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g"/>
  <Override PartName="/ppt/media/image88.jpg" ContentType="image/jpg"/>
  <Override PartName="/ppt/media/image159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60" r:id="rId2"/>
    <p:sldId id="261" r:id="rId3"/>
    <p:sldId id="256" r:id="rId4"/>
    <p:sldId id="257" r:id="rId5"/>
    <p:sldId id="258" r:id="rId6"/>
    <p:sldId id="259" r:id="rId7"/>
    <p:sldId id="263" r:id="rId8"/>
    <p:sldId id="262" r:id="rId9"/>
  </p:sldIdLst>
  <p:sldSz cx="17881600" cy="10058400"/>
  <p:notesSz cx="15544800" cy="10058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1896" y="684"/>
      </p:cViewPr>
      <p:guideLst>
        <p:guide orient="horz" pos="2880"/>
        <p:guide pos="24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735763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8805863" y="0"/>
            <a:ext cx="6735762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DB299-19B6-4778-A3DA-C10EBD0BB346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561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554163" y="4840288"/>
            <a:ext cx="12436475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6735763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8805863" y="9553575"/>
            <a:ext cx="6735762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4EDB0-C0B7-4FF4-A118-BAF8FB614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8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56150" y="1257300"/>
            <a:ext cx="6032500" cy="3394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4EDB0-C0B7-4FF4-A118-BAF8FB614C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59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54EDB0-C0B7-4FF4-A118-BAF8FB614C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87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41120" y="3118105"/>
            <a:ext cx="151993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682240" y="5632705"/>
            <a:ext cx="12517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94080" y="2313433"/>
            <a:ext cx="77784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209024" y="2313433"/>
            <a:ext cx="777849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4080" y="402337"/>
            <a:ext cx="16093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4080" y="2313433"/>
            <a:ext cx="16093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079744" y="9354313"/>
            <a:ext cx="57221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94080" y="9354313"/>
            <a:ext cx="41127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2874752" y="9354313"/>
            <a:ext cx="411276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94426">
        <a:defRPr>
          <a:latin typeface="+mn-lt"/>
          <a:ea typeface="+mn-ea"/>
          <a:cs typeface="+mn-cs"/>
        </a:defRPr>
      </a:lvl2pPr>
      <a:lvl3pPr marL="788853">
        <a:defRPr>
          <a:latin typeface="+mn-lt"/>
          <a:ea typeface="+mn-ea"/>
          <a:cs typeface="+mn-cs"/>
        </a:defRPr>
      </a:lvl3pPr>
      <a:lvl4pPr marL="1183279">
        <a:defRPr>
          <a:latin typeface="+mn-lt"/>
          <a:ea typeface="+mn-ea"/>
          <a:cs typeface="+mn-cs"/>
        </a:defRPr>
      </a:lvl4pPr>
      <a:lvl5pPr marL="1577706">
        <a:defRPr>
          <a:latin typeface="+mn-lt"/>
          <a:ea typeface="+mn-ea"/>
          <a:cs typeface="+mn-cs"/>
        </a:defRPr>
      </a:lvl5pPr>
      <a:lvl6pPr marL="1972132">
        <a:defRPr>
          <a:latin typeface="+mn-lt"/>
          <a:ea typeface="+mn-ea"/>
          <a:cs typeface="+mn-cs"/>
        </a:defRPr>
      </a:lvl6pPr>
      <a:lvl7pPr marL="2366559">
        <a:defRPr>
          <a:latin typeface="+mn-lt"/>
          <a:ea typeface="+mn-ea"/>
          <a:cs typeface="+mn-cs"/>
        </a:defRPr>
      </a:lvl7pPr>
      <a:lvl8pPr marL="2760985">
        <a:defRPr>
          <a:latin typeface="+mn-lt"/>
          <a:ea typeface="+mn-ea"/>
          <a:cs typeface="+mn-cs"/>
        </a:defRPr>
      </a:lvl8pPr>
      <a:lvl9pPr marL="315541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94426">
        <a:defRPr>
          <a:latin typeface="+mn-lt"/>
          <a:ea typeface="+mn-ea"/>
          <a:cs typeface="+mn-cs"/>
        </a:defRPr>
      </a:lvl2pPr>
      <a:lvl3pPr marL="788853">
        <a:defRPr>
          <a:latin typeface="+mn-lt"/>
          <a:ea typeface="+mn-ea"/>
          <a:cs typeface="+mn-cs"/>
        </a:defRPr>
      </a:lvl3pPr>
      <a:lvl4pPr marL="1183279">
        <a:defRPr>
          <a:latin typeface="+mn-lt"/>
          <a:ea typeface="+mn-ea"/>
          <a:cs typeface="+mn-cs"/>
        </a:defRPr>
      </a:lvl4pPr>
      <a:lvl5pPr marL="1577706">
        <a:defRPr>
          <a:latin typeface="+mn-lt"/>
          <a:ea typeface="+mn-ea"/>
          <a:cs typeface="+mn-cs"/>
        </a:defRPr>
      </a:lvl5pPr>
      <a:lvl6pPr marL="1972132">
        <a:defRPr>
          <a:latin typeface="+mn-lt"/>
          <a:ea typeface="+mn-ea"/>
          <a:cs typeface="+mn-cs"/>
        </a:defRPr>
      </a:lvl6pPr>
      <a:lvl7pPr marL="2366559">
        <a:defRPr>
          <a:latin typeface="+mn-lt"/>
          <a:ea typeface="+mn-ea"/>
          <a:cs typeface="+mn-cs"/>
        </a:defRPr>
      </a:lvl7pPr>
      <a:lvl8pPr marL="2760985">
        <a:defRPr>
          <a:latin typeface="+mn-lt"/>
          <a:ea typeface="+mn-ea"/>
          <a:cs typeface="+mn-cs"/>
        </a:defRPr>
      </a:lvl8pPr>
      <a:lvl9pPr marL="315541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21" Type="http://schemas.openxmlformats.org/officeDocument/2006/relationships/image" Target="../media/image22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63" Type="http://schemas.openxmlformats.org/officeDocument/2006/relationships/image" Target="../media/image64.png"/><Relationship Id="rId68" Type="http://schemas.openxmlformats.org/officeDocument/2006/relationships/image" Target="../media/image69.png"/><Relationship Id="rId84" Type="http://schemas.openxmlformats.org/officeDocument/2006/relationships/image" Target="../media/image85.png"/><Relationship Id="rId16" Type="http://schemas.openxmlformats.org/officeDocument/2006/relationships/image" Target="../media/image17.png"/><Relationship Id="rId11" Type="http://schemas.openxmlformats.org/officeDocument/2006/relationships/image" Target="../media/image12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74" Type="http://schemas.openxmlformats.org/officeDocument/2006/relationships/image" Target="../media/image75.png"/><Relationship Id="rId79" Type="http://schemas.openxmlformats.org/officeDocument/2006/relationships/image" Target="../media/image80.png"/><Relationship Id="rId5" Type="http://schemas.openxmlformats.org/officeDocument/2006/relationships/image" Target="../media/image6.png"/><Relationship Id="rId19" Type="http://schemas.openxmlformats.org/officeDocument/2006/relationships/image" Target="../media/image2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56" Type="http://schemas.openxmlformats.org/officeDocument/2006/relationships/image" Target="../media/image57.png"/><Relationship Id="rId64" Type="http://schemas.openxmlformats.org/officeDocument/2006/relationships/image" Target="../media/image65.png"/><Relationship Id="rId69" Type="http://schemas.openxmlformats.org/officeDocument/2006/relationships/image" Target="../media/image70.png"/><Relationship Id="rId77" Type="http://schemas.openxmlformats.org/officeDocument/2006/relationships/image" Target="../media/image78.png"/><Relationship Id="rId8" Type="http://schemas.openxmlformats.org/officeDocument/2006/relationships/image" Target="../media/image9.png"/><Relationship Id="rId51" Type="http://schemas.openxmlformats.org/officeDocument/2006/relationships/image" Target="../media/image52.png"/><Relationship Id="rId72" Type="http://schemas.openxmlformats.org/officeDocument/2006/relationships/image" Target="../media/image73.png"/><Relationship Id="rId80" Type="http://schemas.openxmlformats.org/officeDocument/2006/relationships/image" Target="../media/image81.png"/><Relationship Id="rId85" Type="http://schemas.openxmlformats.org/officeDocument/2006/relationships/image" Target="../media/image86.png"/><Relationship Id="rId3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59" Type="http://schemas.openxmlformats.org/officeDocument/2006/relationships/image" Target="../media/image60.png"/><Relationship Id="rId67" Type="http://schemas.openxmlformats.org/officeDocument/2006/relationships/image" Target="../media/image68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54" Type="http://schemas.openxmlformats.org/officeDocument/2006/relationships/image" Target="../media/image55.png"/><Relationship Id="rId62" Type="http://schemas.openxmlformats.org/officeDocument/2006/relationships/image" Target="../media/image63.png"/><Relationship Id="rId70" Type="http://schemas.openxmlformats.org/officeDocument/2006/relationships/image" Target="../media/image71.png"/><Relationship Id="rId75" Type="http://schemas.openxmlformats.org/officeDocument/2006/relationships/image" Target="../media/image76.png"/><Relationship Id="rId83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10" Type="http://schemas.openxmlformats.org/officeDocument/2006/relationships/image" Target="../media/image11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60" Type="http://schemas.openxmlformats.org/officeDocument/2006/relationships/image" Target="../media/image61.png"/><Relationship Id="rId65" Type="http://schemas.openxmlformats.org/officeDocument/2006/relationships/image" Target="../media/image66.png"/><Relationship Id="rId73" Type="http://schemas.openxmlformats.org/officeDocument/2006/relationships/image" Target="../media/image74.png"/><Relationship Id="rId78" Type="http://schemas.openxmlformats.org/officeDocument/2006/relationships/image" Target="../media/image79.png"/><Relationship Id="rId81" Type="http://schemas.openxmlformats.org/officeDocument/2006/relationships/image" Target="../media/image82.png"/><Relationship Id="rId86" Type="http://schemas.openxmlformats.org/officeDocument/2006/relationships/image" Target="../media/image8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9" Type="http://schemas.openxmlformats.org/officeDocument/2006/relationships/image" Target="../media/image40.png"/><Relationship Id="rId34" Type="http://schemas.openxmlformats.org/officeDocument/2006/relationships/image" Target="../media/image35.png"/><Relationship Id="rId50" Type="http://schemas.openxmlformats.org/officeDocument/2006/relationships/image" Target="../media/image51.png"/><Relationship Id="rId55" Type="http://schemas.openxmlformats.org/officeDocument/2006/relationships/image" Target="../media/image56.png"/><Relationship Id="rId76" Type="http://schemas.openxmlformats.org/officeDocument/2006/relationships/image" Target="../media/image77.png"/><Relationship Id="rId7" Type="http://schemas.openxmlformats.org/officeDocument/2006/relationships/image" Target="../media/image8.png"/><Relationship Id="rId71" Type="http://schemas.openxmlformats.org/officeDocument/2006/relationships/image" Target="../media/image72.png"/><Relationship Id="rId2" Type="http://schemas.openxmlformats.org/officeDocument/2006/relationships/image" Target="../media/image3.jpg"/><Relationship Id="rId29" Type="http://schemas.openxmlformats.org/officeDocument/2006/relationships/image" Target="../media/image30.png"/><Relationship Id="rId24" Type="http://schemas.openxmlformats.org/officeDocument/2006/relationships/image" Target="../media/image25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66" Type="http://schemas.openxmlformats.org/officeDocument/2006/relationships/image" Target="../media/image67.png"/><Relationship Id="rId61" Type="http://schemas.openxmlformats.org/officeDocument/2006/relationships/image" Target="../media/image62.png"/><Relationship Id="rId82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4.png"/><Relationship Id="rId117" Type="http://schemas.openxmlformats.org/officeDocument/2006/relationships/image" Target="../media/image83.png"/><Relationship Id="rId21" Type="http://schemas.openxmlformats.org/officeDocument/2006/relationships/image" Target="../media/image92.png"/><Relationship Id="rId42" Type="http://schemas.openxmlformats.org/officeDocument/2006/relationships/image" Target="../media/image36.png"/><Relationship Id="rId47" Type="http://schemas.openxmlformats.org/officeDocument/2006/relationships/image" Target="../media/image41.png"/><Relationship Id="rId63" Type="http://schemas.openxmlformats.org/officeDocument/2006/relationships/image" Target="../media/image118.png"/><Relationship Id="rId68" Type="http://schemas.openxmlformats.org/officeDocument/2006/relationships/image" Target="../media/image48.png"/><Relationship Id="rId84" Type="http://schemas.openxmlformats.org/officeDocument/2006/relationships/image" Target="../media/image128.png"/><Relationship Id="rId89" Type="http://schemas.openxmlformats.org/officeDocument/2006/relationships/image" Target="../media/image133.png"/><Relationship Id="rId112" Type="http://schemas.openxmlformats.org/officeDocument/2006/relationships/image" Target="../media/image151.png"/><Relationship Id="rId16" Type="http://schemas.openxmlformats.org/officeDocument/2006/relationships/image" Target="../media/image17.png"/><Relationship Id="rId107" Type="http://schemas.openxmlformats.org/officeDocument/2006/relationships/image" Target="../media/image61.png"/><Relationship Id="rId11" Type="http://schemas.openxmlformats.org/officeDocument/2006/relationships/image" Target="../media/image12.png"/><Relationship Id="rId32" Type="http://schemas.openxmlformats.org/officeDocument/2006/relationships/image" Target="../media/image100.png"/><Relationship Id="rId37" Type="http://schemas.openxmlformats.org/officeDocument/2006/relationships/image" Target="../media/image103.png"/><Relationship Id="rId53" Type="http://schemas.openxmlformats.org/officeDocument/2006/relationships/image" Target="../media/image109.png"/><Relationship Id="rId58" Type="http://schemas.openxmlformats.org/officeDocument/2006/relationships/image" Target="../media/image113.png"/><Relationship Id="rId74" Type="http://schemas.openxmlformats.org/officeDocument/2006/relationships/image" Target="../media/image53.png"/><Relationship Id="rId79" Type="http://schemas.openxmlformats.org/officeDocument/2006/relationships/image" Target="../media/image55.png"/><Relationship Id="rId102" Type="http://schemas.openxmlformats.org/officeDocument/2006/relationships/image" Target="../media/image146.png"/><Relationship Id="rId5" Type="http://schemas.openxmlformats.org/officeDocument/2006/relationships/image" Target="../media/image6.png"/><Relationship Id="rId90" Type="http://schemas.openxmlformats.org/officeDocument/2006/relationships/image" Target="../media/image134.png"/><Relationship Id="rId95" Type="http://schemas.openxmlformats.org/officeDocument/2006/relationships/image" Target="../media/image139.png"/><Relationship Id="rId22" Type="http://schemas.openxmlformats.org/officeDocument/2006/relationships/image" Target="../media/image21.png"/><Relationship Id="rId27" Type="http://schemas.openxmlformats.org/officeDocument/2006/relationships/image" Target="../media/image95.png"/><Relationship Id="rId43" Type="http://schemas.openxmlformats.org/officeDocument/2006/relationships/image" Target="../media/image37.png"/><Relationship Id="rId48" Type="http://schemas.openxmlformats.org/officeDocument/2006/relationships/image" Target="../media/image42.png"/><Relationship Id="rId64" Type="http://schemas.openxmlformats.org/officeDocument/2006/relationships/image" Target="../media/image119.png"/><Relationship Id="rId69" Type="http://schemas.openxmlformats.org/officeDocument/2006/relationships/image" Target="../media/image49.png"/><Relationship Id="rId113" Type="http://schemas.openxmlformats.org/officeDocument/2006/relationships/image" Target="../media/image152.png"/><Relationship Id="rId118" Type="http://schemas.openxmlformats.org/officeDocument/2006/relationships/image" Target="../media/image81.png"/><Relationship Id="rId80" Type="http://schemas.openxmlformats.org/officeDocument/2006/relationships/image" Target="../media/image56.png"/><Relationship Id="rId85" Type="http://schemas.openxmlformats.org/officeDocument/2006/relationships/image" Target="../media/image129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33" Type="http://schemas.openxmlformats.org/officeDocument/2006/relationships/image" Target="../media/image101.png"/><Relationship Id="rId38" Type="http://schemas.openxmlformats.org/officeDocument/2006/relationships/image" Target="../media/image104.png"/><Relationship Id="rId59" Type="http://schemas.openxmlformats.org/officeDocument/2006/relationships/image" Target="../media/image114.png"/><Relationship Id="rId103" Type="http://schemas.openxmlformats.org/officeDocument/2006/relationships/image" Target="../media/image147.png"/><Relationship Id="rId108" Type="http://schemas.openxmlformats.org/officeDocument/2006/relationships/image" Target="../media/image62.png"/><Relationship Id="rId54" Type="http://schemas.openxmlformats.org/officeDocument/2006/relationships/image" Target="../media/image87.png"/><Relationship Id="rId70" Type="http://schemas.openxmlformats.org/officeDocument/2006/relationships/image" Target="../media/image123.png"/><Relationship Id="rId75" Type="http://schemas.openxmlformats.org/officeDocument/2006/relationships/image" Target="../media/image58.png"/><Relationship Id="rId91" Type="http://schemas.openxmlformats.org/officeDocument/2006/relationships/image" Target="../media/image135.png"/><Relationship Id="rId96" Type="http://schemas.openxmlformats.org/officeDocument/2006/relationships/image" Target="../media/image1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23" Type="http://schemas.openxmlformats.org/officeDocument/2006/relationships/image" Target="../media/image22.png"/><Relationship Id="rId28" Type="http://schemas.openxmlformats.org/officeDocument/2006/relationships/image" Target="../media/image96.png"/><Relationship Id="rId49" Type="http://schemas.openxmlformats.org/officeDocument/2006/relationships/image" Target="../media/image105.png"/><Relationship Id="rId114" Type="http://schemas.openxmlformats.org/officeDocument/2006/relationships/image" Target="../media/image153.png"/><Relationship Id="rId119" Type="http://schemas.openxmlformats.org/officeDocument/2006/relationships/image" Target="../media/image79.png"/><Relationship Id="rId44" Type="http://schemas.openxmlformats.org/officeDocument/2006/relationships/image" Target="../media/image38.png"/><Relationship Id="rId60" Type="http://schemas.openxmlformats.org/officeDocument/2006/relationships/image" Target="../media/image115.png"/><Relationship Id="rId65" Type="http://schemas.openxmlformats.org/officeDocument/2006/relationships/image" Target="../media/image120.png"/><Relationship Id="rId81" Type="http://schemas.openxmlformats.org/officeDocument/2006/relationships/image" Target="../media/image57.png"/><Relationship Id="rId86" Type="http://schemas.openxmlformats.org/officeDocument/2006/relationships/image" Target="../media/image13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90.png"/><Relationship Id="rId39" Type="http://schemas.openxmlformats.org/officeDocument/2006/relationships/image" Target="../media/image33.png"/><Relationship Id="rId109" Type="http://schemas.openxmlformats.org/officeDocument/2006/relationships/image" Target="../media/image148.png"/><Relationship Id="rId34" Type="http://schemas.openxmlformats.org/officeDocument/2006/relationships/image" Target="../media/image102.png"/><Relationship Id="rId50" Type="http://schemas.openxmlformats.org/officeDocument/2006/relationships/image" Target="../media/image106.png"/><Relationship Id="rId55" Type="http://schemas.openxmlformats.org/officeDocument/2006/relationships/image" Target="../media/image110.png"/><Relationship Id="rId76" Type="http://schemas.openxmlformats.org/officeDocument/2006/relationships/image" Target="../media/image124.png"/><Relationship Id="rId97" Type="http://schemas.openxmlformats.org/officeDocument/2006/relationships/image" Target="../media/image141.png"/><Relationship Id="rId104" Type="http://schemas.openxmlformats.org/officeDocument/2006/relationships/image" Target="../media/image70.png"/><Relationship Id="rId120" Type="http://schemas.openxmlformats.org/officeDocument/2006/relationships/image" Target="../media/image156.png"/><Relationship Id="rId7" Type="http://schemas.openxmlformats.org/officeDocument/2006/relationships/image" Target="../media/image8.png"/><Relationship Id="rId71" Type="http://schemas.openxmlformats.org/officeDocument/2006/relationships/image" Target="../media/image50.png"/><Relationship Id="rId92" Type="http://schemas.openxmlformats.org/officeDocument/2006/relationships/image" Target="../media/image136.png"/><Relationship Id="rId2" Type="http://schemas.openxmlformats.org/officeDocument/2006/relationships/image" Target="../media/image88.jpg"/><Relationship Id="rId29" Type="http://schemas.openxmlformats.org/officeDocument/2006/relationships/image" Target="../media/image97.png"/><Relationship Id="rId24" Type="http://schemas.openxmlformats.org/officeDocument/2006/relationships/image" Target="../media/image23.png"/><Relationship Id="rId40" Type="http://schemas.openxmlformats.org/officeDocument/2006/relationships/image" Target="../media/image34.png"/><Relationship Id="rId45" Type="http://schemas.openxmlformats.org/officeDocument/2006/relationships/image" Target="../media/image39.png"/><Relationship Id="rId66" Type="http://schemas.openxmlformats.org/officeDocument/2006/relationships/image" Target="../media/image121.png"/><Relationship Id="rId87" Type="http://schemas.openxmlformats.org/officeDocument/2006/relationships/image" Target="../media/image131.png"/><Relationship Id="rId110" Type="http://schemas.openxmlformats.org/officeDocument/2006/relationships/image" Target="../media/image149.png"/><Relationship Id="rId115" Type="http://schemas.openxmlformats.org/officeDocument/2006/relationships/image" Target="../media/image154.png"/><Relationship Id="rId61" Type="http://schemas.openxmlformats.org/officeDocument/2006/relationships/image" Target="../media/image116.png"/><Relationship Id="rId82" Type="http://schemas.openxmlformats.org/officeDocument/2006/relationships/image" Target="../media/image126.png"/><Relationship Id="rId19" Type="http://schemas.openxmlformats.org/officeDocument/2006/relationships/image" Target="../media/image20.png"/><Relationship Id="rId14" Type="http://schemas.openxmlformats.org/officeDocument/2006/relationships/image" Target="../media/image15.png"/><Relationship Id="rId30" Type="http://schemas.openxmlformats.org/officeDocument/2006/relationships/image" Target="../media/image98.png"/><Relationship Id="rId35" Type="http://schemas.openxmlformats.org/officeDocument/2006/relationships/image" Target="../media/image29.png"/><Relationship Id="rId56" Type="http://schemas.openxmlformats.org/officeDocument/2006/relationships/image" Target="../media/image111.png"/><Relationship Id="rId77" Type="http://schemas.openxmlformats.org/officeDocument/2006/relationships/image" Target="../media/image125.png"/><Relationship Id="rId100" Type="http://schemas.openxmlformats.org/officeDocument/2006/relationships/image" Target="../media/image144.png"/><Relationship Id="rId105" Type="http://schemas.openxmlformats.org/officeDocument/2006/relationships/image" Target="../media/image63.png"/><Relationship Id="rId8" Type="http://schemas.openxmlformats.org/officeDocument/2006/relationships/image" Target="../media/image9.png"/><Relationship Id="rId51" Type="http://schemas.openxmlformats.org/officeDocument/2006/relationships/image" Target="../media/image107.png"/><Relationship Id="rId72" Type="http://schemas.openxmlformats.org/officeDocument/2006/relationships/image" Target="../media/image51.png"/><Relationship Id="rId93" Type="http://schemas.openxmlformats.org/officeDocument/2006/relationships/image" Target="../media/image137.png"/><Relationship Id="rId98" Type="http://schemas.openxmlformats.org/officeDocument/2006/relationships/image" Target="../media/image142.png"/><Relationship Id="rId121" Type="http://schemas.openxmlformats.org/officeDocument/2006/relationships/image" Target="../media/image157.png"/><Relationship Id="rId3" Type="http://schemas.openxmlformats.org/officeDocument/2006/relationships/image" Target="../media/image89.png"/><Relationship Id="rId25" Type="http://schemas.openxmlformats.org/officeDocument/2006/relationships/image" Target="../media/image93.png"/><Relationship Id="rId46" Type="http://schemas.openxmlformats.org/officeDocument/2006/relationships/image" Target="../media/image40.png"/><Relationship Id="rId67" Type="http://schemas.openxmlformats.org/officeDocument/2006/relationships/image" Target="../media/image122.png"/><Relationship Id="rId116" Type="http://schemas.openxmlformats.org/officeDocument/2006/relationships/image" Target="../media/image155.png"/><Relationship Id="rId20" Type="http://schemas.openxmlformats.org/officeDocument/2006/relationships/image" Target="../media/image91.png"/><Relationship Id="rId41" Type="http://schemas.openxmlformats.org/officeDocument/2006/relationships/image" Target="../media/image35.png"/><Relationship Id="rId62" Type="http://schemas.openxmlformats.org/officeDocument/2006/relationships/image" Target="../media/image117.png"/><Relationship Id="rId83" Type="http://schemas.openxmlformats.org/officeDocument/2006/relationships/image" Target="../media/image127.png"/><Relationship Id="rId88" Type="http://schemas.openxmlformats.org/officeDocument/2006/relationships/image" Target="../media/image132.png"/><Relationship Id="rId111" Type="http://schemas.openxmlformats.org/officeDocument/2006/relationships/image" Target="../media/image150.png"/><Relationship Id="rId15" Type="http://schemas.openxmlformats.org/officeDocument/2006/relationships/image" Target="../media/image16.png"/><Relationship Id="rId36" Type="http://schemas.openxmlformats.org/officeDocument/2006/relationships/image" Target="../media/image30.png"/><Relationship Id="rId57" Type="http://schemas.openxmlformats.org/officeDocument/2006/relationships/image" Target="../media/image112.png"/><Relationship Id="rId106" Type="http://schemas.openxmlformats.org/officeDocument/2006/relationships/image" Target="../media/image60.png"/><Relationship Id="rId10" Type="http://schemas.openxmlformats.org/officeDocument/2006/relationships/image" Target="../media/image11.png"/><Relationship Id="rId31" Type="http://schemas.openxmlformats.org/officeDocument/2006/relationships/image" Target="../media/image99.png"/><Relationship Id="rId52" Type="http://schemas.openxmlformats.org/officeDocument/2006/relationships/image" Target="../media/image108.png"/><Relationship Id="rId73" Type="http://schemas.openxmlformats.org/officeDocument/2006/relationships/image" Target="../media/image52.png"/><Relationship Id="rId78" Type="http://schemas.openxmlformats.org/officeDocument/2006/relationships/image" Target="../media/image54.png"/><Relationship Id="rId94" Type="http://schemas.openxmlformats.org/officeDocument/2006/relationships/image" Target="../media/image138.png"/><Relationship Id="rId99" Type="http://schemas.openxmlformats.org/officeDocument/2006/relationships/image" Target="../media/image143.png"/><Relationship Id="rId101" Type="http://schemas.openxmlformats.org/officeDocument/2006/relationships/image" Target="../media/image145.png"/><Relationship Id="rId122" Type="http://schemas.openxmlformats.org/officeDocument/2006/relationships/image" Target="../media/image158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.png"/><Relationship Id="rId21" Type="http://schemas.openxmlformats.org/officeDocument/2006/relationships/image" Target="../media/image22.png"/><Relationship Id="rId42" Type="http://schemas.openxmlformats.org/officeDocument/2006/relationships/image" Target="../media/image51.png"/><Relationship Id="rId47" Type="http://schemas.openxmlformats.org/officeDocument/2006/relationships/image" Target="../media/image170.png"/><Relationship Id="rId63" Type="http://schemas.openxmlformats.org/officeDocument/2006/relationships/image" Target="../media/image180.png"/><Relationship Id="rId68" Type="http://schemas.openxmlformats.org/officeDocument/2006/relationships/image" Target="../media/image185.png"/><Relationship Id="rId16" Type="http://schemas.openxmlformats.org/officeDocument/2006/relationships/image" Target="../media/image17.png"/><Relationship Id="rId11" Type="http://schemas.openxmlformats.org/officeDocument/2006/relationships/image" Target="../media/image12.png"/><Relationship Id="rId32" Type="http://schemas.openxmlformats.org/officeDocument/2006/relationships/image" Target="../media/image37.png"/><Relationship Id="rId37" Type="http://schemas.openxmlformats.org/officeDocument/2006/relationships/image" Target="../media/image164.png"/><Relationship Id="rId53" Type="http://schemas.openxmlformats.org/officeDocument/2006/relationships/image" Target="../media/image172.png"/><Relationship Id="rId58" Type="http://schemas.openxmlformats.org/officeDocument/2006/relationships/image" Target="../media/image175.png"/><Relationship Id="rId74" Type="http://schemas.openxmlformats.org/officeDocument/2006/relationships/image" Target="../media/image191.png"/><Relationship Id="rId79" Type="http://schemas.openxmlformats.org/officeDocument/2006/relationships/image" Target="../media/image196.png"/><Relationship Id="rId5" Type="http://schemas.openxmlformats.org/officeDocument/2006/relationships/image" Target="../media/image6.png"/><Relationship Id="rId61" Type="http://schemas.openxmlformats.org/officeDocument/2006/relationships/image" Target="../media/image178.png"/><Relationship Id="rId82" Type="http://schemas.openxmlformats.org/officeDocument/2006/relationships/image" Target="../media/image199.png"/><Relationship Id="rId19" Type="http://schemas.openxmlformats.org/officeDocument/2006/relationships/image" Target="../media/image2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Relationship Id="rId43" Type="http://schemas.openxmlformats.org/officeDocument/2006/relationships/image" Target="../media/image52.png"/><Relationship Id="rId48" Type="http://schemas.openxmlformats.org/officeDocument/2006/relationships/image" Target="../media/image171.png"/><Relationship Id="rId56" Type="http://schemas.openxmlformats.org/officeDocument/2006/relationships/image" Target="../media/image151.png"/><Relationship Id="rId64" Type="http://schemas.openxmlformats.org/officeDocument/2006/relationships/image" Target="../media/image181.png"/><Relationship Id="rId69" Type="http://schemas.openxmlformats.org/officeDocument/2006/relationships/image" Target="../media/image186.png"/><Relationship Id="rId77" Type="http://schemas.openxmlformats.org/officeDocument/2006/relationships/image" Target="../media/image194.png"/><Relationship Id="rId8" Type="http://schemas.openxmlformats.org/officeDocument/2006/relationships/image" Target="../media/image9.png"/><Relationship Id="rId51" Type="http://schemas.openxmlformats.org/officeDocument/2006/relationships/image" Target="../media/image61.png"/><Relationship Id="rId72" Type="http://schemas.openxmlformats.org/officeDocument/2006/relationships/image" Target="../media/image189.png"/><Relationship Id="rId80" Type="http://schemas.openxmlformats.org/officeDocument/2006/relationships/image" Target="../media/image197.png"/><Relationship Id="rId3" Type="http://schemas.openxmlformats.org/officeDocument/2006/relationships/image" Target="../media/image160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165.png"/><Relationship Id="rId46" Type="http://schemas.openxmlformats.org/officeDocument/2006/relationships/image" Target="../media/image169.png"/><Relationship Id="rId59" Type="http://schemas.openxmlformats.org/officeDocument/2006/relationships/image" Target="../media/image176.png"/><Relationship Id="rId67" Type="http://schemas.openxmlformats.org/officeDocument/2006/relationships/image" Target="../media/image184.png"/><Relationship Id="rId20" Type="http://schemas.openxmlformats.org/officeDocument/2006/relationships/image" Target="../media/image21.png"/><Relationship Id="rId41" Type="http://schemas.openxmlformats.org/officeDocument/2006/relationships/image" Target="../media/image50.png"/><Relationship Id="rId54" Type="http://schemas.openxmlformats.org/officeDocument/2006/relationships/image" Target="../media/image149.png"/><Relationship Id="rId62" Type="http://schemas.openxmlformats.org/officeDocument/2006/relationships/image" Target="../media/image179.png"/><Relationship Id="rId70" Type="http://schemas.openxmlformats.org/officeDocument/2006/relationships/image" Target="../media/image187.png"/><Relationship Id="rId75" Type="http://schemas.openxmlformats.org/officeDocument/2006/relationships/image" Target="../media/image192.png"/><Relationship Id="rId83" Type="http://schemas.openxmlformats.org/officeDocument/2006/relationships/image" Target="../media/image20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162.png"/><Relationship Id="rId28" Type="http://schemas.openxmlformats.org/officeDocument/2006/relationships/image" Target="../media/image33.png"/><Relationship Id="rId36" Type="http://schemas.openxmlformats.org/officeDocument/2006/relationships/image" Target="../media/image42.png"/><Relationship Id="rId49" Type="http://schemas.openxmlformats.org/officeDocument/2006/relationships/image" Target="../media/image63.png"/><Relationship Id="rId57" Type="http://schemas.openxmlformats.org/officeDocument/2006/relationships/image" Target="../media/image174.png"/><Relationship Id="rId10" Type="http://schemas.openxmlformats.org/officeDocument/2006/relationships/image" Target="../media/image11.png"/><Relationship Id="rId31" Type="http://schemas.openxmlformats.org/officeDocument/2006/relationships/image" Target="../media/image36.png"/><Relationship Id="rId44" Type="http://schemas.openxmlformats.org/officeDocument/2006/relationships/image" Target="../media/image53.png"/><Relationship Id="rId52" Type="http://schemas.openxmlformats.org/officeDocument/2006/relationships/image" Target="../media/image62.png"/><Relationship Id="rId60" Type="http://schemas.openxmlformats.org/officeDocument/2006/relationships/image" Target="../media/image177.png"/><Relationship Id="rId65" Type="http://schemas.openxmlformats.org/officeDocument/2006/relationships/image" Target="../media/image182.png"/><Relationship Id="rId73" Type="http://schemas.openxmlformats.org/officeDocument/2006/relationships/image" Target="../media/image190.png"/><Relationship Id="rId78" Type="http://schemas.openxmlformats.org/officeDocument/2006/relationships/image" Target="../media/image195.png"/><Relationship Id="rId81" Type="http://schemas.openxmlformats.org/officeDocument/2006/relationships/image" Target="../media/image198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61.png"/><Relationship Id="rId39" Type="http://schemas.openxmlformats.org/officeDocument/2006/relationships/image" Target="../media/image166.png"/><Relationship Id="rId34" Type="http://schemas.openxmlformats.org/officeDocument/2006/relationships/image" Target="../media/image39.png"/><Relationship Id="rId50" Type="http://schemas.openxmlformats.org/officeDocument/2006/relationships/image" Target="../media/image60.png"/><Relationship Id="rId55" Type="http://schemas.openxmlformats.org/officeDocument/2006/relationships/image" Target="../media/image173.png"/><Relationship Id="rId76" Type="http://schemas.openxmlformats.org/officeDocument/2006/relationships/image" Target="../media/image193.png"/><Relationship Id="rId7" Type="http://schemas.openxmlformats.org/officeDocument/2006/relationships/image" Target="../media/image8.png"/><Relationship Id="rId71" Type="http://schemas.openxmlformats.org/officeDocument/2006/relationships/image" Target="../media/image188.png"/><Relationship Id="rId2" Type="http://schemas.openxmlformats.org/officeDocument/2006/relationships/image" Target="../media/image159.jpg"/><Relationship Id="rId29" Type="http://schemas.openxmlformats.org/officeDocument/2006/relationships/image" Target="../media/image34.png"/><Relationship Id="rId24" Type="http://schemas.openxmlformats.org/officeDocument/2006/relationships/image" Target="../media/image163.png"/><Relationship Id="rId40" Type="http://schemas.openxmlformats.org/officeDocument/2006/relationships/image" Target="../media/image167.png"/><Relationship Id="rId45" Type="http://schemas.openxmlformats.org/officeDocument/2006/relationships/image" Target="../media/image168.png"/><Relationship Id="rId66" Type="http://schemas.openxmlformats.org/officeDocument/2006/relationships/image" Target="../media/image183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5.png"/><Relationship Id="rId21" Type="http://schemas.openxmlformats.org/officeDocument/2006/relationships/image" Target="../media/image22.png"/><Relationship Id="rId42" Type="http://schemas.openxmlformats.org/officeDocument/2006/relationships/image" Target="../media/image209.png"/><Relationship Id="rId47" Type="http://schemas.openxmlformats.org/officeDocument/2006/relationships/image" Target="../media/image110.png"/><Relationship Id="rId63" Type="http://schemas.openxmlformats.org/officeDocument/2006/relationships/image" Target="../media/image223.png"/><Relationship Id="rId68" Type="http://schemas.openxmlformats.org/officeDocument/2006/relationships/image" Target="../media/image226.png"/><Relationship Id="rId84" Type="http://schemas.openxmlformats.org/officeDocument/2006/relationships/image" Target="../media/image174.png"/><Relationship Id="rId89" Type="http://schemas.openxmlformats.org/officeDocument/2006/relationships/image" Target="../media/image102.png"/><Relationship Id="rId16" Type="http://schemas.openxmlformats.org/officeDocument/2006/relationships/image" Target="../media/image17.png"/><Relationship Id="rId11" Type="http://schemas.openxmlformats.org/officeDocument/2006/relationships/image" Target="../media/image12.png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53" Type="http://schemas.openxmlformats.org/officeDocument/2006/relationships/image" Target="../media/image217.png"/><Relationship Id="rId58" Type="http://schemas.openxmlformats.org/officeDocument/2006/relationships/image" Target="../media/image50.png"/><Relationship Id="rId74" Type="http://schemas.openxmlformats.org/officeDocument/2006/relationships/image" Target="../media/image232.png"/><Relationship Id="rId79" Type="http://schemas.openxmlformats.org/officeDocument/2006/relationships/image" Target="../media/image237.png"/><Relationship Id="rId5" Type="http://schemas.openxmlformats.org/officeDocument/2006/relationships/image" Target="../media/image6.png"/><Relationship Id="rId90" Type="http://schemas.openxmlformats.org/officeDocument/2006/relationships/image" Target="../media/image242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06.png"/><Relationship Id="rId30" Type="http://schemas.openxmlformats.org/officeDocument/2006/relationships/image" Target="../media/image208.png"/><Relationship Id="rId35" Type="http://schemas.openxmlformats.org/officeDocument/2006/relationships/image" Target="../media/image37.png"/><Relationship Id="rId43" Type="http://schemas.openxmlformats.org/officeDocument/2006/relationships/image" Target="../media/image210.png"/><Relationship Id="rId48" Type="http://schemas.openxmlformats.org/officeDocument/2006/relationships/image" Target="../media/image111.png"/><Relationship Id="rId56" Type="http://schemas.openxmlformats.org/officeDocument/2006/relationships/image" Target="../media/image220.png"/><Relationship Id="rId64" Type="http://schemas.openxmlformats.org/officeDocument/2006/relationships/image" Target="../media/image224.png"/><Relationship Id="rId69" Type="http://schemas.openxmlformats.org/officeDocument/2006/relationships/image" Target="../media/image227.png"/><Relationship Id="rId77" Type="http://schemas.openxmlformats.org/officeDocument/2006/relationships/image" Target="../media/image235.png"/><Relationship Id="rId8" Type="http://schemas.openxmlformats.org/officeDocument/2006/relationships/image" Target="../media/image9.png"/><Relationship Id="rId51" Type="http://schemas.openxmlformats.org/officeDocument/2006/relationships/image" Target="../media/image215.png"/><Relationship Id="rId72" Type="http://schemas.openxmlformats.org/officeDocument/2006/relationships/image" Target="../media/image230.png"/><Relationship Id="rId80" Type="http://schemas.openxmlformats.org/officeDocument/2006/relationships/image" Target="../media/image176.png"/><Relationship Id="rId85" Type="http://schemas.openxmlformats.org/officeDocument/2006/relationships/image" Target="../media/image239.png"/><Relationship Id="rId3" Type="http://schemas.openxmlformats.org/officeDocument/2006/relationships/image" Target="../media/image201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04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image" Target="../media/image87.png"/><Relationship Id="rId59" Type="http://schemas.openxmlformats.org/officeDocument/2006/relationships/image" Target="../media/image51.png"/><Relationship Id="rId67" Type="http://schemas.openxmlformats.org/officeDocument/2006/relationships/image" Target="../media/image225.png"/><Relationship Id="rId20" Type="http://schemas.openxmlformats.org/officeDocument/2006/relationships/image" Target="../media/image21.png"/><Relationship Id="rId41" Type="http://schemas.openxmlformats.org/officeDocument/2006/relationships/image" Target="../media/image105.png"/><Relationship Id="rId54" Type="http://schemas.openxmlformats.org/officeDocument/2006/relationships/image" Target="../media/image218.png"/><Relationship Id="rId62" Type="http://schemas.openxmlformats.org/officeDocument/2006/relationships/image" Target="../media/image222.png"/><Relationship Id="rId70" Type="http://schemas.openxmlformats.org/officeDocument/2006/relationships/image" Target="../media/image228.png"/><Relationship Id="rId75" Type="http://schemas.openxmlformats.org/officeDocument/2006/relationships/image" Target="../media/image233.png"/><Relationship Id="rId83" Type="http://schemas.openxmlformats.org/officeDocument/2006/relationships/image" Target="../media/image69.png"/><Relationship Id="rId88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02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49" Type="http://schemas.openxmlformats.org/officeDocument/2006/relationships/image" Target="../media/image213.png"/><Relationship Id="rId57" Type="http://schemas.openxmlformats.org/officeDocument/2006/relationships/image" Target="../media/image221.png"/><Relationship Id="rId10" Type="http://schemas.openxmlformats.org/officeDocument/2006/relationships/image" Target="../media/image11.png"/><Relationship Id="rId31" Type="http://schemas.openxmlformats.org/officeDocument/2006/relationships/image" Target="../media/image33.png"/><Relationship Id="rId44" Type="http://schemas.openxmlformats.org/officeDocument/2006/relationships/image" Target="../media/image211.png"/><Relationship Id="rId52" Type="http://schemas.openxmlformats.org/officeDocument/2006/relationships/image" Target="../media/image216.png"/><Relationship Id="rId60" Type="http://schemas.openxmlformats.org/officeDocument/2006/relationships/image" Target="../media/image52.png"/><Relationship Id="rId65" Type="http://schemas.openxmlformats.org/officeDocument/2006/relationships/image" Target="../media/image170.png"/><Relationship Id="rId73" Type="http://schemas.openxmlformats.org/officeDocument/2006/relationships/image" Target="../media/image231.png"/><Relationship Id="rId78" Type="http://schemas.openxmlformats.org/officeDocument/2006/relationships/image" Target="../media/image236.png"/><Relationship Id="rId81" Type="http://schemas.openxmlformats.org/officeDocument/2006/relationships/image" Target="../media/image238.png"/><Relationship Id="rId86" Type="http://schemas.openxmlformats.org/officeDocument/2006/relationships/image" Target="../media/image24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90.png"/><Relationship Id="rId39" Type="http://schemas.openxmlformats.org/officeDocument/2006/relationships/image" Target="../media/image41.png"/><Relationship Id="rId34" Type="http://schemas.openxmlformats.org/officeDocument/2006/relationships/image" Target="../media/image36.png"/><Relationship Id="rId50" Type="http://schemas.openxmlformats.org/officeDocument/2006/relationships/image" Target="../media/image214.png"/><Relationship Id="rId55" Type="http://schemas.openxmlformats.org/officeDocument/2006/relationships/image" Target="../media/image219.png"/><Relationship Id="rId76" Type="http://schemas.openxmlformats.org/officeDocument/2006/relationships/image" Target="../media/image234.png"/><Relationship Id="rId7" Type="http://schemas.openxmlformats.org/officeDocument/2006/relationships/image" Target="../media/image8.png"/><Relationship Id="rId71" Type="http://schemas.openxmlformats.org/officeDocument/2006/relationships/image" Target="../media/image229.png"/><Relationship Id="rId2" Type="http://schemas.openxmlformats.org/officeDocument/2006/relationships/image" Target="../media/image88.jpg"/><Relationship Id="rId29" Type="http://schemas.openxmlformats.org/officeDocument/2006/relationships/image" Target="../media/image207.png"/><Relationship Id="rId24" Type="http://schemas.openxmlformats.org/officeDocument/2006/relationships/image" Target="../media/image203.png"/><Relationship Id="rId40" Type="http://schemas.openxmlformats.org/officeDocument/2006/relationships/image" Target="../media/image42.png"/><Relationship Id="rId45" Type="http://schemas.openxmlformats.org/officeDocument/2006/relationships/image" Target="../media/image212.png"/><Relationship Id="rId66" Type="http://schemas.openxmlformats.org/officeDocument/2006/relationships/image" Target="../media/image171.png"/><Relationship Id="rId87" Type="http://schemas.openxmlformats.org/officeDocument/2006/relationships/image" Target="../media/image241.png"/><Relationship Id="rId61" Type="http://schemas.openxmlformats.org/officeDocument/2006/relationships/image" Target="../media/image53.png"/><Relationship Id="rId82" Type="http://schemas.openxmlformats.org/officeDocument/2006/relationships/image" Target="../media/image68.png"/><Relationship Id="rId1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's eye view of a city&#10;&#10;AI-generated content may be incorrect.">
            <a:extLst>
              <a:ext uri="{FF2B5EF4-FFF2-40B4-BE49-F238E27FC236}">
                <a16:creationId xmlns:a16="http://schemas.microsoft.com/office/drawing/2014/main" id="{8C99B221-10BD-134F-F63D-AAFD92DCC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65058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52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D8482CCE-7BAF-CE8C-7393-B206BA018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275" y="-183617"/>
            <a:ext cx="10382048" cy="102420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43AFCE-3052-0ACD-11C0-32D6EBEA94E6}"/>
              </a:ext>
            </a:extLst>
          </p:cNvPr>
          <p:cNvSpPr/>
          <p:nvPr/>
        </p:nvSpPr>
        <p:spPr>
          <a:xfrm>
            <a:off x="3919275" y="9097775"/>
            <a:ext cx="5578415" cy="960625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12EB19-8C67-1DC9-9B1B-15DBCDF13E30}"/>
              </a:ext>
            </a:extLst>
          </p:cNvPr>
          <p:cNvSpPr txBox="1"/>
          <p:nvPr/>
        </p:nvSpPr>
        <p:spPr>
          <a:xfrm>
            <a:off x="4068064" y="9266399"/>
            <a:ext cx="8909968" cy="62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51" b="1" dirty="0"/>
              <a:t>Existing Alignment</a:t>
            </a:r>
          </a:p>
        </p:txBody>
      </p:sp>
    </p:spTree>
    <p:extLst>
      <p:ext uri="{BB962C8B-B14F-4D97-AF65-F5344CB8AC3E}">
        <p14:creationId xmlns:p14="http://schemas.microsoft.com/office/powerpoint/2010/main" val="367745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15399" y="688531"/>
            <a:ext cx="10848938" cy="8681670"/>
            <a:chOff x="1483867" y="-2031"/>
            <a:chExt cx="12574905" cy="100628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8774" y="9525"/>
              <a:ext cx="12287250" cy="100488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32529" y="975359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39" h="27940">
                  <a:moveTo>
                    <a:pt x="13970" y="27940"/>
                  </a:moveTo>
                  <a:lnTo>
                    <a:pt x="21590" y="27940"/>
                  </a:lnTo>
                  <a:lnTo>
                    <a:pt x="27940" y="21590"/>
                  </a:lnTo>
                  <a:lnTo>
                    <a:pt x="27940" y="13970"/>
                  </a:lnTo>
                  <a:lnTo>
                    <a:pt x="27940" y="6350"/>
                  </a:lnTo>
                  <a:lnTo>
                    <a:pt x="21590" y="0"/>
                  </a:lnTo>
                  <a:lnTo>
                    <a:pt x="13970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13970"/>
                  </a:lnTo>
                  <a:lnTo>
                    <a:pt x="0" y="21590"/>
                  </a:lnTo>
                  <a:lnTo>
                    <a:pt x="6350" y="27940"/>
                  </a:lnTo>
                  <a:lnTo>
                    <a:pt x="13970" y="27940"/>
                  </a:lnTo>
                </a:path>
              </a:pathLst>
            </a:custGeom>
            <a:ln w="9144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46500" y="96012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52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46500" y="100330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9144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68089" y="14528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59200" y="1258570"/>
              <a:ext cx="8890" cy="194310"/>
            </a:xfrm>
            <a:custGeom>
              <a:avLst/>
              <a:gdLst/>
              <a:ahLst/>
              <a:cxnLst/>
              <a:rect l="l" t="t" r="r" b="b"/>
              <a:pathLst>
                <a:path w="8889" h="194309">
                  <a:moveTo>
                    <a:pt x="0" y="0"/>
                  </a:moveTo>
                  <a:lnTo>
                    <a:pt x="8890" y="19431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55389" y="11747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46500" y="979170"/>
              <a:ext cx="8890" cy="195580"/>
            </a:xfrm>
            <a:custGeom>
              <a:avLst/>
              <a:gdLst/>
              <a:ahLst/>
              <a:cxnLst/>
              <a:rect l="l" t="t" r="r" b="b"/>
              <a:pathLst>
                <a:path w="8889" h="195580">
                  <a:moveTo>
                    <a:pt x="0" y="0"/>
                  </a:moveTo>
                  <a:lnTo>
                    <a:pt x="0" y="10160"/>
                  </a:lnTo>
                  <a:lnTo>
                    <a:pt x="8890" y="1955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43960" y="8953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37610" y="699769"/>
              <a:ext cx="6350" cy="195580"/>
            </a:xfrm>
            <a:custGeom>
              <a:avLst/>
              <a:gdLst/>
              <a:ahLst/>
              <a:cxnLst/>
              <a:rect l="l" t="t" r="r" b="b"/>
              <a:pathLst>
                <a:path w="6350" h="195580">
                  <a:moveTo>
                    <a:pt x="0" y="0"/>
                  </a:moveTo>
                  <a:lnTo>
                    <a:pt x="6350" y="1955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35069" y="61594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40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28719" y="420369"/>
              <a:ext cx="6350" cy="195580"/>
            </a:xfrm>
            <a:custGeom>
              <a:avLst/>
              <a:gdLst/>
              <a:ahLst/>
              <a:cxnLst/>
              <a:rect l="l" t="t" r="r" b="b"/>
              <a:pathLst>
                <a:path w="6350" h="195579">
                  <a:moveTo>
                    <a:pt x="0" y="0"/>
                  </a:moveTo>
                  <a:lnTo>
                    <a:pt x="6350" y="1955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24910" y="33654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18560" y="142239"/>
              <a:ext cx="6350" cy="194310"/>
            </a:xfrm>
            <a:custGeom>
              <a:avLst/>
              <a:gdLst/>
              <a:ahLst/>
              <a:cxnLst/>
              <a:rect l="l" t="t" r="r" b="b"/>
              <a:pathLst>
                <a:path w="6350" h="194310">
                  <a:moveTo>
                    <a:pt x="0" y="0"/>
                  </a:moveTo>
                  <a:lnTo>
                    <a:pt x="6350" y="1943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9737" y="123697"/>
              <a:ext cx="10628883" cy="981100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335779" y="5822950"/>
              <a:ext cx="6350" cy="1986280"/>
            </a:xfrm>
            <a:custGeom>
              <a:avLst/>
              <a:gdLst/>
              <a:ahLst/>
              <a:cxnLst/>
              <a:rect l="l" t="t" r="r" b="b"/>
              <a:pathLst>
                <a:path w="6350" h="1986279">
                  <a:moveTo>
                    <a:pt x="6350" y="1986280"/>
                  </a:moveTo>
                  <a:lnTo>
                    <a:pt x="1269" y="1986280"/>
                  </a:lnTo>
                  <a:lnTo>
                    <a:pt x="0" y="1765300"/>
                  </a:lnTo>
                  <a:lnTo>
                    <a:pt x="2540" y="1591310"/>
                  </a:lnTo>
                  <a:lnTo>
                    <a:pt x="2540" y="1399540"/>
                  </a:lnTo>
                  <a:lnTo>
                    <a:pt x="1269" y="1226820"/>
                  </a:lnTo>
                  <a:lnTo>
                    <a:pt x="3810" y="1069340"/>
                  </a:lnTo>
                  <a:lnTo>
                    <a:pt x="2540" y="867410"/>
                  </a:lnTo>
                  <a:lnTo>
                    <a:pt x="2540" y="646430"/>
                  </a:lnTo>
                  <a:lnTo>
                    <a:pt x="3810" y="464820"/>
                  </a:lnTo>
                  <a:lnTo>
                    <a:pt x="5080" y="18923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4647" y="6126988"/>
              <a:ext cx="101853" cy="27203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710939" y="6216650"/>
              <a:ext cx="245110" cy="19050"/>
            </a:xfrm>
            <a:custGeom>
              <a:avLst/>
              <a:gdLst/>
              <a:ahLst/>
              <a:cxnLst/>
              <a:rect l="l" t="t" r="r" b="b"/>
              <a:pathLst>
                <a:path w="245110" h="19050">
                  <a:moveTo>
                    <a:pt x="245110" y="19050"/>
                  </a:moveTo>
                  <a:lnTo>
                    <a:pt x="240030" y="0"/>
                  </a:lnTo>
                  <a:lnTo>
                    <a:pt x="210820" y="12700"/>
                  </a:lnTo>
                  <a:lnTo>
                    <a:pt x="116840" y="13970"/>
                  </a:lnTo>
                  <a:lnTo>
                    <a:pt x="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17339" y="360680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16069" y="36347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16069" y="36703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114800" y="37058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13529" y="37426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112260" y="37782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10989" y="38138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09719" y="38493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0" y="2031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108450" y="38849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107179" y="39204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107179" y="395605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05910" y="399160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04639" y="40284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103369" y="40640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761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103369" y="40995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103369" y="41351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02100" y="41706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102100" y="42062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102100" y="42418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100829" y="42786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100829" y="431418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099560" y="434975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098289" y="43853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098289" y="44208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097019" y="44564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095750" y="44919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0" y="2031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094479" y="4528820"/>
              <a:ext cx="1270" cy="26670"/>
            </a:xfrm>
            <a:custGeom>
              <a:avLst/>
              <a:gdLst/>
              <a:ahLst/>
              <a:cxnLst/>
              <a:rect l="l" t="t" r="r" b="b"/>
              <a:pathLst>
                <a:path w="1270" h="26670">
                  <a:moveTo>
                    <a:pt x="0" y="266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093210" y="45643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093210" y="45999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091939" y="46355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090669" y="46710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0" y="1650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089400" y="47066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088129" y="47421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088129" y="47777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086860" y="48145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085589" y="48501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085589" y="488568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084319" y="49212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084319" y="495680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083050" y="49923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083050" y="50279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083050" y="50647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139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083050" y="51003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083050" y="51358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084319" y="51714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084319" y="52070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084319" y="52425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085589" y="52781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085589" y="5314950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70">
                  <a:moveTo>
                    <a:pt x="0" y="26670"/>
                  </a:moveTo>
                  <a:lnTo>
                    <a:pt x="0" y="1651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085589" y="53505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086860" y="53860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86860" y="54216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0057" y="5452618"/>
              <a:ext cx="71374" cy="273304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4022089" y="5730239"/>
              <a:ext cx="2540" cy="27940"/>
            </a:xfrm>
            <a:custGeom>
              <a:avLst/>
              <a:gdLst/>
              <a:ahLst/>
              <a:cxnLst/>
              <a:rect l="l" t="t" r="r" b="b"/>
              <a:pathLst>
                <a:path w="2539" h="27939">
                  <a:moveTo>
                    <a:pt x="0" y="2793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019550" y="5765800"/>
              <a:ext cx="2540" cy="27940"/>
            </a:xfrm>
            <a:custGeom>
              <a:avLst/>
              <a:gdLst/>
              <a:ahLst/>
              <a:cxnLst/>
              <a:rect l="l" t="t" r="r" b="b"/>
              <a:pathLst>
                <a:path w="2539" h="27939">
                  <a:moveTo>
                    <a:pt x="0" y="2793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018279" y="58013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017010" y="58369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015739" y="58724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015739" y="59080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014469" y="59436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014469" y="59791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7667" y="6011418"/>
              <a:ext cx="71374" cy="15392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970019" y="3515359"/>
              <a:ext cx="163830" cy="2696210"/>
            </a:xfrm>
            <a:custGeom>
              <a:avLst/>
              <a:gdLst/>
              <a:ahLst/>
              <a:cxnLst/>
              <a:rect l="l" t="t" r="r" b="b"/>
              <a:pathLst>
                <a:path w="163829" h="2696210">
                  <a:moveTo>
                    <a:pt x="0" y="2696210"/>
                  </a:moveTo>
                  <a:lnTo>
                    <a:pt x="12124" y="2682934"/>
                  </a:lnTo>
                  <a:lnTo>
                    <a:pt x="21748" y="2668111"/>
                  </a:lnTo>
                  <a:lnTo>
                    <a:pt x="28753" y="2652097"/>
                  </a:lnTo>
                  <a:lnTo>
                    <a:pt x="33020" y="2635250"/>
                  </a:lnTo>
                  <a:lnTo>
                    <a:pt x="83820" y="2515870"/>
                  </a:lnTo>
                  <a:lnTo>
                    <a:pt x="151130" y="2367280"/>
                  </a:lnTo>
                  <a:lnTo>
                    <a:pt x="142240" y="2175510"/>
                  </a:lnTo>
                  <a:lnTo>
                    <a:pt x="135890" y="2175510"/>
                  </a:lnTo>
                  <a:lnTo>
                    <a:pt x="133350" y="2118360"/>
                  </a:lnTo>
                  <a:lnTo>
                    <a:pt x="134620" y="1945640"/>
                  </a:lnTo>
                  <a:lnTo>
                    <a:pt x="132080" y="1817370"/>
                  </a:lnTo>
                  <a:lnTo>
                    <a:pt x="143510" y="1591310"/>
                  </a:lnTo>
                  <a:lnTo>
                    <a:pt x="148590" y="1337310"/>
                  </a:lnTo>
                  <a:lnTo>
                    <a:pt x="147320" y="1172210"/>
                  </a:lnTo>
                  <a:lnTo>
                    <a:pt x="147320" y="999490"/>
                  </a:lnTo>
                  <a:lnTo>
                    <a:pt x="151130" y="753110"/>
                  </a:lnTo>
                  <a:lnTo>
                    <a:pt x="152400" y="557530"/>
                  </a:lnTo>
                  <a:lnTo>
                    <a:pt x="157480" y="355600"/>
                  </a:lnTo>
                  <a:lnTo>
                    <a:pt x="160020" y="154940"/>
                  </a:lnTo>
                  <a:lnTo>
                    <a:pt x="163830" y="96520"/>
                  </a:lnTo>
                  <a:lnTo>
                    <a:pt x="146050" y="80010"/>
                  </a:lnTo>
                  <a:lnTo>
                    <a:pt x="133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055110" y="379857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53839" y="38049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051300" y="38087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048760" y="38138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047489" y="38201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044950" y="38239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042410" y="382905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041139" y="38354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038600" y="38404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037329" y="38455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036060" y="38519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034789" y="3855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032250" y="38620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508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030979" y="38684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029710" y="38722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028439" y="38773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027169" y="38836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025900" y="38887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023360" y="38938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635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022089" y="39001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4020819" y="39039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019550" y="3910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018279" y="39166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017010" y="39204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014469" y="392557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013200" y="3931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011929" y="39370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010660" y="39420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4009389" y="39484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008119" y="39522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005579" y="39585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004310" y="39649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003039" y="39687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001769" y="39738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000500" y="39814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997960" y="39852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996689" y="399033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995419" y="39966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94150" y="40017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91610" y="40068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90339" y="40132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989069" y="40170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987800" y="40233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986529" y="40297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985260" y="40335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982719" y="40386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981450" y="4044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80179" y="40500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3810" y="507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978910" y="40551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977639" y="40614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976369" y="40652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973829" y="40716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973829" y="40779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973829" y="408177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973829" y="40881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972560" y="40944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972560" y="40982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972560" y="41046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972560" y="41109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972560" y="41160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971289" y="41211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971289" y="41275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971289" y="41325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971289" y="413765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971289" y="4144009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0" y="5079"/>
                  </a:moveTo>
                  <a:lnTo>
                    <a:pt x="127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970019" y="41490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970019" y="41541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970019" y="41617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970019" y="41656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68750" y="41719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968750" y="41783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968750" y="418210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968750" y="41884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968750" y="41948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967479" y="41986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967479" y="42049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967479" y="42113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967479" y="42164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967479" y="422147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3966210" y="42278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966210" y="42329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966210" y="423798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966210" y="42456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966210" y="42494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966210" y="4254500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966210" y="42621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3966210" y="42659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254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966210" y="42722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3967479" y="427862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3810"/>
                  </a:lnTo>
                  <a:lnTo>
                    <a:pt x="127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3967479" y="428243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967479" y="42887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3967479" y="42951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967479" y="42989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968750" y="43053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968750" y="43116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3968750" y="43167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968750" y="43218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3968750" y="43281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270" y="5079"/>
                  </a:moveTo>
                  <a:lnTo>
                    <a:pt x="254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3970019" y="43332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3970019" y="43383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3970019" y="43459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3970019" y="4349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27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3971289" y="435482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971289" y="43624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3971289" y="436625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3971289" y="43726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3971289" y="43789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270" y="3810"/>
                  </a:move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3972560" y="43827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3972560" y="43891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972560" y="43954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3972560" y="44005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3972560" y="44056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3973829" y="4411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973829" y="44170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973829" y="44221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973829" y="44284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270" y="5079"/>
                  </a:move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3975100" y="44335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975100" y="443865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3975100" y="44462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975100" y="4450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508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3975100" y="445515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1270" y="7620"/>
                  </a:moveTo>
                  <a:lnTo>
                    <a:pt x="254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3976369" y="44627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3976369" y="446658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3976369" y="44729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3976369" y="44792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3976369" y="44831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3977639" y="44894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3977639" y="44958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3977639" y="45008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254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3977639" y="45059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3977639" y="45123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3976369" y="45173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3976369" y="45224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3975100" y="45288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3975100" y="45339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3973829" y="45389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973829" y="45453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3809"/>
                  </a:lnTo>
                  <a:lnTo>
                    <a:pt x="1270" y="2539"/>
                  </a:lnTo>
                  <a:lnTo>
                    <a:pt x="2540" y="1269"/>
                  </a:lnTo>
                  <a:lnTo>
                    <a:pt x="1270" y="12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972560" y="45504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971289" y="455548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971289" y="45631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970019" y="45669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970019" y="457200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968750" y="45796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967479" y="4583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967479" y="458850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966210" y="459612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966210" y="459993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964939" y="46062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3964939" y="46126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3963669" y="46164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3962400" y="46228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962400" y="46291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961129" y="46329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961129" y="46393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3959860" y="46456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3959860" y="46494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1270" y="12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958589" y="46558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957319" y="46621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3957319" y="46672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956050" y="4672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956050" y="46786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127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954779" y="46837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953510" y="46888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3953510" y="46951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3953510" y="47002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3952239" y="47053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3952239" y="47117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3809"/>
                  </a:lnTo>
                  <a:lnTo>
                    <a:pt x="127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3950969" y="47167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3949700" y="47218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3949700" y="47282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12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3948429" y="47332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507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3948429" y="47383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3947160" y="47459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3810" y="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3947160" y="47498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3945889" y="47548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3945889" y="47625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3944619" y="47663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3944619" y="477138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3943350" y="47790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3943350" y="478282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3942079" y="47891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3942079" y="47955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3940810" y="4799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3938269" y="48056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5080" y="253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3935729" y="48107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3934460" y="48158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3930650" y="48209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07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3929379" y="48260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3926839" y="48310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3924300" y="48361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5080" y="253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3921760" y="48412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3920489" y="48463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6" name="object 27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1647" y="3395218"/>
              <a:ext cx="99314" cy="205994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61077" y="2059178"/>
              <a:ext cx="218694" cy="76453"/>
            </a:xfrm>
            <a:prstGeom prst="rect">
              <a:avLst/>
            </a:prstGeom>
          </p:spPr>
        </p:pic>
        <p:sp>
          <p:nvSpPr>
            <p:cNvPr id="278" name="object 278"/>
            <p:cNvSpPr/>
            <p:nvPr/>
          </p:nvSpPr>
          <p:spPr>
            <a:xfrm>
              <a:off x="4513579" y="2076450"/>
              <a:ext cx="270510" cy="100330"/>
            </a:xfrm>
            <a:custGeom>
              <a:avLst/>
              <a:gdLst/>
              <a:ahLst/>
              <a:cxnLst/>
              <a:rect l="l" t="t" r="r" b="b"/>
              <a:pathLst>
                <a:path w="270510" h="100330">
                  <a:moveTo>
                    <a:pt x="0" y="0"/>
                  </a:moveTo>
                  <a:lnTo>
                    <a:pt x="31750" y="29209"/>
                  </a:lnTo>
                  <a:lnTo>
                    <a:pt x="68004" y="46712"/>
                  </a:lnTo>
                  <a:lnTo>
                    <a:pt x="81280" y="50800"/>
                  </a:lnTo>
                  <a:lnTo>
                    <a:pt x="98425" y="57249"/>
                  </a:lnTo>
                  <a:lnTo>
                    <a:pt x="149860" y="74930"/>
                  </a:lnTo>
                  <a:lnTo>
                    <a:pt x="189865" y="85407"/>
                  </a:lnTo>
                  <a:lnTo>
                    <a:pt x="229870" y="93980"/>
                  </a:lnTo>
                  <a:lnTo>
                    <a:pt x="260052" y="99159"/>
                  </a:lnTo>
                  <a:lnTo>
                    <a:pt x="270510" y="1003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4608829" y="1996440"/>
              <a:ext cx="209550" cy="49530"/>
            </a:xfrm>
            <a:custGeom>
              <a:avLst/>
              <a:gdLst/>
              <a:ahLst/>
              <a:cxnLst/>
              <a:rect l="l" t="t" r="r" b="b"/>
              <a:pathLst>
                <a:path w="209550" h="49530">
                  <a:moveTo>
                    <a:pt x="0" y="49529"/>
                  </a:moveTo>
                  <a:lnTo>
                    <a:pt x="106680" y="24129"/>
                  </a:lnTo>
                  <a:lnTo>
                    <a:pt x="2095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4538979" y="1831340"/>
              <a:ext cx="261620" cy="62230"/>
            </a:xfrm>
            <a:custGeom>
              <a:avLst/>
              <a:gdLst/>
              <a:ahLst/>
              <a:cxnLst/>
              <a:rect l="l" t="t" r="r" b="b"/>
              <a:pathLst>
                <a:path w="261620" h="62230">
                  <a:moveTo>
                    <a:pt x="261620" y="0"/>
                  </a:moveTo>
                  <a:lnTo>
                    <a:pt x="107950" y="34290"/>
                  </a:lnTo>
                  <a:lnTo>
                    <a:pt x="49530" y="46990"/>
                  </a:lnTo>
                  <a:lnTo>
                    <a:pt x="0" y="622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4538979" y="1833879"/>
              <a:ext cx="223520" cy="54610"/>
            </a:xfrm>
            <a:custGeom>
              <a:avLst/>
              <a:gdLst/>
              <a:ahLst/>
              <a:cxnLst/>
              <a:rect l="l" t="t" r="r" b="b"/>
              <a:pathLst>
                <a:path w="223520" h="54610">
                  <a:moveTo>
                    <a:pt x="223520" y="0"/>
                  </a:moveTo>
                  <a:lnTo>
                    <a:pt x="106680" y="26670"/>
                  </a:lnTo>
                  <a:lnTo>
                    <a:pt x="46990" y="40640"/>
                  </a:lnTo>
                  <a:lnTo>
                    <a:pt x="0" y="546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4770120" y="181101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4765039" y="181229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4759959" y="18122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4753609" y="181356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4748529" y="181356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4743450" y="181482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508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4737100" y="181482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4732019" y="181610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4726939" y="18161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4720589" y="181736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4715510" y="181736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4710429" y="181864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4704079" y="181864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4699000" y="181991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4693919" y="181991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4686300" y="1821179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0"/>
                  </a:move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6350" y="2540"/>
                  </a:lnTo>
                  <a:lnTo>
                    <a:pt x="7620" y="1270"/>
                  </a:lnTo>
                  <a:lnTo>
                    <a:pt x="76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4682489" y="18211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4677410" y="182245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4669789" y="182245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1270"/>
                  </a:moveTo>
                  <a:lnTo>
                    <a:pt x="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6350" y="3810"/>
                  </a:lnTo>
                  <a:lnTo>
                    <a:pt x="7620" y="2540"/>
                  </a:lnTo>
                  <a:lnTo>
                    <a:pt x="76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4665979" y="182371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4659629" y="182371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4653279" y="182499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0"/>
                  </a:moveTo>
                  <a:lnTo>
                    <a:pt x="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6350" y="2540"/>
                  </a:lnTo>
                  <a:lnTo>
                    <a:pt x="762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4649469" y="1824990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4643119" y="182626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0"/>
                  </a:moveTo>
                  <a:lnTo>
                    <a:pt x="0" y="127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4636769" y="182626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1270"/>
                  </a:moveTo>
                  <a:lnTo>
                    <a:pt x="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762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4631689" y="182626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4626610" y="18249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4620260" y="18249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4615179" y="182371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4610100" y="182245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4603750" y="182117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4598669" y="18211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4593589" y="18199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4587239" y="181864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4582160" y="181864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4577079" y="181736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4570729" y="18135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2540" y="3810"/>
                  </a:lnTo>
                  <a:lnTo>
                    <a:pt x="3810" y="5080"/>
                  </a:lnTo>
                  <a:lnTo>
                    <a:pt x="6350" y="5080"/>
                  </a:lnTo>
                  <a:lnTo>
                    <a:pt x="63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4568189" y="181101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4563110" y="180721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5080"/>
                  </a:lnTo>
                  <a:lnTo>
                    <a:pt x="3810" y="5080"/>
                  </a:lnTo>
                  <a:lnTo>
                    <a:pt x="508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4556760" y="180340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1270" y="0"/>
                  </a:moveTo>
                  <a:lnTo>
                    <a:pt x="0" y="1270"/>
                  </a:lnTo>
                  <a:lnTo>
                    <a:pt x="1270" y="3810"/>
                  </a:lnTo>
                  <a:lnTo>
                    <a:pt x="2540" y="5080"/>
                  </a:lnTo>
                  <a:lnTo>
                    <a:pt x="3810" y="6350"/>
                  </a:lnTo>
                  <a:lnTo>
                    <a:pt x="6350" y="5080"/>
                  </a:lnTo>
                  <a:lnTo>
                    <a:pt x="762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4554219" y="180086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4549139" y="17970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1270" y="0"/>
                  </a:moveTo>
                  <a:lnTo>
                    <a:pt x="0" y="127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5080"/>
                  </a:lnTo>
                  <a:lnTo>
                    <a:pt x="5080" y="5080"/>
                  </a:lnTo>
                  <a:lnTo>
                    <a:pt x="508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4544060" y="179324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270" y="0"/>
                  </a:move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5080" y="6350"/>
                  </a:lnTo>
                  <a:lnTo>
                    <a:pt x="63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4540250" y="17907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4535169" y="17881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635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4530089" y="178435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70" y="0"/>
                  </a:moveTo>
                  <a:lnTo>
                    <a:pt x="0" y="127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3810" y="5080"/>
                  </a:lnTo>
                  <a:lnTo>
                    <a:pt x="5080" y="5080"/>
                  </a:lnTo>
                  <a:lnTo>
                    <a:pt x="63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4526279" y="178181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1270" y="0"/>
                  </a:moveTo>
                  <a:lnTo>
                    <a:pt x="0" y="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4522469" y="177800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1270" y="5080"/>
                  </a:lnTo>
                  <a:lnTo>
                    <a:pt x="3810" y="5080"/>
                  </a:lnTo>
                  <a:lnTo>
                    <a:pt x="508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4517389" y="17729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5080" y="6350"/>
                  </a:lnTo>
                  <a:lnTo>
                    <a:pt x="635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4517389" y="176784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4516119" y="176276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4516119" y="175641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4516119" y="17513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4516119" y="17462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4514850" y="17386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4516119" y="173481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4514850" y="172846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4514850" y="17221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4516119" y="171831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4513579" y="171196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4512310" y="170561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6350"/>
                  </a:lnTo>
                  <a:lnTo>
                    <a:pt x="2540" y="7620"/>
                  </a:lnTo>
                  <a:lnTo>
                    <a:pt x="508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4513579" y="17018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4511039" y="16954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4509769" y="16891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635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4509769" y="168529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2539" y="3810"/>
                  </a:lnTo>
                  <a:lnTo>
                    <a:pt x="380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4508500" y="16789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4507229" y="16725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4507229" y="166877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2539" y="3810"/>
                  </a:lnTo>
                  <a:lnTo>
                    <a:pt x="380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4505960" y="1662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4504689" y="1656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4504689" y="165226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2540"/>
                  </a:lnTo>
                  <a:lnTo>
                    <a:pt x="2539" y="3810"/>
                  </a:lnTo>
                  <a:lnTo>
                    <a:pt x="380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4503419" y="16459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4502150" y="163956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4502150" y="16344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2539" y="0"/>
                  </a:moveTo>
                  <a:lnTo>
                    <a:pt x="1269" y="1270"/>
                  </a:lnTo>
                  <a:lnTo>
                    <a:pt x="0" y="254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2539" y="508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4500879" y="162941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4499610" y="1623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4499610" y="1617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4498339" y="16129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4497069" y="16065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4497069" y="16014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4495800" y="15963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4494529" y="15900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4494529" y="15849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4493260" y="15798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4491989" y="15735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4491989" y="15684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4490719" y="15633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4489450" y="15570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4490719" y="15519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4490719" y="15468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4490719" y="153924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127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4491989" y="15354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4491989" y="15303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4491989" y="15227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4493260" y="15189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4493260" y="15125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4491989" y="15062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4494529" y="15024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4493260" y="1496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4493260" y="14897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4494529" y="14859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4494529" y="14795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4494529" y="14732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4495800" y="14681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4495800" y="14630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4495800" y="14566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4497069" y="14516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4497069" y="14465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4497069" y="143890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19">
                  <a:moveTo>
                    <a:pt x="2539" y="127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4498339" y="14351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4498339" y="14300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4497069" y="142240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4499610" y="141859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4498339" y="14122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4498339" y="140589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4499610" y="14020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4499610" y="13957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4499610" y="13893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4500879" y="13843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4500879" y="137922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4500879" y="13728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4502150" y="13677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4502150" y="13627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4500879" y="13563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4503419" y="13512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4503419" y="13462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4502150" y="13385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1270"/>
                  </a:moveTo>
                  <a:lnTo>
                    <a:pt x="2540" y="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4504689" y="13347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4504689" y="13296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4503419" y="13220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4505960" y="13182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4504689" y="13119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4504689" y="130555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4507229" y="13017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4505960" y="12954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4505960" y="12890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4508500" y="128524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4507229" y="12788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4507229" y="12725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4509769" y="12674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4508500" y="12623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4508500" y="12560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4511039" y="12509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4509769" y="12458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4509769" y="12395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4512310" y="123444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4511039" y="12293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4511039" y="122174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4513579" y="121792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4512310" y="12128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4512310" y="12052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4513579" y="12014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4513579" y="11950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4513579" y="1188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4514850" y="11849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4514850" y="11785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4514850" y="11722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4516119" y="11671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4516119" y="11620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4516119" y="11557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4517389" y="11506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4517389" y="114554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4517389" y="11391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4518660" y="11341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4518660" y="11290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4518660" y="112140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1270"/>
                  </a:moveTo>
                  <a:lnTo>
                    <a:pt x="254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4519929" y="11176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4519929" y="11125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4519929" y="110490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4521200" y="110109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4521200" y="109474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4519929" y="10883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4521200" y="10845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4521200" y="10782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4521200" y="10718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4522469" y="10668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4522469" y="10617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4521200" y="10553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4523739" y="105029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4522469" y="10452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4522469" y="10388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4523739" y="10337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4523739" y="10287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4523739" y="102107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19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4525010" y="10172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4523739" y="10121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4523739" y="10045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4525010" y="10007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4525010" y="99440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4525010" y="988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4526279" y="9842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4526279" y="9779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4525010" y="9715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4526279" y="9664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4526279" y="9613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4526279" y="9550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4527550" y="9499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4527550" y="9448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4526279" y="9385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4528819" y="93345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4527550" y="9283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4527550" y="92075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4528819" y="91694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4528819" y="91059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4528819" y="90424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4530089" y="90042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4528819" y="894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4528819" y="8877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4530089" y="8826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4530089" y="8775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4530089" y="8712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4531360" y="8661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4531360" y="8610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4530089" y="8547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4531360" y="8496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4531360" y="8445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4531360" y="8369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4532629" y="8331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4532629" y="8280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4531360" y="8204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4533900" y="81660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4532629" y="8102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4532629" y="8039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4533900" y="80009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4533900" y="79374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4533900" y="78739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4535169" y="7823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4533900" y="77724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4533900" y="7708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4535169" y="7658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4535169" y="7607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4535169" y="75438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4536439" y="7492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4536439" y="7442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4535169" y="73659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4537710" y="73279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4536439" y="7264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4536439" y="72009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4537710" y="71628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4537710" y="70993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4537710" y="70358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4538979" y="69976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4537710" y="6934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4537710" y="68706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4538979" y="6819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4538979" y="6769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4538979" y="6705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4540250" y="6654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4540250" y="6603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4538979" y="65278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1270"/>
                  </a:moveTo>
                  <a:lnTo>
                    <a:pt x="2540" y="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4540250" y="64896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4540250" y="6438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4540250" y="63626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4542789" y="63245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4541519" y="6261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4541519" y="6197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4544060" y="61594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4542789" y="6095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4542789" y="60324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4545329" y="59816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4544060" y="5930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4544060" y="5867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4546600" y="5816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4546600" y="5765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4545329" y="57023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4547869" y="56514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4547869" y="56006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4547869" y="55371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4549139" y="5486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4549139" y="5435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4549139" y="53594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4550410" y="53213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4550410" y="52578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4550410" y="51943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4551679" y="51561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4551679" y="50926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4551679" y="5029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4552950" y="4991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4552950" y="49275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4552950" y="4864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4554219" y="4813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4554219" y="47624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4554219" y="4698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4555489" y="4648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4555489" y="4597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4555489" y="4533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4556760" y="4483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4556760" y="4432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4556760" y="43560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127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4558029" y="4317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4558029" y="4267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4558029" y="41909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4559300" y="41529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4558029" y="40894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4558029" y="40259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4559300" y="3987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4558029" y="392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4558029" y="386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4559300" y="3809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4558029" y="375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4558029" y="3695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4559300" y="3644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4559300" y="3594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4558029" y="353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4559300" y="347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4559300" y="3428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4558029" y="3352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4559300" y="3314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4559300" y="3263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4559300" y="318770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4560569" y="31495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4559300" y="30860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4559300" y="3022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4560569" y="29844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4559300" y="2920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4559300" y="28574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4560569" y="2806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4560569" y="2755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4559300" y="2692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4560569" y="2641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4560569" y="2590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4563110" y="2527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4566919" y="248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4568189" y="24384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4570729" y="23749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4574539" y="233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4577079" y="2285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4578350" y="2235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4583429" y="2197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4584700" y="2146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4587239" y="2082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4591050" y="2044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4592319" y="1993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4594860" y="19303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4598669" y="19049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4599939" y="18542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4602479" y="17907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4606289" y="17526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4608829" y="17018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127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4611369" y="16383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4615179" y="1600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4616450" y="1549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4617719" y="14858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4621529" y="1447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4621529" y="13969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4624069" y="13334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4626610" y="1295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4629150" y="1282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1270"/>
                  </a:ln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4333239" y="128270"/>
              <a:ext cx="204470" cy="1776730"/>
            </a:xfrm>
            <a:custGeom>
              <a:avLst/>
              <a:gdLst/>
              <a:ahLst/>
              <a:cxnLst/>
              <a:rect l="l" t="t" r="r" b="b"/>
              <a:pathLst>
                <a:path w="204470" h="1776730">
                  <a:moveTo>
                    <a:pt x="204470" y="1774190"/>
                  </a:moveTo>
                  <a:lnTo>
                    <a:pt x="200660" y="1774190"/>
                  </a:lnTo>
                  <a:lnTo>
                    <a:pt x="195580" y="1774190"/>
                  </a:lnTo>
                  <a:lnTo>
                    <a:pt x="190500" y="1775460"/>
                  </a:lnTo>
                  <a:lnTo>
                    <a:pt x="180994" y="1775658"/>
                  </a:lnTo>
                  <a:lnTo>
                    <a:pt x="171608" y="1776095"/>
                  </a:lnTo>
                  <a:lnTo>
                    <a:pt x="162460" y="1776531"/>
                  </a:lnTo>
                  <a:lnTo>
                    <a:pt x="153670" y="1776730"/>
                  </a:lnTo>
                  <a:lnTo>
                    <a:pt x="144363" y="1776472"/>
                  </a:lnTo>
                  <a:lnTo>
                    <a:pt x="135413" y="1775618"/>
                  </a:lnTo>
                  <a:lnTo>
                    <a:pt x="126702" y="1774051"/>
                  </a:lnTo>
                  <a:lnTo>
                    <a:pt x="118110" y="1771650"/>
                  </a:lnTo>
                  <a:lnTo>
                    <a:pt x="109557" y="1769487"/>
                  </a:lnTo>
                  <a:lnTo>
                    <a:pt x="68103" y="1748472"/>
                  </a:lnTo>
                  <a:lnTo>
                    <a:pt x="46990" y="1731010"/>
                  </a:lnTo>
                  <a:lnTo>
                    <a:pt x="41910" y="1727200"/>
                  </a:lnTo>
                  <a:lnTo>
                    <a:pt x="38100" y="1720850"/>
                  </a:lnTo>
                  <a:lnTo>
                    <a:pt x="31690" y="1712793"/>
                  </a:lnTo>
                  <a:lnTo>
                    <a:pt x="25876" y="1704022"/>
                  </a:lnTo>
                  <a:lnTo>
                    <a:pt x="20776" y="1694775"/>
                  </a:lnTo>
                  <a:lnTo>
                    <a:pt x="16510" y="1685290"/>
                  </a:lnTo>
                  <a:lnTo>
                    <a:pt x="12203" y="1675745"/>
                  </a:lnTo>
                  <a:lnTo>
                    <a:pt x="2162" y="1637347"/>
                  </a:lnTo>
                  <a:lnTo>
                    <a:pt x="773" y="1620202"/>
                  </a:lnTo>
                  <a:lnTo>
                    <a:pt x="1270" y="1611630"/>
                  </a:lnTo>
                  <a:lnTo>
                    <a:pt x="1270" y="1604010"/>
                  </a:lnTo>
                  <a:lnTo>
                    <a:pt x="1270" y="1592580"/>
                  </a:lnTo>
                  <a:lnTo>
                    <a:pt x="0" y="1422400"/>
                  </a:lnTo>
                  <a:lnTo>
                    <a:pt x="0" y="1224280"/>
                  </a:lnTo>
                  <a:lnTo>
                    <a:pt x="1270" y="989330"/>
                  </a:lnTo>
                  <a:lnTo>
                    <a:pt x="1270" y="772160"/>
                  </a:lnTo>
                  <a:lnTo>
                    <a:pt x="2540" y="533400"/>
                  </a:lnTo>
                  <a:lnTo>
                    <a:pt x="2540" y="290830"/>
                  </a:lnTo>
                  <a:lnTo>
                    <a:pt x="3810" y="2032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4344154" y="128270"/>
              <a:ext cx="192405" cy="1766570"/>
            </a:xfrm>
            <a:custGeom>
              <a:avLst/>
              <a:gdLst/>
              <a:ahLst/>
              <a:cxnLst/>
              <a:rect l="l" t="t" r="r" b="b"/>
              <a:pathLst>
                <a:path w="192404" h="1766570">
                  <a:moveTo>
                    <a:pt x="192285" y="1764029"/>
                  </a:moveTo>
                  <a:lnTo>
                    <a:pt x="188475" y="1764029"/>
                  </a:lnTo>
                  <a:lnTo>
                    <a:pt x="183395" y="1765299"/>
                  </a:lnTo>
                  <a:lnTo>
                    <a:pt x="178315" y="1765299"/>
                  </a:lnTo>
                  <a:lnTo>
                    <a:pt x="169941" y="1765498"/>
                  </a:lnTo>
                  <a:lnTo>
                    <a:pt x="161805" y="1765934"/>
                  </a:lnTo>
                  <a:lnTo>
                    <a:pt x="153670" y="1766371"/>
                  </a:lnTo>
                  <a:lnTo>
                    <a:pt x="108465" y="1761489"/>
                  </a:lnTo>
                  <a:lnTo>
                    <a:pt x="101064" y="1760081"/>
                  </a:lnTo>
                  <a:lnTo>
                    <a:pt x="63063" y="1740852"/>
                  </a:lnTo>
                  <a:lnTo>
                    <a:pt x="34805" y="1714499"/>
                  </a:lnTo>
                  <a:lnTo>
                    <a:pt x="28575" y="1706840"/>
                  </a:lnTo>
                  <a:lnTo>
                    <a:pt x="9644" y="1672689"/>
                  </a:lnTo>
                  <a:lnTo>
                    <a:pt x="198" y="1627504"/>
                  </a:lnTo>
                  <a:lnTo>
                    <a:pt x="0" y="1618932"/>
                  </a:lnTo>
                  <a:lnTo>
                    <a:pt x="515" y="1610359"/>
                  </a:lnTo>
                  <a:lnTo>
                    <a:pt x="515" y="1604009"/>
                  </a:lnTo>
                  <a:lnTo>
                    <a:pt x="515" y="774699"/>
                  </a:lnTo>
                  <a:lnTo>
                    <a:pt x="1785" y="533399"/>
                  </a:lnTo>
                  <a:lnTo>
                    <a:pt x="1785" y="292099"/>
                  </a:lnTo>
                  <a:lnTo>
                    <a:pt x="3055" y="20319"/>
                  </a:lnTo>
                  <a:lnTo>
                    <a:pt x="3055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4348479" y="128270"/>
              <a:ext cx="187960" cy="1762760"/>
            </a:xfrm>
            <a:custGeom>
              <a:avLst/>
              <a:gdLst/>
              <a:ahLst/>
              <a:cxnLst/>
              <a:rect l="l" t="t" r="r" b="b"/>
              <a:pathLst>
                <a:path w="187960" h="1762760">
                  <a:moveTo>
                    <a:pt x="187960" y="1760220"/>
                  </a:moveTo>
                  <a:lnTo>
                    <a:pt x="182880" y="1760220"/>
                  </a:lnTo>
                  <a:lnTo>
                    <a:pt x="177800" y="1760220"/>
                  </a:lnTo>
                  <a:lnTo>
                    <a:pt x="173990" y="1761490"/>
                  </a:lnTo>
                  <a:lnTo>
                    <a:pt x="165437" y="1761688"/>
                  </a:lnTo>
                  <a:lnTo>
                    <a:pt x="157003" y="1762125"/>
                  </a:lnTo>
                  <a:lnTo>
                    <a:pt x="148808" y="1762561"/>
                  </a:lnTo>
                  <a:lnTo>
                    <a:pt x="140970" y="1762760"/>
                  </a:lnTo>
                  <a:lnTo>
                    <a:pt x="132199" y="1761966"/>
                  </a:lnTo>
                  <a:lnTo>
                    <a:pt x="123190" y="1761172"/>
                  </a:lnTo>
                  <a:lnTo>
                    <a:pt x="114180" y="1759902"/>
                  </a:lnTo>
                  <a:lnTo>
                    <a:pt x="105410" y="1757680"/>
                  </a:lnTo>
                  <a:lnTo>
                    <a:pt x="98544" y="1756271"/>
                  </a:lnTo>
                  <a:lnTo>
                    <a:pt x="91440" y="1754028"/>
                  </a:lnTo>
                  <a:lnTo>
                    <a:pt x="84335" y="1751072"/>
                  </a:lnTo>
                  <a:lnTo>
                    <a:pt x="77470" y="1747520"/>
                  </a:lnTo>
                  <a:lnTo>
                    <a:pt x="72390" y="1744980"/>
                  </a:lnTo>
                  <a:lnTo>
                    <a:pt x="67310" y="1741170"/>
                  </a:lnTo>
                  <a:lnTo>
                    <a:pt x="62230" y="1737360"/>
                  </a:lnTo>
                  <a:lnTo>
                    <a:pt x="57150" y="1733550"/>
                  </a:lnTo>
                  <a:lnTo>
                    <a:pt x="52070" y="1729740"/>
                  </a:lnTo>
                  <a:lnTo>
                    <a:pt x="46990" y="1724660"/>
                  </a:lnTo>
                  <a:lnTo>
                    <a:pt x="41910" y="1719580"/>
                  </a:lnTo>
                  <a:lnTo>
                    <a:pt x="17998" y="1687810"/>
                  </a:lnTo>
                  <a:lnTo>
                    <a:pt x="2540" y="1643380"/>
                  </a:lnTo>
                  <a:lnTo>
                    <a:pt x="0" y="1609090"/>
                  </a:lnTo>
                  <a:lnTo>
                    <a:pt x="0" y="1597660"/>
                  </a:lnTo>
                  <a:lnTo>
                    <a:pt x="1270" y="1422400"/>
                  </a:lnTo>
                  <a:lnTo>
                    <a:pt x="0" y="1224280"/>
                  </a:lnTo>
                  <a:lnTo>
                    <a:pt x="1270" y="989330"/>
                  </a:lnTo>
                  <a:lnTo>
                    <a:pt x="1270" y="774700"/>
                  </a:lnTo>
                  <a:lnTo>
                    <a:pt x="1270" y="534670"/>
                  </a:lnTo>
                  <a:lnTo>
                    <a:pt x="2540" y="292100"/>
                  </a:lnTo>
                  <a:lnTo>
                    <a:pt x="3810" y="20320"/>
                  </a:lnTo>
                  <a:lnTo>
                    <a:pt x="381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4386579" y="128270"/>
              <a:ext cx="2540" cy="1715770"/>
            </a:xfrm>
            <a:custGeom>
              <a:avLst/>
              <a:gdLst/>
              <a:ahLst/>
              <a:cxnLst/>
              <a:rect l="l" t="t" r="r" b="b"/>
              <a:pathLst>
                <a:path w="2539" h="1715770">
                  <a:moveTo>
                    <a:pt x="0" y="1715770"/>
                  </a:moveTo>
                  <a:lnTo>
                    <a:pt x="0" y="166751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4419600" y="128270"/>
              <a:ext cx="3810" cy="1742439"/>
            </a:xfrm>
            <a:custGeom>
              <a:avLst/>
              <a:gdLst/>
              <a:ahLst/>
              <a:cxnLst/>
              <a:rect l="l" t="t" r="r" b="b"/>
              <a:pathLst>
                <a:path w="3810" h="1742439">
                  <a:moveTo>
                    <a:pt x="1270" y="1742440"/>
                  </a:moveTo>
                  <a:lnTo>
                    <a:pt x="0" y="166751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4470400" y="1709419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20" h="19050">
                  <a:moveTo>
                    <a:pt x="12700" y="19050"/>
                  </a:moveTo>
                  <a:lnTo>
                    <a:pt x="15240" y="17780"/>
                  </a:lnTo>
                  <a:lnTo>
                    <a:pt x="17780" y="15240"/>
                  </a:lnTo>
                  <a:lnTo>
                    <a:pt x="19050" y="12700"/>
                  </a:lnTo>
                  <a:lnTo>
                    <a:pt x="20320" y="10160"/>
                  </a:lnTo>
                  <a:lnTo>
                    <a:pt x="20320" y="6350"/>
                  </a:lnTo>
                  <a:lnTo>
                    <a:pt x="19050" y="2539"/>
                  </a:lnTo>
                  <a:lnTo>
                    <a:pt x="16510" y="1270"/>
                  </a:lnTo>
                  <a:lnTo>
                    <a:pt x="13970" y="0"/>
                  </a:lnTo>
                  <a:lnTo>
                    <a:pt x="11430" y="0"/>
                  </a:lnTo>
                  <a:lnTo>
                    <a:pt x="7620" y="0"/>
                  </a:lnTo>
                  <a:lnTo>
                    <a:pt x="5080" y="1270"/>
                  </a:lnTo>
                  <a:lnTo>
                    <a:pt x="3810" y="3810"/>
                  </a:lnTo>
                  <a:lnTo>
                    <a:pt x="1269" y="5079"/>
                  </a:lnTo>
                  <a:lnTo>
                    <a:pt x="0" y="7620"/>
                  </a:lnTo>
                  <a:lnTo>
                    <a:pt x="1269" y="10160"/>
                  </a:lnTo>
                  <a:lnTo>
                    <a:pt x="1269" y="13970"/>
                  </a:lnTo>
                  <a:lnTo>
                    <a:pt x="3810" y="15240"/>
                  </a:lnTo>
                  <a:lnTo>
                    <a:pt x="5080" y="17780"/>
                  </a:lnTo>
                  <a:lnTo>
                    <a:pt x="7620" y="19050"/>
                  </a:lnTo>
                  <a:lnTo>
                    <a:pt x="8890" y="19050"/>
                  </a:lnTo>
                  <a:lnTo>
                    <a:pt x="10160" y="19050"/>
                  </a:lnTo>
                  <a:lnTo>
                    <a:pt x="1270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3782060" y="2006600"/>
              <a:ext cx="198120" cy="30480"/>
            </a:xfrm>
            <a:custGeom>
              <a:avLst/>
              <a:gdLst/>
              <a:ahLst/>
              <a:cxnLst/>
              <a:rect l="l" t="t" r="r" b="b"/>
              <a:pathLst>
                <a:path w="198120" h="30480">
                  <a:moveTo>
                    <a:pt x="0" y="30479"/>
                  </a:moveTo>
                  <a:lnTo>
                    <a:pt x="104139" y="19049"/>
                  </a:lnTo>
                  <a:lnTo>
                    <a:pt x="171450" y="5079"/>
                  </a:lnTo>
                  <a:lnTo>
                    <a:pt x="1981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3982719" y="128270"/>
              <a:ext cx="134620" cy="1891030"/>
            </a:xfrm>
            <a:custGeom>
              <a:avLst/>
              <a:gdLst/>
              <a:ahLst/>
              <a:cxnLst/>
              <a:rect l="l" t="t" r="r" b="b"/>
              <a:pathLst>
                <a:path w="134620" h="1891030">
                  <a:moveTo>
                    <a:pt x="0" y="1891029"/>
                  </a:moveTo>
                  <a:lnTo>
                    <a:pt x="5080" y="1891029"/>
                  </a:lnTo>
                  <a:lnTo>
                    <a:pt x="10160" y="1891029"/>
                  </a:lnTo>
                  <a:lnTo>
                    <a:pt x="15240" y="1891029"/>
                  </a:lnTo>
                  <a:lnTo>
                    <a:pt x="26451" y="1888450"/>
                  </a:lnTo>
                  <a:lnTo>
                    <a:pt x="69770" y="1867376"/>
                  </a:lnTo>
                  <a:lnTo>
                    <a:pt x="99060" y="1840229"/>
                  </a:lnTo>
                  <a:lnTo>
                    <a:pt x="119380" y="1805939"/>
                  </a:lnTo>
                  <a:lnTo>
                    <a:pt x="129539" y="1765299"/>
                  </a:lnTo>
                  <a:lnTo>
                    <a:pt x="131325" y="1742439"/>
                  </a:lnTo>
                  <a:lnTo>
                    <a:pt x="130810" y="1734819"/>
                  </a:lnTo>
                  <a:lnTo>
                    <a:pt x="132080" y="1607819"/>
                  </a:lnTo>
                  <a:lnTo>
                    <a:pt x="132080" y="1596389"/>
                  </a:lnTo>
                  <a:lnTo>
                    <a:pt x="132080" y="1395729"/>
                  </a:lnTo>
                  <a:lnTo>
                    <a:pt x="132080" y="1217929"/>
                  </a:lnTo>
                  <a:lnTo>
                    <a:pt x="133350" y="993139"/>
                  </a:lnTo>
                  <a:lnTo>
                    <a:pt x="133350" y="765809"/>
                  </a:lnTo>
                  <a:lnTo>
                    <a:pt x="134620" y="535939"/>
                  </a:lnTo>
                  <a:lnTo>
                    <a:pt x="134620" y="288289"/>
                  </a:lnTo>
                  <a:lnTo>
                    <a:pt x="134620" y="21589"/>
                  </a:lnTo>
                  <a:lnTo>
                    <a:pt x="13462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3982719" y="128270"/>
              <a:ext cx="124460" cy="1883410"/>
            </a:xfrm>
            <a:custGeom>
              <a:avLst/>
              <a:gdLst/>
              <a:ahLst/>
              <a:cxnLst/>
              <a:rect l="l" t="t" r="r" b="b"/>
              <a:pathLst>
                <a:path w="124460" h="1883410">
                  <a:moveTo>
                    <a:pt x="0" y="1883410"/>
                  </a:moveTo>
                  <a:lnTo>
                    <a:pt x="3810" y="1882140"/>
                  </a:lnTo>
                  <a:lnTo>
                    <a:pt x="7620" y="1882140"/>
                  </a:lnTo>
                  <a:lnTo>
                    <a:pt x="11430" y="1880870"/>
                  </a:lnTo>
                  <a:lnTo>
                    <a:pt x="54610" y="1865630"/>
                  </a:lnTo>
                  <a:lnTo>
                    <a:pt x="91440" y="1833880"/>
                  </a:lnTo>
                  <a:lnTo>
                    <a:pt x="113843" y="1793339"/>
                  </a:lnTo>
                  <a:lnTo>
                    <a:pt x="120491" y="1750060"/>
                  </a:lnTo>
                  <a:lnTo>
                    <a:pt x="120650" y="1734820"/>
                  </a:lnTo>
                  <a:lnTo>
                    <a:pt x="121920" y="1607820"/>
                  </a:lnTo>
                  <a:lnTo>
                    <a:pt x="121920" y="1596390"/>
                  </a:lnTo>
                  <a:lnTo>
                    <a:pt x="121920" y="1395730"/>
                  </a:lnTo>
                  <a:lnTo>
                    <a:pt x="121920" y="1217930"/>
                  </a:lnTo>
                  <a:lnTo>
                    <a:pt x="123189" y="993140"/>
                  </a:lnTo>
                  <a:lnTo>
                    <a:pt x="123189" y="765810"/>
                  </a:lnTo>
                  <a:lnTo>
                    <a:pt x="123189" y="537210"/>
                  </a:lnTo>
                  <a:lnTo>
                    <a:pt x="123189" y="288290"/>
                  </a:lnTo>
                  <a:lnTo>
                    <a:pt x="124460" y="21590"/>
                  </a:lnTo>
                  <a:lnTo>
                    <a:pt x="1244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3982719" y="128270"/>
              <a:ext cx="119380" cy="1877060"/>
            </a:xfrm>
            <a:custGeom>
              <a:avLst/>
              <a:gdLst/>
              <a:ahLst/>
              <a:cxnLst/>
              <a:rect l="l" t="t" r="r" b="b"/>
              <a:pathLst>
                <a:path w="119379" h="1877060">
                  <a:moveTo>
                    <a:pt x="0" y="1877060"/>
                  </a:moveTo>
                  <a:lnTo>
                    <a:pt x="3810" y="1877060"/>
                  </a:lnTo>
                  <a:lnTo>
                    <a:pt x="7620" y="1877060"/>
                  </a:lnTo>
                  <a:lnTo>
                    <a:pt x="11430" y="1875790"/>
                  </a:lnTo>
                  <a:lnTo>
                    <a:pt x="52069" y="1861820"/>
                  </a:lnTo>
                  <a:lnTo>
                    <a:pt x="87630" y="1831340"/>
                  </a:lnTo>
                  <a:lnTo>
                    <a:pt x="109835" y="1792069"/>
                  </a:lnTo>
                  <a:lnTo>
                    <a:pt x="114300" y="1764030"/>
                  </a:lnTo>
                  <a:lnTo>
                    <a:pt x="115232" y="1756410"/>
                  </a:lnTo>
                  <a:lnTo>
                    <a:pt x="116046" y="1748790"/>
                  </a:lnTo>
                  <a:lnTo>
                    <a:pt x="116621" y="1741170"/>
                  </a:lnTo>
                  <a:lnTo>
                    <a:pt x="116839" y="1733550"/>
                  </a:lnTo>
                  <a:lnTo>
                    <a:pt x="116839" y="1601470"/>
                  </a:lnTo>
                  <a:lnTo>
                    <a:pt x="116839" y="1395730"/>
                  </a:lnTo>
                  <a:lnTo>
                    <a:pt x="118110" y="1217930"/>
                  </a:lnTo>
                  <a:lnTo>
                    <a:pt x="118110" y="991870"/>
                  </a:lnTo>
                  <a:lnTo>
                    <a:pt x="118110" y="764540"/>
                  </a:lnTo>
                  <a:lnTo>
                    <a:pt x="118110" y="537210"/>
                  </a:lnTo>
                  <a:lnTo>
                    <a:pt x="119380" y="287020"/>
                  </a:lnTo>
                  <a:lnTo>
                    <a:pt x="119380" y="21590"/>
                  </a:lnTo>
                  <a:lnTo>
                    <a:pt x="1193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11098529" y="5111750"/>
              <a:ext cx="68580" cy="58419"/>
            </a:xfrm>
            <a:custGeom>
              <a:avLst/>
              <a:gdLst/>
              <a:ahLst/>
              <a:cxnLst/>
              <a:rect l="l" t="t" r="r" b="b"/>
              <a:pathLst>
                <a:path w="68579" h="58420">
                  <a:moveTo>
                    <a:pt x="0" y="58420"/>
                  </a:moveTo>
                  <a:lnTo>
                    <a:pt x="685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11078210" y="5180329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7620"/>
                  </a:move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1017249" y="5180329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0"/>
                  </a:moveTo>
                  <a:lnTo>
                    <a:pt x="4445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0937239" y="5158739"/>
              <a:ext cx="63500" cy="19050"/>
            </a:xfrm>
            <a:custGeom>
              <a:avLst/>
              <a:gdLst/>
              <a:ahLst/>
              <a:cxnLst/>
              <a:rect l="l" t="t" r="r" b="b"/>
              <a:pathLst>
                <a:path w="63500" h="19050">
                  <a:moveTo>
                    <a:pt x="0" y="0"/>
                  </a:moveTo>
                  <a:lnTo>
                    <a:pt x="49530" y="17780"/>
                  </a:lnTo>
                  <a:lnTo>
                    <a:pt x="6350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0910570" y="514985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0852149" y="5130800"/>
              <a:ext cx="41910" cy="13970"/>
            </a:xfrm>
            <a:custGeom>
              <a:avLst/>
              <a:gdLst/>
              <a:ahLst/>
              <a:cxnLst/>
              <a:rect l="l" t="t" r="r" b="b"/>
              <a:pathLst>
                <a:path w="41909" h="13970">
                  <a:moveTo>
                    <a:pt x="0" y="0"/>
                  </a:moveTo>
                  <a:lnTo>
                    <a:pt x="4191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0773410" y="5102859"/>
              <a:ext cx="62230" cy="21590"/>
            </a:xfrm>
            <a:custGeom>
              <a:avLst/>
              <a:gdLst/>
              <a:ahLst/>
              <a:cxnLst/>
              <a:rect l="l" t="t" r="r" b="b"/>
              <a:pathLst>
                <a:path w="62229" h="21589">
                  <a:moveTo>
                    <a:pt x="0" y="0"/>
                  </a:moveTo>
                  <a:lnTo>
                    <a:pt x="62230" y="215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0746739" y="509397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0689589" y="5069839"/>
              <a:ext cx="41910" cy="17780"/>
            </a:xfrm>
            <a:custGeom>
              <a:avLst/>
              <a:gdLst/>
              <a:ahLst/>
              <a:cxnLst/>
              <a:rect l="l" t="t" r="r" b="b"/>
              <a:pathLst>
                <a:path w="41909" h="17779">
                  <a:moveTo>
                    <a:pt x="0" y="0"/>
                  </a:moveTo>
                  <a:lnTo>
                    <a:pt x="41910" y="177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0613389" y="5035550"/>
              <a:ext cx="60960" cy="26670"/>
            </a:xfrm>
            <a:custGeom>
              <a:avLst/>
              <a:gdLst/>
              <a:ahLst/>
              <a:cxnLst/>
              <a:rect l="l" t="t" r="r" b="b"/>
              <a:pathLst>
                <a:path w="60959" h="26670">
                  <a:moveTo>
                    <a:pt x="0" y="0"/>
                  </a:moveTo>
                  <a:lnTo>
                    <a:pt x="60960" y="266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0587989" y="5022850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0" y="1270"/>
                  </a:ln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0535920" y="4991100"/>
              <a:ext cx="38100" cy="22860"/>
            </a:xfrm>
            <a:custGeom>
              <a:avLst/>
              <a:gdLst/>
              <a:ahLst/>
              <a:cxnLst/>
              <a:rect l="l" t="t" r="r" b="b"/>
              <a:pathLst>
                <a:path w="38100" h="22860">
                  <a:moveTo>
                    <a:pt x="0" y="0"/>
                  </a:moveTo>
                  <a:lnTo>
                    <a:pt x="3810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0466070" y="4946650"/>
              <a:ext cx="55880" cy="35560"/>
            </a:xfrm>
            <a:custGeom>
              <a:avLst/>
              <a:gdLst/>
              <a:ahLst/>
              <a:cxnLst/>
              <a:rect l="l" t="t" r="r" b="b"/>
              <a:pathLst>
                <a:path w="55879" h="35560">
                  <a:moveTo>
                    <a:pt x="0" y="0"/>
                  </a:moveTo>
                  <a:lnTo>
                    <a:pt x="55880" y="355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0441939" y="4931409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0" y="0"/>
                  </a:moveTo>
                  <a:lnTo>
                    <a:pt x="889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0389870" y="4898389"/>
              <a:ext cx="38100" cy="24130"/>
            </a:xfrm>
            <a:custGeom>
              <a:avLst/>
              <a:gdLst/>
              <a:ahLst/>
              <a:cxnLst/>
              <a:rect l="l" t="t" r="r" b="b"/>
              <a:pathLst>
                <a:path w="38100" h="24129">
                  <a:moveTo>
                    <a:pt x="0" y="0"/>
                  </a:moveTo>
                  <a:lnTo>
                    <a:pt x="38100" y="241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0359389" y="4801870"/>
              <a:ext cx="16510" cy="87630"/>
            </a:xfrm>
            <a:custGeom>
              <a:avLst/>
              <a:gdLst/>
              <a:ahLst/>
              <a:cxnLst/>
              <a:rect l="l" t="t" r="r" b="b"/>
              <a:pathLst>
                <a:path w="16509" h="87629">
                  <a:moveTo>
                    <a:pt x="0" y="0"/>
                  </a:moveTo>
                  <a:lnTo>
                    <a:pt x="15240" y="87630"/>
                  </a:lnTo>
                  <a:lnTo>
                    <a:pt x="16510" y="876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1277599" y="56438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5080" y="0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1242039" y="5636259"/>
              <a:ext cx="26670" cy="6350"/>
            </a:xfrm>
            <a:custGeom>
              <a:avLst/>
              <a:gdLst/>
              <a:ahLst/>
              <a:cxnLst/>
              <a:rect l="l" t="t" r="r" b="b"/>
              <a:pathLst>
                <a:path w="26670" h="6350">
                  <a:moveTo>
                    <a:pt x="0" y="0"/>
                  </a:moveTo>
                  <a:lnTo>
                    <a:pt x="8890" y="2540"/>
                  </a:lnTo>
                  <a:lnTo>
                    <a:pt x="22860" y="5080"/>
                  </a:lnTo>
                  <a:lnTo>
                    <a:pt x="2667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1209020" y="5623559"/>
              <a:ext cx="25400" cy="10160"/>
            </a:xfrm>
            <a:custGeom>
              <a:avLst/>
              <a:gdLst/>
              <a:ahLst/>
              <a:cxnLst/>
              <a:rect l="l" t="t" r="r" b="b"/>
              <a:pathLst>
                <a:path w="25400" h="10160">
                  <a:moveTo>
                    <a:pt x="0" y="0"/>
                  </a:moveTo>
                  <a:lnTo>
                    <a:pt x="12700" y="5080"/>
                  </a:lnTo>
                  <a:lnTo>
                    <a:pt x="2540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1177270" y="5607050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1270" y="1270"/>
                  </a:lnTo>
                  <a:lnTo>
                    <a:pt x="22860" y="12700"/>
                  </a:ln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1158220" y="5594350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0" y="0"/>
                  </a:moveTo>
                  <a:lnTo>
                    <a:pt x="1270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1139170" y="5581650"/>
              <a:ext cx="19050" cy="12700"/>
            </a:xfrm>
            <a:custGeom>
              <a:avLst/>
              <a:gdLst/>
              <a:ahLst/>
              <a:cxnLst/>
              <a:rect l="l" t="t" r="r" b="b"/>
              <a:pathLst>
                <a:path w="19050" h="12700">
                  <a:moveTo>
                    <a:pt x="0" y="0"/>
                  </a:moveTo>
                  <a:lnTo>
                    <a:pt x="1905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1109960" y="556132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1080749" y="55410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1051539" y="552068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1027410" y="550290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0" y="0"/>
                  </a:moveTo>
                  <a:lnTo>
                    <a:pt x="17780" y="1270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1007089" y="5488939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0" y="0"/>
                  </a:moveTo>
                  <a:lnTo>
                    <a:pt x="2032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0977879" y="5468620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0948670" y="54483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0919460" y="54267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0891520" y="5406389"/>
              <a:ext cx="21590" cy="16510"/>
            </a:xfrm>
            <a:custGeom>
              <a:avLst/>
              <a:gdLst/>
              <a:ahLst/>
              <a:cxnLst/>
              <a:rect l="l" t="t" r="r" b="b"/>
              <a:pathLst>
                <a:path w="21590" h="16510">
                  <a:moveTo>
                    <a:pt x="0" y="0"/>
                  </a:moveTo>
                  <a:lnTo>
                    <a:pt x="2159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0864849" y="5388609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0" y="0"/>
                  </a:moveTo>
                  <a:lnTo>
                    <a:pt x="2032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0850879" y="53797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0820399" y="536067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0788649" y="534288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0758170" y="532383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0727689" y="53047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0697210" y="528700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0666729" y="526795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0645139" y="5255259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40" h="8889">
                  <a:moveTo>
                    <a:pt x="0" y="0"/>
                  </a:move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0632439" y="524890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0600689" y="5232400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0568939" y="5215889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0537189" y="5199379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0504170" y="5184139"/>
              <a:ext cx="25400" cy="12700"/>
            </a:xfrm>
            <a:custGeom>
              <a:avLst/>
              <a:gdLst/>
              <a:ahLst/>
              <a:cxnLst/>
              <a:rect l="l" t="t" r="r" b="b"/>
              <a:pathLst>
                <a:path w="25400" h="12700">
                  <a:moveTo>
                    <a:pt x="0" y="0"/>
                  </a:moveTo>
                  <a:lnTo>
                    <a:pt x="2540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0485120" y="517397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0462260" y="5161279"/>
              <a:ext cx="22860" cy="12700"/>
            </a:xfrm>
            <a:custGeom>
              <a:avLst/>
              <a:gdLst/>
              <a:ahLst/>
              <a:cxnLst/>
              <a:rect l="l" t="t" r="r" b="b"/>
              <a:pathLst>
                <a:path w="22859" h="12700">
                  <a:moveTo>
                    <a:pt x="0" y="0"/>
                  </a:moveTo>
                  <a:lnTo>
                    <a:pt x="2286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0431779" y="514350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0400029" y="512572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0369549" y="510793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0337799" y="509015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0307320" y="507237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0278110" y="5055870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90" h="12700">
                  <a:moveTo>
                    <a:pt x="0" y="0"/>
                  </a:moveTo>
                  <a:lnTo>
                    <a:pt x="2159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0274299" y="5062220"/>
              <a:ext cx="1023619" cy="604520"/>
            </a:xfrm>
            <a:custGeom>
              <a:avLst/>
              <a:gdLst/>
              <a:ahLst/>
              <a:cxnLst/>
              <a:rect l="l" t="t" r="r" b="b"/>
              <a:pathLst>
                <a:path w="1023620" h="604520">
                  <a:moveTo>
                    <a:pt x="0" y="0"/>
                  </a:moveTo>
                  <a:lnTo>
                    <a:pt x="200660" y="127000"/>
                  </a:lnTo>
                  <a:lnTo>
                    <a:pt x="351790" y="222250"/>
                  </a:lnTo>
                  <a:lnTo>
                    <a:pt x="565150" y="358140"/>
                  </a:lnTo>
                  <a:lnTo>
                    <a:pt x="732790" y="468630"/>
                  </a:lnTo>
                  <a:lnTo>
                    <a:pt x="862330" y="554990"/>
                  </a:lnTo>
                  <a:lnTo>
                    <a:pt x="879732" y="568126"/>
                  </a:lnTo>
                  <a:lnTo>
                    <a:pt x="897731" y="579120"/>
                  </a:lnTo>
                  <a:lnTo>
                    <a:pt x="935990" y="595630"/>
                  </a:lnTo>
                  <a:lnTo>
                    <a:pt x="980995" y="604023"/>
                  </a:lnTo>
                  <a:lnTo>
                    <a:pt x="995680" y="603250"/>
                  </a:lnTo>
                  <a:lnTo>
                    <a:pt x="1003081" y="601126"/>
                  </a:lnTo>
                  <a:lnTo>
                    <a:pt x="1010126" y="598646"/>
                  </a:lnTo>
                  <a:lnTo>
                    <a:pt x="1016932" y="595927"/>
                  </a:lnTo>
                  <a:lnTo>
                    <a:pt x="1023619" y="5930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0204449" y="5190489"/>
              <a:ext cx="861060" cy="547370"/>
            </a:xfrm>
            <a:custGeom>
              <a:avLst/>
              <a:gdLst/>
              <a:ahLst/>
              <a:cxnLst/>
              <a:rect l="l" t="t" r="r" b="b"/>
              <a:pathLst>
                <a:path w="861059" h="547370">
                  <a:moveTo>
                    <a:pt x="0" y="0"/>
                  </a:moveTo>
                  <a:lnTo>
                    <a:pt x="187960" y="118110"/>
                  </a:lnTo>
                  <a:lnTo>
                    <a:pt x="341630" y="218440"/>
                  </a:lnTo>
                  <a:lnTo>
                    <a:pt x="544830" y="349250"/>
                  </a:lnTo>
                  <a:lnTo>
                    <a:pt x="731520" y="466090"/>
                  </a:lnTo>
                  <a:lnTo>
                    <a:pt x="861060" y="5473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1060429" y="5767070"/>
              <a:ext cx="27940" cy="5080"/>
            </a:xfrm>
            <a:custGeom>
              <a:avLst/>
              <a:gdLst/>
              <a:ahLst/>
              <a:cxnLst/>
              <a:rect l="l" t="t" r="r" b="b"/>
              <a:pathLst>
                <a:path w="27940" h="5079">
                  <a:moveTo>
                    <a:pt x="0" y="0"/>
                  </a:moveTo>
                  <a:lnTo>
                    <a:pt x="279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1027410" y="5764529"/>
              <a:ext cx="24130" cy="10160"/>
            </a:xfrm>
            <a:custGeom>
              <a:avLst/>
              <a:gdLst/>
              <a:ahLst/>
              <a:cxnLst/>
              <a:rect l="l" t="t" r="r" b="b"/>
              <a:pathLst>
                <a:path w="24129" h="10160">
                  <a:moveTo>
                    <a:pt x="0" y="10160"/>
                  </a:moveTo>
                  <a:lnTo>
                    <a:pt x="17780" y="0"/>
                  </a:lnTo>
                  <a:lnTo>
                    <a:pt x="241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0995660" y="577850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13970"/>
                  </a:moveTo>
                  <a:lnTo>
                    <a:pt x="2413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0975339" y="5796279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60">
                  <a:moveTo>
                    <a:pt x="0" y="22860"/>
                  </a:moveTo>
                  <a:lnTo>
                    <a:pt x="11430" y="1270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0958829" y="5826759"/>
              <a:ext cx="12700" cy="24130"/>
            </a:xfrm>
            <a:custGeom>
              <a:avLst/>
              <a:gdLst/>
              <a:ahLst/>
              <a:cxnLst/>
              <a:rect l="l" t="t" r="r" b="b"/>
              <a:pathLst>
                <a:path w="12700" h="24129">
                  <a:moveTo>
                    <a:pt x="0" y="24129"/>
                  </a:moveTo>
                  <a:lnTo>
                    <a:pt x="3810" y="16509"/>
                  </a:ln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0943589" y="5858509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0" y="25400"/>
                  </a:move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0928349" y="5891529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0" y="25400"/>
                  </a:move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0913110" y="5923279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0" y="25400"/>
                  </a:moveTo>
                  <a:lnTo>
                    <a:pt x="2540" y="20320"/>
                  </a:ln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0894060" y="595502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0873739" y="59842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0853420" y="6014720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0" y="22860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0830560" y="6043929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0" y="0"/>
                  </a:moveTo>
                  <a:lnTo>
                    <a:pt x="12700" y="10160"/>
                  </a:lnTo>
                  <a:lnTo>
                    <a:pt x="190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0802620" y="6021070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90" h="17779">
                  <a:moveTo>
                    <a:pt x="0" y="0"/>
                  </a:moveTo>
                  <a:lnTo>
                    <a:pt x="21590" y="177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0793729" y="5994400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60">
                  <a:moveTo>
                    <a:pt x="13970" y="0"/>
                  </a:moveTo>
                  <a:lnTo>
                    <a:pt x="0" y="20320"/>
                  </a:lnTo>
                  <a:lnTo>
                    <a:pt x="254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0812779" y="596518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15240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0833099" y="5935979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6509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0853420" y="5906770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6509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0873739" y="587755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15240" y="0"/>
                  </a:moveTo>
                  <a:lnTo>
                    <a:pt x="12700" y="6350"/>
                  </a:ln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0891520" y="5843270"/>
              <a:ext cx="10160" cy="26670"/>
            </a:xfrm>
            <a:custGeom>
              <a:avLst/>
              <a:gdLst/>
              <a:ahLst/>
              <a:cxnLst/>
              <a:rect l="l" t="t" r="r" b="b"/>
              <a:pathLst>
                <a:path w="10159" h="26670">
                  <a:moveTo>
                    <a:pt x="10159" y="0"/>
                  </a:moveTo>
                  <a:lnTo>
                    <a:pt x="0" y="266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0905489" y="5810250"/>
              <a:ext cx="10160" cy="26670"/>
            </a:xfrm>
            <a:custGeom>
              <a:avLst/>
              <a:gdLst/>
              <a:ahLst/>
              <a:cxnLst/>
              <a:rect l="l" t="t" r="r" b="b"/>
              <a:pathLst>
                <a:path w="10159" h="26670">
                  <a:moveTo>
                    <a:pt x="10159" y="0"/>
                  </a:moveTo>
                  <a:lnTo>
                    <a:pt x="0" y="266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0918189" y="5775959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09" h="27939">
                  <a:moveTo>
                    <a:pt x="3809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0921999" y="5740400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09" h="27939">
                  <a:moveTo>
                    <a:pt x="3809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0927079" y="5704839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09" h="27939">
                  <a:moveTo>
                    <a:pt x="3809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0915649" y="5675629"/>
              <a:ext cx="16510" cy="21590"/>
            </a:xfrm>
            <a:custGeom>
              <a:avLst/>
              <a:gdLst/>
              <a:ahLst/>
              <a:cxnLst/>
              <a:rect l="l" t="t" r="r" b="b"/>
              <a:pathLst>
                <a:path w="16509" h="21589">
                  <a:moveTo>
                    <a:pt x="0" y="0"/>
                  </a:moveTo>
                  <a:lnTo>
                    <a:pt x="5080" y="2540"/>
                  </a:lnTo>
                  <a:lnTo>
                    <a:pt x="16510" y="16510"/>
                  </a:lnTo>
                  <a:lnTo>
                    <a:pt x="16510" y="215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0886439" y="565657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0855960" y="563752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0825479" y="561720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0796270" y="559815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0765789" y="557910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0735310" y="55587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0706099" y="553973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0676889" y="551942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0647679" y="54991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0617199" y="547877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0587989" y="545845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0558779" y="543813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0529570" y="541908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7620" y="5080"/>
                  </a:ln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0499089" y="539877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0469879" y="537845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0440670" y="535812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0411460" y="53378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0380979" y="5317489"/>
              <a:ext cx="24130" cy="16510"/>
            </a:xfrm>
            <a:custGeom>
              <a:avLst/>
              <a:gdLst/>
              <a:ahLst/>
              <a:cxnLst/>
              <a:rect l="l" t="t" r="r" b="b"/>
              <a:pathLst>
                <a:path w="24129" h="16510">
                  <a:moveTo>
                    <a:pt x="0" y="0"/>
                  </a:moveTo>
                  <a:lnTo>
                    <a:pt x="7620" y="5080"/>
                  </a:lnTo>
                  <a:lnTo>
                    <a:pt x="2413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0351770" y="529843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0321289" y="52793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0292079" y="525907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0261599" y="524002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0232389" y="52197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0200639" y="5199379"/>
              <a:ext cx="24130" cy="16510"/>
            </a:xfrm>
            <a:custGeom>
              <a:avLst/>
              <a:gdLst/>
              <a:ahLst/>
              <a:cxnLst/>
              <a:rect l="l" t="t" r="r" b="b"/>
              <a:pathLst>
                <a:path w="24129" h="16510">
                  <a:moveTo>
                    <a:pt x="0" y="0"/>
                  </a:moveTo>
                  <a:lnTo>
                    <a:pt x="2413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1234420" y="561847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1240770" y="56159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1243310" y="561212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1248389" y="560832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1253470" y="560577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1257279" y="56019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1261089" y="559815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1267439" y="55956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1269979" y="559180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1275060" y="558800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1280139" y="558545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1283949" y="55816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2539"/>
                  </a:moveTo>
                  <a:lnTo>
                    <a:pt x="5079" y="1269"/>
                  </a:lnTo>
                  <a:lnTo>
                    <a:pt x="2539" y="0"/>
                  </a:lnTo>
                  <a:lnTo>
                    <a:pt x="1269" y="1269"/>
                  </a:lnTo>
                  <a:lnTo>
                    <a:pt x="0" y="2539"/>
                  </a:lnTo>
                  <a:lnTo>
                    <a:pt x="0" y="3809"/>
                  </a:lnTo>
                  <a:lnTo>
                    <a:pt x="1269" y="50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1289029" y="557783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1294110" y="55753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127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1297920" y="557275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1301729" y="556767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2539"/>
                  </a:moveTo>
                  <a:lnTo>
                    <a:pt x="6350" y="1269"/>
                  </a:lnTo>
                  <a:lnTo>
                    <a:pt x="3810" y="0"/>
                  </a:lnTo>
                  <a:lnTo>
                    <a:pt x="2540" y="1269"/>
                  </a:lnTo>
                  <a:lnTo>
                    <a:pt x="1269" y="2539"/>
                  </a:lnTo>
                  <a:lnTo>
                    <a:pt x="0" y="5079"/>
                  </a:lnTo>
                  <a:lnTo>
                    <a:pt x="1269" y="634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1306810" y="55651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1308079" y="55600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1310620" y="55537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1314429" y="55499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1316970" y="55448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1319510" y="553973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1323320" y="55359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1325860" y="55308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1328399" y="55257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1332210" y="552195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1334749" y="55168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1337289" y="551052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1341099" y="55079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1343639" y="55029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1346179" y="54965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1349989" y="5492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1352529" y="54889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1355070" y="54825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1358879" y="54787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1361420" y="54737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1363960" y="54686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1367770" y="54648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1370310" y="54597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1372849" y="54546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1376660" y="54508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1377929" y="54457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1380470" y="54394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1384279" y="54356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1385549" y="543052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1388089" y="54241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1391899" y="54203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254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1393170" y="54152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1395710" y="540892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1399520" y="54051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1400789" y="54000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1402060" y="539368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1405870" y="53898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1408410" y="53848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1409679" y="53797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1413489" y="537590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1416029" y="53708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1417299" y="53644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1421110" y="53606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1422379" y="53555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1424920" y="53492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1428729" y="53454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1429999" y="53403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1432539" y="53340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1436349" y="53301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1437620" y="53251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1438889" y="53187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1442699" y="5314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1443970" y="53098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1446510" y="530352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1450320" y="52997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1451589" y="52946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1452860" y="52882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1456670" y="52844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1457939" y="52793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1460479" y="52730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1463020" y="52692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1465560" y="52641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11466829" y="52578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11470639" y="52539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11471910" y="52489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11473179" y="52425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11476989" y="5238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11478260" y="52336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11480799" y="52273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11484610" y="52235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11485879" y="52184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1487149" y="52120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1490960" y="5208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1492229" y="52031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1494770" y="51968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1497310" y="51930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1499849" y="5187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1501120" y="51816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1504929" y="51777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1506199" y="51727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1507470" y="51663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1511279" y="51625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1512549" y="51574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1515089" y="51511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1518899" y="51473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1520170" y="51422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1521439" y="51358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1525249" y="51320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1526520" y="51269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1529060" y="51206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1531599" y="51168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11534139" y="5111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11535410" y="51054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11539220" y="51015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11540489" y="50952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11541760" y="508888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11545570" y="50850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11546839" y="50800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11548110" y="507365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11551920" y="50698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11553189" y="50647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1555729" y="50584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11558270" y="50546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11559539" y="50495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11562079" y="504317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11564620" y="50393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11565889" y="50342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1568429" y="50279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1572239" y="50241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11573510" y="50190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11574779" y="50126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11578589" y="50088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11579860" y="50038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11581129" y="49974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1584939" y="49936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1586210" y="49885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1587479" y="49822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1591289" y="49784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1592560" y="49720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1595099" y="49657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11597639" y="49618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1598910" y="49568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1601449" y="49504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1605260" y="49466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1606529" y="49415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11607799" y="493522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11611610" y="49314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11612879" y="4926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11614149" y="49199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11617960" y="49161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11619229" y="49110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11620499" y="49047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11624310" y="49009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11625579" y="48958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11628120" y="48895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11630660" y="48856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11631929" y="48806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11634470" y="48742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11638279" y="48704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11639549" y="48653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11640820" y="48590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11644629" y="48552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11645899" y="48488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11647170" y="48425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11650979" y="48387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11652249" y="48336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11653520" y="4827270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11657329" y="48234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11658599" y="48183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11661139" y="481202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11663679" y="48082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11666220" y="48031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11667489" y="479678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11671299" y="4792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11672570" y="47879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11673839" y="47815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11677649" y="47777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11678920" y="47726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11680189" y="47663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11683999" y="47625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11685270" y="47574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11686539" y="47510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11690349" y="474725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11691620" y="47409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11692889" y="47345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11696699" y="4730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11697970" y="47256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11699239" y="471932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11703049" y="47155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11704320" y="4710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11705589" y="470407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11709399" y="4700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11710670" y="46951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11713210" y="46888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11715749" y="46850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11717020" y="46799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11719560" y="46736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11722099" y="46697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11723370" y="46647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11725910" y="46583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11728449" y="46545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11729720" y="46482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11732260" y="464185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11734799" y="46380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11737339" y="46329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11738610" y="46266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11742420" y="46228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11743689" y="4617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11744960" y="46113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11748770" y="46075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11751310" y="46024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11753849" y="45974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11757660" y="45935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11760199" y="45885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11762739" y="458342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11767820" y="45796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11769089" y="45745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11771629" y="45694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11776710" y="45656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11777979" y="45605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11781789" y="45554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11785599" y="4551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11788139" y="45466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11790679" y="45415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11794489" y="45377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11797029" y="45326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11799570" y="45275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11803379" y="45237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11805920" y="45186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11808460" y="451357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1813539" y="45097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11814810" y="45046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11817349" y="44996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11822429" y="44958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11824970" y="44907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11827510" y="44856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11831320" y="44818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11833860" y="4476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11836399" y="44704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11840210" y="446785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11842749" y="44627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11845289" y="445642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11296649" y="3938270"/>
              <a:ext cx="778510" cy="1704339"/>
            </a:xfrm>
            <a:custGeom>
              <a:avLst/>
              <a:gdLst/>
              <a:ahLst/>
              <a:cxnLst/>
              <a:rect l="l" t="t" r="r" b="b"/>
              <a:pathLst>
                <a:path w="778509" h="1704339">
                  <a:moveTo>
                    <a:pt x="0" y="1704339"/>
                  </a:moveTo>
                  <a:lnTo>
                    <a:pt x="5080" y="1701800"/>
                  </a:lnTo>
                  <a:lnTo>
                    <a:pt x="8890" y="1697989"/>
                  </a:lnTo>
                  <a:lnTo>
                    <a:pt x="13970" y="1695450"/>
                  </a:lnTo>
                  <a:lnTo>
                    <a:pt x="16510" y="1692909"/>
                  </a:lnTo>
                  <a:lnTo>
                    <a:pt x="20320" y="1690370"/>
                  </a:lnTo>
                  <a:lnTo>
                    <a:pt x="22860" y="1687829"/>
                  </a:lnTo>
                  <a:lnTo>
                    <a:pt x="26670" y="1684020"/>
                  </a:lnTo>
                  <a:lnTo>
                    <a:pt x="29209" y="1680209"/>
                  </a:lnTo>
                  <a:lnTo>
                    <a:pt x="31750" y="1676400"/>
                  </a:lnTo>
                  <a:lnTo>
                    <a:pt x="34290" y="1673859"/>
                  </a:lnTo>
                  <a:lnTo>
                    <a:pt x="35560" y="1671320"/>
                  </a:lnTo>
                  <a:lnTo>
                    <a:pt x="36830" y="1670050"/>
                  </a:lnTo>
                  <a:lnTo>
                    <a:pt x="80010" y="1595120"/>
                  </a:lnTo>
                  <a:lnTo>
                    <a:pt x="113030" y="1541780"/>
                  </a:lnTo>
                  <a:lnTo>
                    <a:pt x="130135" y="1511299"/>
                  </a:lnTo>
                  <a:lnTo>
                    <a:pt x="147002" y="1480820"/>
                  </a:lnTo>
                  <a:lnTo>
                    <a:pt x="163393" y="1450339"/>
                  </a:lnTo>
                  <a:lnTo>
                    <a:pt x="179070" y="1419859"/>
                  </a:lnTo>
                  <a:lnTo>
                    <a:pt x="192940" y="1393924"/>
                  </a:lnTo>
                  <a:lnTo>
                    <a:pt x="206216" y="1367631"/>
                  </a:lnTo>
                  <a:lnTo>
                    <a:pt x="219253" y="1341100"/>
                  </a:lnTo>
                  <a:lnTo>
                    <a:pt x="232410" y="1314449"/>
                  </a:lnTo>
                  <a:lnTo>
                    <a:pt x="260985" y="1254601"/>
                  </a:lnTo>
                  <a:lnTo>
                    <a:pt x="289560" y="1193799"/>
                  </a:lnTo>
                  <a:lnTo>
                    <a:pt x="346710" y="1052830"/>
                  </a:lnTo>
                  <a:lnTo>
                    <a:pt x="415290" y="888999"/>
                  </a:lnTo>
                  <a:lnTo>
                    <a:pt x="494030" y="695959"/>
                  </a:lnTo>
                  <a:lnTo>
                    <a:pt x="574040" y="491489"/>
                  </a:lnTo>
                  <a:lnTo>
                    <a:pt x="615950" y="392429"/>
                  </a:lnTo>
                  <a:lnTo>
                    <a:pt x="614680" y="391159"/>
                  </a:lnTo>
                  <a:lnTo>
                    <a:pt x="635000" y="347979"/>
                  </a:lnTo>
                  <a:lnTo>
                    <a:pt x="664210" y="279399"/>
                  </a:lnTo>
                  <a:lnTo>
                    <a:pt x="731520" y="119379"/>
                  </a:lnTo>
                  <a:lnTo>
                    <a:pt x="778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11299189" y="4433570"/>
              <a:ext cx="576580" cy="1212850"/>
            </a:xfrm>
            <a:custGeom>
              <a:avLst/>
              <a:gdLst/>
              <a:ahLst/>
              <a:cxnLst/>
              <a:rect l="l" t="t" r="r" b="b"/>
              <a:pathLst>
                <a:path w="576579" h="1212850">
                  <a:moveTo>
                    <a:pt x="0" y="1212850"/>
                  </a:moveTo>
                  <a:lnTo>
                    <a:pt x="5080" y="1209040"/>
                  </a:lnTo>
                  <a:lnTo>
                    <a:pt x="10160" y="1205230"/>
                  </a:lnTo>
                  <a:lnTo>
                    <a:pt x="13970" y="1201420"/>
                  </a:lnTo>
                  <a:lnTo>
                    <a:pt x="17780" y="1200150"/>
                  </a:lnTo>
                  <a:lnTo>
                    <a:pt x="20320" y="1197610"/>
                  </a:lnTo>
                  <a:lnTo>
                    <a:pt x="22860" y="1195070"/>
                  </a:lnTo>
                  <a:lnTo>
                    <a:pt x="26670" y="1191260"/>
                  </a:lnTo>
                  <a:lnTo>
                    <a:pt x="30480" y="1187450"/>
                  </a:lnTo>
                  <a:lnTo>
                    <a:pt x="34290" y="1183640"/>
                  </a:lnTo>
                  <a:lnTo>
                    <a:pt x="35560" y="1181100"/>
                  </a:lnTo>
                  <a:lnTo>
                    <a:pt x="36830" y="1179830"/>
                  </a:lnTo>
                  <a:lnTo>
                    <a:pt x="38100" y="1177290"/>
                  </a:lnTo>
                  <a:lnTo>
                    <a:pt x="81280" y="1102360"/>
                  </a:lnTo>
                  <a:lnTo>
                    <a:pt x="114300" y="1049020"/>
                  </a:lnTo>
                  <a:lnTo>
                    <a:pt x="147796" y="988694"/>
                  </a:lnTo>
                  <a:lnTo>
                    <a:pt x="180340" y="928369"/>
                  </a:lnTo>
                  <a:lnTo>
                    <a:pt x="208121" y="874394"/>
                  </a:lnTo>
                  <a:lnTo>
                    <a:pt x="234950" y="820419"/>
                  </a:lnTo>
                  <a:lnTo>
                    <a:pt x="262731" y="761206"/>
                  </a:lnTo>
                  <a:lnTo>
                    <a:pt x="289560" y="701040"/>
                  </a:lnTo>
                  <a:lnTo>
                    <a:pt x="347980" y="560070"/>
                  </a:lnTo>
                  <a:lnTo>
                    <a:pt x="416559" y="394969"/>
                  </a:lnTo>
                  <a:lnTo>
                    <a:pt x="495300" y="203200"/>
                  </a:lnTo>
                  <a:lnTo>
                    <a:pt x="543560" y="83819"/>
                  </a:lnTo>
                  <a:lnTo>
                    <a:pt x="5765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11304270" y="4436109"/>
              <a:ext cx="580390" cy="1217930"/>
            </a:xfrm>
            <a:custGeom>
              <a:avLst/>
              <a:gdLst/>
              <a:ahLst/>
              <a:cxnLst/>
              <a:rect l="l" t="t" r="r" b="b"/>
              <a:pathLst>
                <a:path w="580390" h="1217929">
                  <a:moveTo>
                    <a:pt x="0" y="1217930"/>
                  </a:moveTo>
                  <a:lnTo>
                    <a:pt x="5080" y="1214120"/>
                  </a:lnTo>
                  <a:lnTo>
                    <a:pt x="10160" y="1210310"/>
                  </a:lnTo>
                  <a:lnTo>
                    <a:pt x="15240" y="1206500"/>
                  </a:lnTo>
                  <a:lnTo>
                    <a:pt x="19050" y="1203960"/>
                  </a:lnTo>
                  <a:lnTo>
                    <a:pt x="21590" y="1201420"/>
                  </a:lnTo>
                  <a:lnTo>
                    <a:pt x="24130" y="1198880"/>
                  </a:lnTo>
                  <a:lnTo>
                    <a:pt x="27940" y="1195070"/>
                  </a:lnTo>
                  <a:lnTo>
                    <a:pt x="30480" y="1189990"/>
                  </a:lnTo>
                  <a:lnTo>
                    <a:pt x="34290" y="1184910"/>
                  </a:lnTo>
                  <a:lnTo>
                    <a:pt x="35560" y="1182370"/>
                  </a:lnTo>
                  <a:lnTo>
                    <a:pt x="38100" y="1178560"/>
                  </a:lnTo>
                  <a:lnTo>
                    <a:pt x="40640" y="1176020"/>
                  </a:lnTo>
                  <a:lnTo>
                    <a:pt x="82550" y="1103630"/>
                  </a:lnTo>
                  <a:lnTo>
                    <a:pt x="115570" y="1049020"/>
                  </a:lnTo>
                  <a:lnTo>
                    <a:pt x="149066" y="989171"/>
                  </a:lnTo>
                  <a:lnTo>
                    <a:pt x="181610" y="928370"/>
                  </a:lnTo>
                  <a:lnTo>
                    <a:pt x="209391" y="874236"/>
                  </a:lnTo>
                  <a:lnTo>
                    <a:pt x="236220" y="819150"/>
                  </a:lnTo>
                  <a:lnTo>
                    <a:pt x="264160" y="760095"/>
                  </a:lnTo>
                  <a:lnTo>
                    <a:pt x="278010" y="730567"/>
                  </a:lnTo>
                  <a:lnTo>
                    <a:pt x="292100" y="701040"/>
                  </a:lnTo>
                  <a:lnTo>
                    <a:pt x="350520" y="560070"/>
                  </a:lnTo>
                  <a:lnTo>
                    <a:pt x="417830" y="394970"/>
                  </a:lnTo>
                  <a:lnTo>
                    <a:pt x="497840" y="204470"/>
                  </a:lnTo>
                  <a:lnTo>
                    <a:pt x="546100" y="85090"/>
                  </a:lnTo>
                  <a:lnTo>
                    <a:pt x="534670" y="81280"/>
                  </a:lnTo>
                  <a:lnTo>
                    <a:pt x="5803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11877039" y="4334509"/>
              <a:ext cx="40640" cy="96520"/>
            </a:xfrm>
            <a:custGeom>
              <a:avLst/>
              <a:gdLst/>
              <a:ahLst/>
              <a:cxnLst/>
              <a:rect l="l" t="t" r="r" b="b"/>
              <a:pathLst>
                <a:path w="40640" h="96520">
                  <a:moveTo>
                    <a:pt x="0" y="96520"/>
                  </a:moveTo>
                  <a:lnTo>
                    <a:pt x="21590" y="45720"/>
                  </a:lnTo>
                  <a:lnTo>
                    <a:pt x="406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11911329" y="43319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11904979" y="43421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09" h="7620">
                  <a:moveTo>
                    <a:pt x="0" y="762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11894820" y="4352289"/>
              <a:ext cx="8890" cy="22860"/>
            </a:xfrm>
            <a:custGeom>
              <a:avLst/>
              <a:gdLst/>
              <a:ahLst/>
              <a:cxnLst/>
              <a:rect l="l" t="t" r="r" b="b"/>
              <a:pathLst>
                <a:path w="8890" h="22860">
                  <a:moveTo>
                    <a:pt x="0" y="22860"/>
                  </a:move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11883389" y="4377689"/>
              <a:ext cx="10160" cy="22860"/>
            </a:xfrm>
            <a:custGeom>
              <a:avLst/>
              <a:gdLst/>
              <a:ahLst/>
              <a:cxnLst/>
              <a:rect l="l" t="t" r="r" b="b"/>
              <a:pathLst>
                <a:path w="10159" h="22860">
                  <a:moveTo>
                    <a:pt x="0" y="2286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11879579" y="440435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6350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11873229" y="44196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6350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11870689" y="44272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1270"/>
                  </a:lnTo>
                  <a:lnTo>
                    <a:pt x="1270" y="127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11870689" y="44259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3810" y="1270"/>
                  </a:lnTo>
                  <a:lnTo>
                    <a:pt x="2540" y="127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11882120" y="44018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11880849" y="44005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11892279" y="437515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11892279" y="43751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3810" y="127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11902439" y="434847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127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</a:path>
                <a:path w="3809" h="3810">
                  <a:moveTo>
                    <a:pt x="2540" y="127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11917679" y="3942079"/>
              <a:ext cx="161290" cy="389890"/>
            </a:xfrm>
            <a:custGeom>
              <a:avLst/>
              <a:gdLst/>
              <a:ahLst/>
              <a:cxnLst/>
              <a:rect l="l" t="t" r="r" b="b"/>
              <a:pathLst>
                <a:path w="161290" h="389889">
                  <a:moveTo>
                    <a:pt x="0" y="389889"/>
                  </a:moveTo>
                  <a:lnTo>
                    <a:pt x="19050" y="346709"/>
                  </a:lnTo>
                  <a:lnTo>
                    <a:pt x="46990" y="276859"/>
                  </a:lnTo>
                  <a:lnTo>
                    <a:pt x="113030" y="118109"/>
                  </a:lnTo>
                  <a:lnTo>
                    <a:pt x="1612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11925299" y="3943350"/>
              <a:ext cx="160020" cy="392430"/>
            </a:xfrm>
            <a:custGeom>
              <a:avLst/>
              <a:gdLst/>
              <a:ahLst/>
              <a:cxnLst/>
              <a:rect l="l" t="t" r="r" b="b"/>
              <a:pathLst>
                <a:path w="160020" h="392429">
                  <a:moveTo>
                    <a:pt x="0" y="392429"/>
                  </a:moveTo>
                  <a:lnTo>
                    <a:pt x="19050" y="346709"/>
                  </a:lnTo>
                  <a:lnTo>
                    <a:pt x="46990" y="279399"/>
                  </a:lnTo>
                  <a:lnTo>
                    <a:pt x="113030" y="119379"/>
                  </a:lnTo>
                  <a:lnTo>
                    <a:pt x="1600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0" name="object 100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81408" y="4077208"/>
              <a:ext cx="84073" cy="232664"/>
            </a:xfrm>
            <a:prstGeom prst="rect">
              <a:avLst/>
            </a:prstGeom>
          </p:spPr>
        </p:pic>
        <p:sp>
          <p:nvSpPr>
            <p:cNvPr id="1001" name="object 1001"/>
            <p:cNvSpPr/>
            <p:nvPr/>
          </p:nvSpPr>
          <p:spPr>
            <a:xfrm>
              <a:off x="11587479" y="4064000"/>
              <a:ext cx="740410" cy="1769110"/>
            </a:xfrm>
            <a:custGeom>
              <a:avLst/>
              <a:gdLst/>
              <a:ahLst/>
              <a:cxnLst/>
              <a:rect l="l" t="t" r="r" b="b"/>
              <a:pathLst>
                <a:path w="740409" h="1769110">
                  <a:moveTo>
                    <a:pt x="740409" y="0"/>
                  </a:moveTo>
                  <a:lnTo>
                    <a:pt x="684529" y="138430"/>
                  </a:lnTo>
                  <a:lnTo>
                    <a:pt x="631189" y="269240"/>
                  </a:lnTo>
                  <a:lnTo>
                    <a:pt x="586739" y="374650"/>
                  </a:lnTo>
                  <a:lnTo>
                    <a:pt x="546099" y="474980"/>
                  </a:lnTo>
                  <a:lnTo>
                    <a:pt x="511809" y="558800"/>
                  </a:lnTo>
                  <a:lnTo>
                    <a:pt x="417829" y="787400"/>
                  </a:lnTo>
                  <a:lnTo>
                    <a:pt x="377189" y="887730"/>
                  </a:lnTo>
                  <a:lnTo>
                    <a:pt x="363874" y="919162"/>
                  </a:lnTo>
                  <a:lnTo>
                    <a:pt x="350678" y="950594"/>
                  </a:lnTo>
                  <a:lnTo>
                    <a:pt x="337720" y="982027"/>
                  </a:lnTo>
                  <a:lnTo>
                    <a:pt x="325119" y="1013460"/>
                  </a:lnTo>
                  <a:lnTo>
                    <a:pt x="313888" y="1040864"/>
                  </a:lnTo>
                  <a:lnTo>
                    <a:pt x="291901" y="1094720"/>
                  </a:lnTo>
                  <a:lnTo>
                    <a:pt x="268069" y="1150719"/>
                  </a:lnTo>
                  <a:lnTo>
                    <a:pt x="241915" y="1208385"/>
                  </a:lnTo>
                  <a:lnTo>
                    <a:pt x="212605" y="1270317"/>
                  </a:lnTo>
                  <a:lnTo>
                    <a:pt x="196849" y="1303655"/>
                  </a:lnTo>
                  <a:lnTo>
                    <a:pt x="165099" y="1370330"/>
                  </a:lnTo>
                  <a:lnTo>
                    <a:pt x="145216" y="1410295"/>
                  </a:lnTo>
                  <a:lnTo>
                    <a:pt x="125094" y="1450022"/>
                  </a:lnTo>
                  <a:lnTo>
                    <a:pt x="104020" y="1489273"/>
                  </a:lnTo>
                  <a:lnTo>
                    <a:pt x="81279" y="1527810"/>
                  </a:lnTo>
                  <a:lnTo>
                    <a:pt x="75803" y="1536382"/>
                  </a:lnTo>
                  <a:lnTo>
                    <a:pt x="70802" y="1544955"/>
                  </a:lnTo>
                  <a:lnTo>
                    <a:pt x="54133" y="1590357"/>
                  </a:lnTo>
                  <a:lnTo>
                    <a:pt x="50799" y="1620520"/>
                  </a:lnTo>
                  <a:lnTo>
                    <a:pt x="48200" y="1646356"/>
                  </a:lnTo>
                  <a:lnTo>
                    <a:pt x="40620" y="1696600"/>
                  </a:lnTo>
                  <a:lnTo>
                    <a:pt x="26610" y="1732676"/>
                  </a:lnTo>
                  <a:lnTo>
                    <a:pt x="9981" y="1757441"/>
                  </a:lnTo>
                  <a:lnTo>
                    <a:pt x="0" y="17691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12148820" y="4051300"/>
              <a:ext cx="154940" cy="377190"/>
            </a:xfrm>
            <a:custGeom>
              <a:avLst/>
              <a:gdLst/>
              <a:ahLst/>
              <a:cxnLst/>
              <a:rect l="l" t="t" r="r" b="b"/>
              <a:pathLst>
                <a:path w="154940" h="377189">
                  <a:moveTo>
                    <a:pt x="154940" y="0"/>
                  </a:moveTo>
                  <a:lnTo>
                    <a:pt x="97790" y="139700"/>
                  </a:lnTo>
                  <a:lnTo>
                    <a:pt x="45720" y="266700"/>
                  </a:lnTo>
                  <a:lnTo>
                    <a:pt x="0" y="3771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12145010" y="4050029"/>
              <a:ext cx="153670" cy="377190"/>
            </a:xfrm>
            <a:custGeom>
              <a:avLst/>
              <a:gdLst/>
              <a:ahLst/>
              <a:cxnLst/>
              <a:rect l="l" t="t" r="r" b="b"/>
              <a:pathLst>
                <a:path w="153670" h="377189">
                  <a:moveTo>
                    <a:pt x="153670" y="0"/>
                  </a:moveTo>
                  <a:lnTo>
                    <a:pt x="96520" y="139700"/>
                  </a:lnTo>
                  <a:lnTo>
                    <a:pt x="45720" y="265430"/>
                  </a:lnTo>
                  <a:lnTo>
                    <a:pt x="0" y="37719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12138660" y="4047489"/>
              <a:ext cx="153670" cy="375920"/>
            </a:xfrm>
            <a:custGeom>
              <a:avLst/>
              <a:gdLst/>
              <a:ahLst/>
              <a:cxnLst/>
              <a:rect l="l" t="t" r="r" b="b"/>
              <a:pathLst>
                <a:path w="153670" h="375920">
                  <a:moveTo>
                    <a:pt x="153670" y="0"/>
                  </a:moveTo>
                  <a:lnTo>
                    <a:pt x="97790" y="139700"/>
                  </a:lnTo>
                  <a:lnTo>
                    <a:pt x="45720" y="265430"/>
                  </a:lnTo>
                  <a:lnTo>
                    <a:pt x="0" y="3759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11545073" y="4528820"/>
              <a:ext cx="734695" cy="1760220"/>
            </a:xfrm>
            <a:custGeom>
              <a:avLst/>
              <a:gdLst/>
              <a:ahLst/>
              <a:cxnLst/>
              <a:rect l="l" t="t" r="r" b="b"/>
              <a:pathLst>
                <a:path w="734695" h="1760220">
                  <a:moveTo>
                    <a:pt x="564376" y="0"/>
                  </a:moveTo>
                  <a:lnTo>
                    <a:pt x="528816" y="81280"/>
                  </a:lnTo>
                  <a:lnTo>
                    <a:pt x="434836" y="311150"/>
                  </a:lnTo>
                  <a:lnTo>
                    <a:pt x="394196" y="410209"/>
                  </a:lnTo>
                  <a:lnTo>
                    <a:pt x="381615" y="441840"/>
                  </a:lnTo>
                  <a:lnTo>
                    <a:pt x="368796" y="473709"/>
                  </a:lnTo>
                  <a:lnTo>
                    <a:pt x="355977" y="505579"/>
                  </a:lnTo>
                  <a:lnTo>
                    <a:pt x="343396" y="537210"/>
                  </a:lnTo>
                  <a:lnTo>
                    <a:pt x="322282" y="588645"/>
                  </a:lnTo>
                  <a:lnTo>
                    <a:pt x="300216" y="640080"/>
                  </a:lnTo>
                  <a:lnTo>
                    <a:pt x="273387" y="701040"/>
                  </a:lnTo>
                  <a:lnTo>
                    <a:pt x="245606" y="762000"/>
                  </a:lnTo>
                  <a:lnTo>
                    <a:pt x="230346" y="795119"/>
                  </a:lnTo>
                  <a:lnTo>
                    <a:pt x="199350" y="860405"/>
                  </a:lnTo>
                  <a:lnTo>
                    <a:pt x="163155" y="931842"/>
                  </a:lnTo>
                  <a:lnTo>
                    <a:pt x="142577" y="970756"/>
                  </a:lnTo>
                  <a:lnTo>
                    <a:pt x="121761" y="1009431"/>
                  </a:lnTo>
                  <a:lnTo>
                    <a:pt x="100826" y="1047750"/>
                  </a:lnTo>
                  <a:lnTo>
                    <a:pt x="95309" y="1057275"/>
                  </a:lnTo>
                  <a:lnTo>
                    <a:pt x="90031" y="1066800"/>
                  </a:lnTo>
                  <a:lnTo>
                    <a:pt x="84752" y="1076325"/>
                  </a:lnTo>
                  <a:lnTo>
                    <a:pt x="79236" y="1085850"/>
                  </a:lnTo>
                  <a:lnTo>
                    <a:pt x="72767" y="1096327"/>
                  </a:lnTo>
                  <a:lnTo>
                    <a:pt x="66536" y="1106805"/>
                  </a:lnTo>
                  <a:lnTo>
                    <a:pt x="60305" y="1117282"/>
                  </a:lnTo>
                  <a:lnTo>
                    <a:pt x="53836" y="1127760"/>
                  </a:lnTo>
                  <a:lnTo>
                    <a:pt x="45481" y="1140340"/>
                  </a:lnTo>
                  <a:lnTo>
                    <a:pt x="37484" y="1153160"/>
                  </a:lnTo>
                  <a:lnTo>
                    <a:pt x="29725" y="1165979"/>
                  </a:lnTo>
                  <a:lnTo>
                    <a:pt x="22086" y="1178560"/>
                  </a:lnTo>
                  <a:lnTo>
                    <a:pt x="17006" y="1184910"/>
                  </a:lnTo>
                  <a:lnTo>
                    <a:pt x="13196" y="1192530"/>
                  </a:lnTo>
                  <a:lnTo>
                    <a:pt x="10656" y="1200150"/>
                  </a:lnTo>
                  <a:lnTo>
                    <a:pt x="6846" y="1207770"/>
                  </a:lnTo>
                  <a:lnTo>
                    <a:pt x="4306" y="1215390"/>
                  </a:lnTo>
                  <a:lnTo>
                    <a:pt x="3036" y="1224280"/>
                  </a:lnTo>
                  <a:lnTo>
                    <a:pt x="1389" y="1231701"/>
                  </a:lnTo>
                  <a:lnTo>
                    <a:pt x="337" y="1238885"/>
                  </a:lnTo>
                  <a:lnTo>
                    <a:pt x="0" y="1246068"/>
                  </a:lnTo>
                  <a:lnTo>
                    <a:pt x="496" y="1253490"/>
                  </a:lnTo>
                  <a:lnTo>
                    <a:pt x="1766" y="1257300"/>
                  </a:lnTo>
                  <a:lnTo>
                    <a:pt x="3036" y="1261110"/>
                  </a:lnTo>
                  <a:lnTo>
                    <a:pt x="3036" y="1264920"/>
                  </a:lnTo>
                  <a:lnTo>
                    <a:pt x="5576" y="1272540"/>
                  </a:lnTo>
                  <a:lnTo>
                    <a:pt x="34289" y="1302226"/>
                  </a:lnTo>
                  <a:lnTo>
                    <a:pt x="42406" y="1305560"/>
                  </a:lnTo>
                  <a:lnTo>
                    <a:pt x="38596" y="1311910"/>
                  </a:lnTo>
                  <a:lnTo>
                    <a:pt x="53836" y="1322070"/>
                  </a:lnTo>
                  <a:lnTo>
                    <a:pt x="66536" y="1330960"/>
                  </a:lnTo>
                  <a:lnTo>
                    <a:pt x="128766" y="1370330"/>
                  </a:lnTo>
                  <a:lnTo>
                    <a:pt x="164326" y="1391920"/>
                  </a:lnTo>
                  <a:lnTo>
                    <a:pt x="180836" y="1403350"/>
                  </a:lnTo>
                  <a:lnTo>
                    <a:pt x="296406" y="1478280"/>
                  </a:lnTo>
                  <a:lnTo>
                    <a:pt x="427216" y="1562100"/>
                  </a:lnTo>
                  <a:lnTo>
                    <a:pt x="546596" y="1639570"/>
                  </a:lnTo>
                  <a:lnTo>
                    <a:pt x="605016" y="1676400"/>
                  </a:lnTo>
                  <a:lnTo>
                    <a:pt x="693916" y="1733550"/>
                  </a:lnTo>
                  <a:lnTo>
                    <a:pt x="734556" y="17602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11540807" y="4526279"/>
              <a:ext cx="736600" cy="1766570"/>
            </a:xfrm>
            <a:custGeom>
              <a:avLst/>
              <a:gdLst/>
              <a:ahLst/>
              <a:cxnLst/>
              <a:rect l="l" t="t" r="r" b="b"/>
              <a:pathLst>
                <a:path w="736600" h="1766570">
                  <a:moveTo>
                    <a:pt x="563562" y="0"/>
                  </a:moveTo>
                  <a:lnTo>
                    <a:pt x="529272" y="82550"/>
                  </a:lnTo>
                  <a:lnTo>
                    <a:pt x="434022" y="312420"/>
                  </a:lnTo>
                  <a:lnTo>
                    <a:pt x="394652" y="411480"/>
                  </a:lnTo>
                  <a:lnTo>
                    <a:pt x="382071" y="442912"/>
                  </a:lnTo>
                  <a:lnTo>
                    <a:pt x="369252" y="474345"/>
                  </a:lnTo>
                  <a:lnTo>
                    <a:pt x="356433" y="505777"/>
                  </a:lnTo>
                  <a:lnTo>
                    <a:pt x="343852" y="537210"/>
                  </a:lnTo>
                  <a:lnTo>
                    <a:pt x="332640" y="563125"/>
                  </a:lnTo>
                  <a:lnTo>
                    <a:pt x="321786" y="589280"/>
                  </a:lnTo>
                  <a:lnTo>
                    <a:pt x="311169" y="615434"/>
                  </a:lnTo>
                  <a:lnTo>
                    <a:pt x="300672" y="641350"/>
                  </a:lnTo>
                  <a:lnTo>
                    <a:pt x="287139" y="671631"/>
                  </a:lnTo>
                  <a:lnTo>
                    <a:pt x="273367" y="701675"/>
                  </a:lnTo>
                  <a:lnTo>
                    <a:pt x="259595" y="731718"/>
                  </a:lnTo>
                  <a:lnTo>
                    <a:pt x="246062" y="762000"/>
                  </a:lnTo>
                  <a:lnTo>
                    <a:pt x="230068" y="795317"/>
                  </a:lnTo>
                  <a:lnTo>
                    <a:pt x="214312" y="828516"/>
                  </a:lnTo>
                  <a:lnTo>
                    <a:pt x="198556" y="861476"/>
                  </a:lnTo>
                  <a:lnTo>
                    <a:pt x="162540" y="932914"/>
                  </a:lnTo>
                  <a:lnTo>
                    <a:pt x="142398" y="971391"/>
                  </a:lnTo>
                  <a:lnTo>
                    <a:pt x="122019" y="1009630"/>
                  </a:lnTo>
                  <a:lnTo>
                    <a:pt x="101282" y="1047750"/>
                  </a:lnTo>
                  <a:lnTo>
                    <a:pt x="90011" y="1067911"/>
                  </a:lnTo>
                  <a:lnTo>
                    <a:pt x="84673" y="1077575"/>
                  </a:lnTo>
                  <a:lnTo>
                    <a:pt x="79692" y="1087120"/>
                  </a:lnTo>
                  <a:lnTo>
                    <a:pt x="73223" y="1097597"/>
                  </a:lnTo>
                  <a:lnTo>
                    <a:pt x="66992" y="1108075"/>
                  </a:lnTo>
                  <a:lnTo>
                    <a:pt x="60761" y="1118552"/>
                  </a:lnTo>
                  <a:lnTo>
                    <a:pt x="54292" y="1129030"/>
                  </a:lnTo>
                  <a:lnTo>
                    <a:pt x="47625" y="1139705"/>
                  </a:lnTo>
                  <a:lnTo>
                    <a:pt x="40957" y="1150620"/>
                  </a:lnTo>
                  <a:lnTo>
                    <a:pt x="34290" y="1161534"/>
                  </a:lnTo>
                  <a:lnTo>
                    <a:pt x="27622" y="1172210"/>
                  </a:lnTo>
                  <a:lnTo>
                    <a:pt x="25082" y="1177290"/>
                  </a:lnTo>
                  <a:lnTo>
                    <a:pt x="21272" y="1182370"/>
                  </a:lnTo>
                  <a:lnTo>
                    <a:pt x="18732" y="1187450"/>
                  </a:lnTo>
                  <a:lnTo>
                    <a:pt x="16192" y="1191260"/>
                  </a:lnTo>
                  <a:lnTo>
                    <a:pt x="13652" y="1196340"/>
                  </a:lnTo>
                  <a:lnTo>
                    <a:pt x="11112" y="1200150"/>
                  </a:lnTo>
                  <a:lnTo>
                    <a:pt x="8274" y="1206619"/>
                  </a:lnTo>
                  <a:lnTo>
                    <a:pt x="0" y="1240789"/>
                  </a:lnTo>
                  <a:lnTo>
                    <a:pt x="238" y="1248410"/>
                  </a:lnTo>
                  <a:lnTo>
                    <a:pt x="952" y="1256030"/>
                  </a:lnTo>
                  <a:lnTo>
                    <a:pt x="2222" y="1259840"/>
                  </a:lnTo>
                  <a:lnTo>
                    <a:pt x="2222" y="1263650"/>
                  </a:lnTo>
                  <a:lnTo>
                    <a:pt x="21947" y="1300757"/>
                  </a:lnTo>
                  <a:lnTo>
                    <a:pt x="68262" y="1336040"/>
                  </a:lnTo>
                  <a:lnTo>
                    <a:pt x="130492" y="1376680"/>
                  </a:lnTo>
                  <a:lnTo>
                    <a:pt x="166052" y="1399540"/>
                  </a:lnTo>
                  <a:lnTo>
                    <a:pt x="182562" y="1409700"/>
                  </a:lnTo>
                  <a:lnTo>
                    <a:pt x="298132" y="1484630"/>
                  </a:lnTo>
                  <a:lnTo>
                    <a:pt x="427672" y="1568450"/>
                  </a:lnTo>
                  <a:lnTo>
                    <a:pt x="548322" y="1645920"/>
                  </a:lnTo>
                  <a:lnTo>
                    <a:pt x="606742" y="1682750"/>
                  </a:lnTo>
                  <a:lnTo>
                    <a:pt x="695642" y="1739900"/>
                  </a:lnTo>
                  <a:lnTo>
                    <a:pt x="736282" y="17665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11529833" y="4531359"/>
              <a:ext cx="742315" cy="1770380"/>
            </a:xfrm>
            <a:custGeom>
              <a:avLst/>
              <a:gdLst/>
              <a:ahLst/>
              <a:cxnLst/>
              <a:rect l="l" t="t" r="r" b="b"/>
              <a:pathLst>
                <a:path w="742315" h="1770379">
                  <a:moveTo>
                    <a:pt x="564376" y="0"/>
                  </a:moveTo>
                  <a:lnTo>
                    <a:pt x="533896" y="73660"/>
                  </a:lnTo>
                  <a:lnTo>
                    <a:pt x="438646" y="306070"/>
                  </a:lnTo>
                  <a:lnTo>
                    <a:pt x="399276" y="402590"/>
                  </a:lnTo>
                  <a:lnTo>
                    <a:pt x="373399" y="466566"/>
                  </a:lnTo>
                  <a:lnTo>
                    <a:pt x="348476" y="529590"/>
                  </a:lnTo>
                  <a:lnTo>
                    <a:pt x="337978" y="555307"/>
                  </a:lnTo>
                  <a:lnTo>
                    <a:pt x="327362" y="581025"/>
                  </a:lnTo>
                  <a:lnTo>
                    <a:pt x="316507" y="606742"/>
                  </a:lnTo>
                  <a:lnTo>
                    <a:pt x="305296" y="632460"/>
                  </a:lnTo>
                  <a:lnTo>
                    <a:pt x="292477" y="662741"/>
                  </a:lnTo>
                  <a:lnTo>
                    <a:pt x="278943" y="692785"/>
                  </a:lnTo>
                  <a:lnTo>
                    <a:pt x="264933" y="722828"/>
                  </a:lnTo>
                  <a:lnTo>
                    <a:pt x="250686" y="753110"/>
                  </a:lnTo>
                  <a:lnTo>
                    <a:pt x="235426" y="786427"/>
                  </a:lnTo>
                  <a:lnTo>
                    <a:pt x="204430" y="852586"/>
                  </a:lnTo>
                  <a:lnTo>
                    <a:pt x="168949" y="924202"/>
                  </a:lnTo>
                  <a:lnTo>
                    <a:pt x="148609" y="962977"/>
                  </a:lnTo>
                  <a:lnTo>
                    <a:pt x="127555" y="1001275"/>
                  </a:lnTo>
                  <a:lnTo>
                    <a:pt x="105906" y="1038860"/>
                  </a:lnTo>
                  <a:lnTo>
                    <a:pt x="100191" y="1048385"/>
                  </a:lnTo>
                  <a:lnTo>
                    <a:pt x="94476" y="1057910"/>
                  </a:lnTo>
                  <a:lnTo>
                    <a:pt x="88761" y="1067435"/>
                  </a:lnTo>
                  <a:lnTo>
                    <a:pt x="83046" y="1076960"/>
                  </a:lnTo>
                  <a:lnTo>
                    <a:pt x="76577" y="1087635"/>
                  </a:lnTo>
                  <a:lnTo>
                    <a:pt x="70346" y="1098550"/>
                  </a:lnTo>
                  <a:lnTo>
                    <a:pt x="64115" y="1109464"/>
                  </a:lnTo>
                  <a:lnTo>
                    <a:pt x="57646" y="1120140"/>
                  </a:lnTo>
                  <a:lnTo>
                    <a:pt x="50998" y="1130637"/>
                  </a:lnTo>
                  <a:lnTo>
                    <a:pt x="44469" y="1141253"/>
                  </a:lnTo>
                  <a:lnTo>
                    <a:pt x="38179" y="1152108"/>
                  </a:lnTo>
                  <a:lnTo>
                    <a:pt x="32246" y="1163320"/>
                  </a:lnTo>
                  <a:lnTo>
                    <a:pt x="28436" y="1167130"/>
                  </a:lnTo>
                  <a:lnTo>
                    <a:pt x="25896" y="1172210"/>
                  </a:lnTo>
                  <a:lnTo>
                    <a:pt x="23356" y="1177290"/>
                  </a:lnTo>
                  <a:lnTo>
                    <a:pt x="19546" y="1182370"/>
                  </a:lnTo>
                  <a:lnTo>
                    <a:pt x="17006" y="1186180"/>
                  </a:lnTo>
                  <a:lnTo>
                    <a:pt x="14466" y="1191260"/>
                  </a:lnTo>
                  <a:lnTo>
                    <a:pt x="10894" y="1198125"/>
                  </a:lnTo>
                  <a:lnTo>
                    <a:pt x="337" y="1236186"/>
                  </a:lnTo>
                  <a:lnTo>
                    <a:pt x="0" y="1244381"/>
                  </a:lnTo>
                  <a:lnTo>
                    <a:pt x="496" y="1252220"/>
                  </a:lnTo>
                  <a:lnTo>
                    <a:pt x="1766" y="1257300"/>
                  </a:lnTo>
                  <a:lnTo>
                    <a:pt x="3036" y="1262380"/>
                  </a:lnTo>
                  <a:lnTo>
                    <a:pt x="20816" y="1297940"/>
                  </a:lnTo>
                  <a:lnTo>
                    <a:pt x="74156" y="1341120"/>
                  </a:lnTo>
                  <a:lnTo>
                    <a:pt x="136386" y="1380490"/>
                  </a:lnTo>
                  <a:lnTo>
                    <a:pt x="171946" y="1403350"/>
                  </a:lnTo>
                  <a:lnTo>
                    <a:pt x="188456" y="1414780"/>
                  </a:lnTo>
                  <a:lnTo>
                    <a:pt x="301486" y="1487170"/>
                  </a:lnTo>
                  <a:lnTo>
                    <a:pt x="433566" y="1572260"/>
                  </a:lnTo>
                  <a:lnTo>
                    <a:pt x="555486" y="1651000"/>
                  </a:lnTo>
                  <a:lnTo>
                    <a:pt x="611366" y="1686560"/>
                  </a:lnTo>
                  <a:lnTo>
                    <a:pt x="701536" y="1744980"/>
                  </a:lnTo>
                  <a:lnTo>
                    <a:pt x="742176" y="17703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8" name="object 100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97258" y="4319777"/>
              <a:ext cx="170434" cy="315213"/>
            </a:xfrm>
            <a:prstGeom prst="rect">
              <a:avLst/>
            </a:prstGeom>
          </p:spPr>
        </p:pic>
        <p:pic>
          <p:nvPicPr>
            <p:cNvPr id="1009" name="object 100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61367" y="4948427"/>
              <a:ext cx="105663" cy="125984"/>
            </a:xfrm>
            <a:prstGeom prst="rect">
              <a:avLst/>
            </a:prstGeom>
          </p:spPr>
        </p:pic>
        <p:sp>
          <p:nvSpPr>
            <p:cNvPr id="1010" name="object 1010"/>
            <p:cNvSpPr/>
            <p:nvPr/>
          </p:nvSpPr>
          <p:spPr>
            <a:xfrm>
              <a:off x="12038329" y="52146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12026899" y="520827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12012929" y="520065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12001499" y="519430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11987529" y="51866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11976099" y="518032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11960860" y="5177789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11951970" y="517778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89"/>
                  </a:moveTo>
                  <a:lnTo>
                    <a:pt x="5080" y="1269"/>
                  </a:ln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11944349" y="51955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507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11935460" y="520065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89"/>
                  </a:moveTo>
                  <a:lnTo>
                    <a:pt x="5080" y="6349"/>
                  </a:ln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11920220" y="520827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0"/>
                  </a:moveTo>
                  <a:lnTo>
                    <a:pt x="635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11910060" y="520318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11894820" y="519683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11883389" y="519175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0"/>
                  </a:moveTo>
                  <a:lnTo>
                    <a:pt x="1143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11870689" y="518540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11879579" y="51866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11879579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11880849" y="51866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  <a:path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11879579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1187957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11880849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  <a:path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11879579" y="51904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11878310" y="51904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11878310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  <a:path w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11877039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11875770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1875770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11875770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11875770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11875770" y="51879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  <a:path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11876446" y="518739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90" y="74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11877039" y="51866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11875770" y="51866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11875770" y="51866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11878310" y="51866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11879579" y="51866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11877039" y="518795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540" y="127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11878310" y="51854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11906249" y="51993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11906249" y="52006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1906249" y="51993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1906249" y="52019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1906249" y="52019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190624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1190497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11904979" y="52031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1190497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11903710" y="52019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1190243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1190243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11902439" y="52019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11902439" y="52006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11901170" y="52006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1902439" y="51993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11903710" y="51993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11902439" y="51981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11904979" y="51993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11904979" y="51993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11903710" y="51993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2539"/>
                  </a:moveTo>
                  <a:lnTo>
                    <a:pt x="2540" y="126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3809"/>
                  </a:lnTo>
                  <a:lnTo>
                    <a:pt x="254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11904979" y="51981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11904979" y="51981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11930379" y="5208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11931649" y="52095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11930379" y="52082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0"/>
                  </a:lnTo>
                  <a:lnTo>
                    <a:pt x="1270" y="0"/>
                  </a:lnTo>
                  <a:lnTo>
                    <a:pt x="2540" y="0"/>
                  </a:lnTo>
                  <a:lnTo>
                    <a:pt x="1270" y="1270"/>
                  </a:lnTo>
                </a:path>
                <a:path w="254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1931649" y="5209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1931649" y="52108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1932920" y="5209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1931649" y="5212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11931649" y="5212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1932920" y="5212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1932920" y="5212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1931649" y="52120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1930379" y="52120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1930379" y="52133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1930379" y="52120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1929110" y="5212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1929110" y="52133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  <a:path w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1928525" y="521163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2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1929110" y="52108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1927839" y="52108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1927839" y="5212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1929110" y="5209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1930379" y="52095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1929110" y="52095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127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1929110" y="52082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1948160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1949429" y="51879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1948160" y="51879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1948160" y="51879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1949429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1950699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1950699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195069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195069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1951970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195069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1950699" y="51917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1950699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11949429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1949429" y="51917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11949429" y="5193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1948160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194688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1946889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194688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194688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11948160" y="518922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11946889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  <a:path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11972289" y="51765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11972289" y="51777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11973560" y="51765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11972289" y="51777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11972289" y="51790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11973560" y="51790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11972289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11971020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11971020" y="51803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11971020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11969749" y="51790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11969749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11969749" y="51803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11968479" y="51777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11969114" y="517721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57" y="406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11968479" y="51777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11969749" y="51765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11971020" y="51752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11969749" y="51752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11971020" y="51752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11972289" y="51752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11969749" y="5176520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2540" y="2539"/>
                  </a:move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254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11972289" y="51752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  <a:lnTo>
                    <a:pt x="0" y="0"/>
                  </a:lnTo>
                </a:path>
                <a:path w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1199768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11998960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11998960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11998960" y="51917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11997689" y="5193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11998960" y="5193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11998960" y="5193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11997689" y="51930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11996420" y="51930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11996420" y="51943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11996420" y="51930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11995149" y="5193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11995149" y="5193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1199514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11995149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11993879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1199387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1199514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11996420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1199514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11997689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1199768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11995149" y="519048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2540" y="2539"/>
                  </a:move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1269"/>
                  </a:lnTo>
                  <a:lnTo>
                    <a:pt x="1270" y="2539"/>
                  </a:lnTo>
                  <a:lnTo>
                    <a:pt x="254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11997689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  <a:path w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12023089" y="52044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12024360" y="52057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12024360" y="52044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12024360" y="52057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12023089" y="520700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12024360" y="52057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12023089" y="52070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12021820" y="52070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12021820" y="520827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1270" y="0"/>
                  </a:lnTo>
                  <a:lnTo>
                    <a:pt x="0" y="0"/>
                  </a:lnTo>
                </a:path>
                <a:path w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12021820" y="52070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12020549" y="52057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12020549" y="52070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12020549" y="52057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12020549" y="52044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12019279" y="52044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12020549" y="52044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12021820" y="52031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1202054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12023089" y="52031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1202308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12021820" y="520445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270" y="2539"/>
                  </a:move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1202308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11562079" y="5806439"/>
              <a:ext cx="31750" cy="25400"/>
            </a:xfrm>
            <a:custGeom>
              <a:avLst/>
              <a:gdLst/>
              <a:ahLst/>
              <a:cxnLst/>
              <a:rect l="l" t="t" r="r" b="b"/>
              <a:pathLst>
                <a:path w="31750" h="25400">
                  <a:moveTo>
                    <a:pt x="25400" y="25400"/>
                  </a:moveTo>
                  <a:lnTo>
                    <a:pt x="0" y="8890"/>
                  </a:lnTo>
                  <a:lnTo>
                    <a:pt x="6350" y="0"/>
                  </a:lnTo>
                  <a:lnTo>
                    <a:pt x="31750" y="15240"/>
                  </a:lnTo>
                  <a:lnTo>
                    <a:pt x="25400" y="254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11598910" y="5735062"/>
              <a:ext cx="331470" cy="114935"/>
            </a:xfrm>
            <a:custGeom>
              <a:avLst/>
              <a:gdLst/>
              <a:ahLst/>
              <a:cxnLst/>
              <a:rect l="l" t="t" r="r" b="b"/>
              <a:pathLst>
                <a:path w="331470" h="114935">
                  <a:moveTo>
                    <a:pt x="0" y="114557"/>
                  </a:moveTo>
                  <a:lnTo>
                    <a:pt x="73660" y="70107"/>
                  </a:lnTo>
                  <a:lnTo>
                    <a:pt x="88165" y="59888"/>
                  </a:lnTo>
                  <a:lnTo>
                    <a:pt x="103028" y="50264"/>
                  </a:lnTo>
                  <a:lnTo>
                    <a:pt x="153570" y="24467"/>
                  </a:lnTo>
                  <a:lnTo>
                    <a:pt x="194964" y="11132"/>
                  </a:lnTo>
                  <a:lnTo>
                    <a:pt x="236100" y="3294"/>
                  </a:lnTo>
                  <a:lnTo>
                    <a:pt x="276979" y="0"/>
                  </a:lnTo>
                  <a:lnTo>
                    <a:pt x="297180" y="257"/>
                  </a:lnTo>
                  <a:lnTo>
                    <a:pt x="305752" y="476"/>
                  </a:lnTo>
                  <a:lnTo>
                    <a:pt x="314325" y="1051"/>
                  </a:lnTo>
                  <a:lnTo>
                    <a:pt x="322897" y="1865"/>
                  </a:lnTo>
                  <a:lnTo>
                    <a:pt x="331470" y="2797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9" name="object 118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21337" y="5827268"/>
              <a:ext cx="221234" cy="108204"/>
            </a:xfrm>
            <a:prstGeom prst="rect">
              <a:avLst/>
            </a:prstGeom>
          </p:spPr>
        </p:pic>
        <p:pic>
          <p:nvPicPr>
            <p:cNvPr id="1190" name="object 119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012167" y="5890768"/>
              <a:ext cx="156464" cy="179324"/>
            </a:xfrm>
            <a:prstGeom prst="rect">
              <a:avLst/>
            </a:prstGeom>
          </p:spPr>
        </p:pic>
        <p:sp>
          <p:nvSpPr>
            <p:cNvPr id="1191" name="object 1191"/>
            <p:cNvSpPr/>
            <p:nvPr/>
          </p:nvSpPr>
          <p:spPr>
            <a:xfrm>
              <a:off x="12273279" y="6083300"/>
              <a:ext cx="46990" cy="204470"/>
            </a:xfrm>
            <a:custGeom>
              <a:avLst/>
              <a:gdLst/>
              <a:ahLst/>
              <a:cxnLst/>
              <a:rect l="l" t="t" r="r" b="b"/>
              <a:pathLst>
                <a:path w="46990" h="204470">
                  <a:moveTo>
                    <a:pt x="0" y="0"/>
                  </a:moveTo>
                  <a:lnTo>
                    <a:pt x="24130" y="40640"/>
                  </a:lnTo>
                  <a:lnTo>
                    <a:pt x="40917" y="86895"/>
                  </a:lnTo>
                  <a:lnTo>
                    <a:pt x="46771" y="131445"/>
                  </a:lnTo>
                  <a:lnTo>
                    <a:pt x="46990" y="140970"/>
                  </a:lnTo>
                  <a:lnTo>
                    <a:pt x="45720" y="146050"/>
                  </a:lnTo>
                  <a:lnTo>
                    <a:pt x="45720" y="151130"/>
                  </a:lnTo>
                  <a:lnTo>
                    <a:pt x="29209" y="190500"/>
                  </a:lnTo>
                  <a:lnTo>
                    <a:pt x="21590" y="198120"/>
                  </a:lnTo>
                  <a:lnTo>
                    <a:pt x="7620" y="2044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11396979" y="6073139"/>
              <a:ext cx="709930" cy="444500"/>
            </a:xfrm>
            <a:custGeom>
              <a:avLst/>
              <a:gdLst/>
              <a:ahLst/>
              <a:cxnLst/>
              <a:rect l="l" t="t" r="r" b="b"/>
              <a:pathLst>
                <a:path w="709929" h="444500">
                  <a:moveTo>
                    <a:pt x="709929" y="444500"/>
                  </a:moveTo>
                  <a:lnTo>
                    <a:pt x="544829" y="339090"/>
                  </a:lnTo>
                  <a:lnTo>
                    <a:pt x="420369" y="259079"/>
                  </a:lnTo>
                  <a:lnTo>
                    <a:pt x="312419" y="189229"/>
                  </a:lnTo>
                  <a:lnTo>
                    <a:pt x="171449" y="100329"/>
                  </a:lnTo>
                  <a:lnTo>
                    <a:pt x="110489" y="58420"/>
                  </a:lnTo>
                  <a:lnTo>
                    <a:pt x="78739" y="43179"/>
                  </a:lnTo>
                  <a:lnTo>
                    <a:pt x="45719" y="60960"/>
                  </a:lnTo>
                  <a:lnTo>
                    <a:pt x="11429" y="35559"/>
                  </a:lnTo>
                  <a:lnTo>
                    <a:pt x="1269" y="139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10770870" y="6070600"/>
              <a:ext cx="1309370" cy="1451610"/>
            </a:xfrm>
            <a:custGeom>
              <a:avLst/>
              <a:gdLst/>
              <a:ahLst/>
              <a:cxnLst/>
              <a:rect l="l" t="t" r="r" b="b"/>
              <a:pathLst>
                <a:path w="1309370" h="1451609">
                  <a:moveTo>
                    <a:pt x="1309370" y="389889"/>
                  </a:moveTo>
                  <a:lnTo>
                    <a:pt x="1191260" y="314959"/>
                  </a:lnTo>
                  <a:lnTo>
                    <a:pt x="1066800" y="234949"/>
                  </a:lnTo>
                  <a:lnTo>
                    <a:pt x="960120" y="165099"/>
                  </a:lnTo>
                  <a:lnTo>
                    <a:pt x="819150" y="74929"/>
                  </a:lnTo>
                  <a:lnTo>
                    <a:pt x="754380" y="34289"/>
                  </a:lnTo>
                  <a:lnTo>
                    <a:pt x="746521" y="28078"/>
                  </a:lnTo>
                  <a:lnTo>
                    <a:pt x="738187" y="22701"/>
                  </a:lnTo>
                  <a:lnTo>
                    <a:pt x="729376" y="18037"/>
                  </a:lnTo>
                  <a:lnTo>
                    <a:pt x="720090" y="13969"/>
                  </a:lnTo>
                  <a:lnTo>
                    <a:pt x="712470" y="10596"/>
                  </a:lnTo>
                  <a:lnTo>
                    <a:pt x="673100" y="952"/>
                  </a:lnTo>
                  <a:lnTo>
                    <a:pt x="656590" y="0"/>
                  </a:lnTo>
                  <a:lnTo>
                    <a:pt x="648950" y="19"/>
                  </a:lnTo>
                  <a:lnTo>
                    <a:pt x="609600" y="5079"/>
                  </a:lnTo>
                  <a:lnTo>
                    <a:pt x="601980" y="7619"/>
                  </a:lnTo>
                  <a:lnTo>
                    <a:pt x="594360" y="10159"/>
                  </a:lnTo>
                  <a:lnTo>
                    <a:pt x="586740" y="12699"/>
                  </a:lnTo>
                  <a:lnTo>
                    <a:pt x="579120" y="16509"/>
                  </a:lnTo>
                  <a:lnTo>
                    <a:pt x="543460" y="39290"/>
                  </a:lnTo>
                  <a:lnTo>
                    <a:pt x="516255" y="69373"/>
                  </a:lnTo>
                  <a:lnTo>
                    <a:pt x="478790" y="128269"/>
                  </a:lnTo>
                  <a:lnTo>
                    <a:pt x="410210" y="236219"/>
                  </a:lnTo>
                  <a:lnTo>
                    <a:pt x="383540" y="276859"/>
                  </a:lnTo>
                  <a:lnTo>
                    <a:pt x="375920" y="290829"/>
                  </a:lnTo>
                  <a:lnTo>
                    <a:pt x="314960" y="384809"/>
                  </a:lnTo>
                  <a:lnTo>
                    <a:pt x="303530" y="402589"/>
                  </a:lnTo>
                  <a:lnTo>
                    <a:pt x="267970" y="461009"/>
                  </a:lnTo>
                  <a:lnTo>
                    <a:pt x="242570" y="500379"/>
                  </a:lnTo>
                  <a:lnTo>
                    <a:pt x="233680" y="514349"/>
                  </a:lnTo>
                  <a:lnTo>
                    <a:pt x="191770" y="580389"/>
                  </a:lnTo>
                  <a:lnTo>
                    <a:pt x="180340" y="596899"/>
                  </a:lnTo>
                  <a:lnTo>
                    <a:pt x="160020" y="627379"/>
                  </a:lnTo>
                  <a:lnTo>
                    <a:pt x="151467" y="640516"/>
                  </a:lnTo>
                  <a:lnTo>
                    <a:pt x="143033" y="653414"/>
                  </a:lnTo>
                  <a:lnTo>
                    <a:pt x="134838" y="666313"/>
                  </a:lnTo>
                  <a:lnTo>
                    <a:pt x="127000" y="679449"/>
                  </a:lnTo>
                  <a:lnTo>
                    <a:pt x="117475" y="697527"/>
                  </a:lnTo>
                  <a:lnTo>
                    <a:pt x="107950" y="715486"/>
                  </a:lnTo>
                  <a:lnTo>
                    <a:pt x="98425" y="733206"/>
                  </a:lnTo>
                  <a:lnTo>
                    <a:pt x="88900" y="750569"/>
                  </a:lnTo>
                  <a:lnTo>
                    <a:pt x="86360" y="755649"/>
                  </a:lnTo>
                  <a:lnTo>
                    <a:pt x="83820" y="759459"/>
                  </a:lnTo>
                  <a:lnTo>
                    <a:pt x="81280" y="764539"/>
                  </a:lnTo>
                  <a:lnTo>
                    <a:pt x="77489" y="771207"/>
                  </a:lnTo>
                  <a:lnTo>
                    <a:pt x="73818" y="777874"/>
                  </a:lnTo>
                  <a:lnTo>
                    <a:pt x="70385" y="784542"/>
                  </a:lnTo>
                  <a:lnTo>
                    <a:pt x="67310" y="791209"/>
                  </a:lnTo>
                  <a:lnTo>
                    <a:pt x="64770" y="796289"/>
                  </a:lnTo>
                  <a:lnTo>
                    <a:pt x="63500" y="800099"/>
                  </a:lnTo>
                  <a:lnTo>
                    <a:pt x="62230" y="805179"/>
                  </a:lnTo>
                  <a:lnTo>
                    <a:pt x="53597" y="827643"/>
                  </a:lnTo>
                  <a:lnTo>
                    <a:pt x="43656" y="849629"/>
                  </a:lnTo>
                  <a:lnTo>
                    <a:pt x="33476" y="871616"/>
                  </a:lnTo>
                  <a:lnTo>
                    <a:pt x="24130" y="894079"/>
                  </a:lnTo>
                  <a:lnTo>
                    <a:pt x="10735" y="938549"/>
                  </a:lnTo>
                  <a:lnTo>
                    <a:pt x="1905" y="988059"/>
                  </a:lnTo>
                  <a:lnTo>
                    <a:pt x="0" y="1022349"/>
                  </a:lnTo>
                  <a:lnTo>
                    <a:pt x="1190" y="1036637"/>
                  </a:lnTo>
                  <a:lnTo>
                    <a:pt x="7620" y="1079499"/>
                  </a:lnTo>
                  <a:lnTo>
                    <a:pt x="17303" y="1116647"/>
                  </a:lnTo>
                  <a:lnTo>
                    <a:pt x="31750" y="1151889"/>
                  </a:lnTo>
                  <a:lnTo>
                    <a:pt x="37941" y="1166891"/>
                  </a:lnTo>
                  <a:lnTo>
                    <a:pt x="62230" y="1209039"/>
                  </a:lnTo>
                  <a:lnTo>
                    <a:pt x="89554" y="1241186"/>
                  </a:lnTo>
                  <a:lnTo>
                    <a:pt x="118903" y="1268412"/>
                  </a:lnTo>
                  <a:lnTo>
                    <a:pt x="139700" y="1283970"/>
                  </a:lnTo>
                  <a:lnTo>
                    <a:pt x="143510" y="1287780"/>
                  </a:lnTo>
                  <a:lnTo>
                    <a:pt x="147320" y="1290320"/>
                  </a:lnTo>
                  <a:lnTo>
                    <a:pt x="151130" y="1292859"/>
                  </a:lnTo>
                  <a:lnTo>
                    <a:pt x="252730" y="1360170"/>
                  </a:lnTo>
                  <a:lnTo>
                    <a:pt x="340360" y="1418589"/>
                  </a:lnTo>
                  <a:lnTo>
                    <a:pt x="389890" y="14516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10766802" y="6065520"/>
              <a:ext cx="1316355" cy="1460500"/>
            </a:xfrm>
            <a:custGeom>
              <a:avLst/>
              <a:gdLst/>
              <a:ahLst/>
              <a:cxnLst/>
              <a:rect l="l" t="t" r="r" b="b"/>
              <a:pathLst>
                <a:path w="1316354" h="1460500">
                  <a:moveTo>
                    <a:pt x="1315977" y="392429"/>
                  </a:moveTo>
                  <a:lnTo>
                    <a:pt x="1199137" y="314959"/>
                  </a:lnTo>
                  <a:lnTo>
                    <a:pt x="1073407" y="236219"/>
                  </a:lnTo>
                  <a:lnTo>
                    <a:pt x="966727" y="166369"/>
                  </a:lnTo>
                  <a:lnTo>
                    <a:pt x="825757" y="76199"/>
                  </a:lnTo>
                  <a:lnTo>
                    <a:pt x="760987" y="35559"/>
                  </a:lnTo>
                  <a:lnTo>
                    <a:pt x="752395" y="30063"/>
                  </a:lnTo>
                  <a:lnTo>
                    <a:pt x="717807" y="11469"/>
                  </a:lnTo>
                  <a:lnTo>
                    <a:pt x="677802" y="317"/>
                  </a:lnTo>
                  <a:lnTo>
                    <a:pt x="660657" y="0"/>
                  </a:lnTo>
                  <a:lnTo>
                    <a:pt x="652839" y="19"/>
                  </a:lnTo>
                  <a:lnTo>
                    <a:pt x="612397" y="5079"/>
                  </a:lnTo>
                  <a:lnTo>
                    <a:pt x="604777" y="7619"/>
                  </a:lnTo>
                  <a:lnTo>
                    <a:pt x="597157" y="10159"/>
                  </a:lnTo>
                  <a:lnTo>
                    <a:pt x="589537" y="12699"/>
                  </a:lnTo>
                  <a:lnTo>
                    <a:pt x="583187" y="16509"/>
                  </a:lnTo>
                  <a:lnTo>
                    <a:pt x="574833" y="20558"/>
                  </a:lnTo>
                  <a:lnTo>
                    <a:pt x="538420" y="46037"/>
                  </a:lnTo>
                  <a:lnTo>
                    <a:pt x="527307" y="58419"/>
                  </a:lnTo>
                  <a:lnTo>
                    <a:pt x="521811" y="64908"/>
                  </a:lnTo>
                  <a:lnTo>
                    <a:pt x="516671" y="71278"/>
                  </a:lnTo>
                  <a:lnTo>
                    <a:pt x="511770" y="77886"/>
                  </a:lnTo>
                  <a:lnTo>
                    <a:pt x="506987" y="85089"/>
                  </a:lnTo>
                  <a:lnTo>
                    <a:pt x="484127" y="124459"/>
                  </a:lnTo>
                  <a:lnTo>
                    <a:pt x="475237" y="138429"/>
                  </a:lnTo>
                  <a:lnTo>
                    <a:pt x="410467" y="240029"/>
                  </a:lnTo>
                  <a:lnTo>
                    <a:pt x="385067" y="279399"/>
                  </a:lnTo>
                  <a:lnTo>
                    <a:pt x="374907" y="294639"/>
                  </a:lnTo>
                  <a:lnTo>
                    <a:pt x="315217" y="387349"/>
                  </a:lnTo>
                  <a:lnTo>
                    <a:pt x="303787" y="405129"/>
                  </a:lnTo>
                  <a:lnTo>
                    <a:pt x="266957" y="464819"/>
                  </a:lnTo>
                  <a:lnTo>
                    <a:pt x="242827" y="502919"/>
                  </a:lnTo>
                  <a:lnTo>
                    <a:pt x="232667" y="516889"/>
                  </a:lnTo>
                  <a:lnTo>
                    <a:pt x="192027" y="581659"/>
                  </a:lnTo>
                  <a:lnTo>
                    <a:pt x="180597" y="599439"/>
                  </a:lnTo>
                  <a:lnTo>
                    <a:pt x="160277" y="629919"/>
                  </a:lnTo>
                  <a:lnTo>
                    <a:pt x="152677" y="642104"/>
                  </a:lnTo>
                  <a:lnTo>
                    <a:pt x="145196" y="654049"/>
                  </a:lnTo>
                  <a:lnTo>
                    <a:pt x="137953" y="665995"/>
                  </a:lnTo>
                  <a:lnTo>
                    <a:pt x="131067" y="678179"/>
                  </a:lnTo>
                  <a:lnTo>
                    <a:pt x="129797" y="680719"/>
                  </a:lnTo>
                  <a:lnTo>
                    <a:pt x="127257" y="684529"/>
                  </a:lnTo>
                  <a:lnTo>
                    <a:pt x="125987" y="687069"/>
                  </a:lnTo>
                  <a:lnTo>
                    <a:pt x="116482" y="703996"/>
                  </a:lnTo>
                  <a:lnTo>
                    <a:pt x="107096" y="720566"/>
                  </a:lnTo>
                  <a:lnTo>
                    <a:pt x="97948" y="736897"/>
                  </a:lnTo>
                  <a:lnTo>
                    <a:pt x="89157" y="753109"/>
                  </a:lnTo>
                  <a:lnTo>
                    <a:pt x="86617" y="758189"/>
                  </a:lnTo>
                  <a:lnTo>
                    <a:pt x="84077" y="761999"/>
                  </a:lnTo>
                  <a:lnTo>
                    <a:pt x="81537" y="767079"/>
                  </a:lnTo>
                  <a:lnTo>
                    <a:pt x="77747" y="773767"/>
                  </a:lnTo>
                  <a:lnTo>
                    <a:pt x="74076" y="780573"/>
                  </a:lnTo>
                  <a:lnTo>
                    <a:pt x="70643" y="787618"/>
                  </a:lnTo>
                  <a:lnTo>
                    <a:pt x="67567" y="795019"/>
                  </a:lnTo>
                  <a:lnTo>
                    <a:pt x="65027" y="798829"/>
                  </a:lnTo>
                  <a:lnTo>
                    <a:pt x="63757" y="802639"/>
                  </a:lnTo>
                  <a:lnTo>
                    <a:pt x="61217" y="807719"/>
                  </a:lnTo>
                  <a:lnTo>
                    <a:pt x="50978" y="829845"/>
                  </a:lnTo>
                  <a:lnTo>
                    <a:pt x="31928" y="875049"/>
                  </a:lnTo>
                  <a:lnTo>
                    <a:pt x="18395" y="912395"/>
                  </a:lnTo>
                  <a:lnTo>
                    <a:pt x="6607" y="957579"/>
                  </a:lnTo>
                  <a:lnTo>
                    <a:pt x="0" y="1009550"/>
                  </a:lnTo>
                  <a:lnTo>
                    <a:pt x="257" y="1027429"/>
                  </a:lnTo>
                  <a:lnTo>
                    <a:pt x="4008" y="1070828"/>
                  </a:lnTo>
                  <a:lnTo>
                    <a:pt x="16291" y="1123156"/>
                  </a:lnTo>
                  <a:lnTo>
                    <a:pt x="30737" y="1159509"/>
                  </a:lnTo>
                  <a:lnTo>
                    <a:pt x="53419" y="1201300"/>
                  </a:lnTo>
                  <a:lnTo>
                    <a:pt x="79950" y="1237932"/>
                  </a:lnTo>
                  <a:lnTo>
                    <a:pt x="108882" y="1269107"/>
                  </a:lnTo>
                  <a:lnTo>
                    <a:pt x="139957" y="1292859"/>
                  </a:lnTo>
                  <a:lnTo>
                    <a:pt x="143767" y="1295399"/>
                  </a:lnTo>
                  <a:lnTo>
                    <a:pt x="147577" y="1299209"/>
                  </a:lnTo>
                  <a:lnTo>
                    <a:pt x="151387" y="1300479"/>
                  </a:lnTo>
                  <a:lnTo>
                    <a:pt x="254257" y="1369059"/>
                  </a:lnTo>
                  <a:lnTo>
                    <a:pt x="338077" y="1423669"/>
                  </a:lnTo>
                  <a:lnTo>
                    <a:pt x="346967" y="1430019"/>
                  </a:lnTo>
                  <a:lnTo>
                    <a:pt x="392687" y="146049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10756899" y="6055359"/>
              <a:ext cx="1332230" cy="1479550"/>
            </a:xfrm>
            <a:custGeom>
              <a:avLst/>
              <a:gdLst/>
              <a:ahLst/>
              <a:cxnLst/>
              <a:rect l="l" t="t" r="r" b="b"/>
              <a:pathLst>
                <a:path w="1332229" h="1479550">
                  <a:moveTo>
                    <a:pt x="1332229" y="393700"/>
                  </a:moveTo>
                  <a:lnTo>
                    <a:pt x="1214119" y="317500"/>
                  </a:lnTo>
                  <a:lnTo>
                    <a:pt x="1089659" y="237490"/>
                  </a:lnTo>
                  <a:lnTo>
                    <a:pt x="980439" y="167640"/>
                  </a:lnTo>
                  <a:lnTo>
                    <a:pt x="842009" y="78739"/>
                  </a:lnTo>
                  <a:lnTo>
                    <a:pt x="775969" y="35560"/>
                  </a:lnTo>
                  <a:lnTo>
                    <a:pt x="739139" y="16510"/>
                  </a:lnTo>
                  <a:lnTo>
                    <a:pt x="731321" y="12918"/>
                  </a:lnTo>
                  <a:lnTo>
                    <a:pt x="688974" y="952"/>
                  </a:lnTo>
                  <a:lnTo>
                    <a:pt x="670559" y="0"/>
                  </a:lnTo>
                  <a:lnTo>
                    <a:pt x="662185" y="19"/>
                  </a:lnTo>
                  <a:lnTo>
                    <a:pt x="654049" y="158"/>
                  </a:lnTo>
                  <a:lnTo>
                    <a:pt x="645914" y="535"/>
                  </a:lnTo>
                  <a:lnTo>
                    <a:pt x="637539" y="1270"/>
                  </a:lnTo>
                  <a:lnTo>
                    <a:pt x="630892" y="2976"/>
                  </a:lnTo>
                  <a:lnTo>
                    <a:pt x="624363" y="4444"/>
                  </a:lnTo>
                  <a:lnTo>
                    <a:pt x="618073" y="5913"/>
                  </a:lnTo>
                  <a:lnTo>
                    <a:pt x="612139" y="7620"/>
                  </a:lnTo>
                  <a:lnTo>
                    <a:pt x="605492" y="10279"/>
                  </a:lnTo>
                  <a:lnTo>
                    <a:pt x="598963" y="12700"/>
                  </a:lnTo>
                  <a:lnTo>
                    <a:pt x="561558" y="32603"/>
                  </a:lnTo>
                  <a:lnTo>
                    <a:pt x="528319" y="62229"/>
                  </a:lnTo>
                  <a:lnTo>
                    <a:pt x="480059" y="134620"/>
                  </a:lnTo>
                  <a:lnTo>
                    <a:pt x="411479" y="243840"/>
                  </a:lnTo>
                  <a:lnTo>
                    <a:pt x="386079" y="284480"/>
                  </a:lnTo>
                  <a:lnTo>
                    <a:pt x="375919" y="298450"/>
                  </a:lnTo>
                  <a:lnTo>
                    <a:pt x="316229" y="392430"/>
                  </a:lnTo>
                  <a:lnTo>
                    <a:pt x="304799" y="410209"/>
                  </a:lnTo>
                  <a:lnTo>
                    <a:pt x="267969" y="469900"/>
                  </a:lnTo>
                  <a:lnTo>
                    <a:pt x="243839" y="508000"/>
                  </a:lnTo>
                  <a:lnTo>
                    <a:pt x="233679" y="521970"/>
                  </a:lnTo>
                  <a:lnTo>
                    <a:pt x="193039" y="585470"/>
                  </a:lnTo>
                  <a:lnTo>
                    <a:pt x="182879" y="601980"/>
                  </a:lnTo>
                  <a:lnTo>
                    <a:pt x="161289" y="636270"/>
                  </a:lnTo>
                  <a:lnTo>
                    <a:pt x="153689" y="647719"/>
                  </a:lnTo>
                  <a:lnTo>
                    <a:pt x="146208" y="659288"/>
                  </a:lnTo>
                  <a:lnTo>
                    <a:pt x="138965" y="671095"/>
                  </a:lnTo>
                  <a:lnTo>
                    <a:pt x="132079" y="683260"/>
                  </a:lnTo>
                  <a:lnTo>
                    <a:pt x="129539" y="685800"/>
                  </a:lnTo>
                  <a:lnTo>
                    <a:pt x="128269" y="688340"/>
                  </a:lnTo>
                  <a:lnTo>
                    <a:pt x="125729" y="692150"/>
                  </a:lnTo>
                  <a:lnTo>
                    <a:pt x="116403" y="708540"/>
                  </a:lnTo>
                  <a:lnTo>
                    <a:pt x="107314" y="725169"/>
                  </a:lnTo>
                  <a:lnTo>
                    <a:pt x="98226" y="741799"/>
                  </a:lnTo>
                  <a:lnTo>
                    <a:pt x="88899" y="758190"/>
                  </a:lnTo>
                  <a:lnTo>
                    <a:pt x="87629" y="763270"/>
                  </a:lnTo>
                  <a:lnTo>
                    <a:pt x="85089" y="767080"/>
                  </a:lnTo>
                  <a:lnTo>
                    <a:pt x="82549" y="772160"/>
                  </a:lnTo>
                  <a:lnTo>
                    <a:pt x="78759" y="779025"/>
                  </a:lnTo>
                  <a:lnTo>
                    <a:pt x="75088" y="786130"/>
                  </a:lnTo>
                  <a:lnTo>
                    <a:pt x="71655" y="793234"/>
                  </a:lnTo>
                  <a:lnTo>
                    <a:pt x="68579" y="800100"/>
                  </a:lnTo>
                  <a:lnTo>
                    <a:pt x="66039" y="805180"/>
                  </a:lnTo>
                  <a:lnTo>
                    <a:pt x="63499" y="808990"/>
                  </a:lnTo>
                  <a:lnTo>
                    <a:pt x="62229" y="814069"/>
                  </a:lnTo>
                  <a:lnTo>
                    <a:pt x="52208" y="834310"/>
                  </a:lnTo>
                  <a:lnTo>
                    <a:pt x="34547" y="876220"/>
                  </a:lnTo>
                  <a:lnTo>
                    <a:pt x="20994" y="914300"/>
                  </a:lnTo>
                  <a:lnTo>
                    <a:pt x="6349" y="965200"/>
                  </a:lnTo>
                  <a:lnTo>
                    <a:pt x="277" y="1021099"/>
                  </a:lnTo>
                  <a:lnTo>
                    <a:pt x="0" y="1040130"/>
                  </a:lnTo>
                  <a:lnTo>
                    <a:pt x="456" y="1054615"/>
                  </a:lnTo>
                  <a:lnTo>
                    <a:pt x="6349" y="1098550"/>
                  </a:lnTo>
                  <a:lnTo>
                    <a:pt x="16668" y="1137602"/>
                  </a:lnTo>
                  <a:lnTo>
                    <a:pt x="31749" y="1174750"/>
                  </a:lnTo>
                  <a:lnTo>
                    <a:pt x="54967" y="1217076"/>
                  </a:lnTo>
                  <a:lnTo>
                    <a:pt x="81597" y="1254442"/>
                  </a:lnTo>
                  <a:lnTo>
                    <a:pt x="112077" y="1285656"/>
                  </a:lnTo>
                  <a:lnTo>
                    <a:pt x="143509" y="1311910"/>
                  </a:lnTo>
                  <a:lnTo>
                    <a:pt x="148589" y="1314450"/>
                  </a:lnTo>
                  <a:lnTo>
                    <a:pt x="152399" y="1318260"/>
                  </a:lnTo>
                  <a:lnTo>
                    <a:pt x="156209" y="1320800"/>
                  </a:lnTo>
                  <a:lnTo>
                    <a:pt x="259079" y="1388110"/>
                  </a:lnTo>
                  <a:lnTo>
                    <a:pt x="341629" y="1442720"/>
                  </a:lnTo>
                  <a:lnTo>
                    <a:pt x="351789" y="1449070"/>
                  </a:lnTo>
                  <a:lnTo>
                    <a:pt x="397509" y="14795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11075670" y="6348729"/>
              <a:ext cx="92710" cy="128270"/>
            </a:xfrm>
            <a:custGeom>
              <a:avLst/>
              <a:gdLst/>
              <a:ahLst/>
              <a:cxnLst/>
              <a:rect l="l" t="t" r="r" b="b"/>
              <a:pathLst>
                <a:path w="92709" h="128270">
                  <a:moveTo>
                    <a:pt x="0" y="125729"/>
                  </a:moveTo>
                  <a:lnTo>
                    <a:pt x="5080" y="128269"/>
                  </a:lnTo>
                  <a:lnTo>
                    <a:pt x="45720" y="128269"/>
                  </a:lnTo>
                  <a:lnTo>
                    <a:pt x="92710" y="41909"/>
                  </a:lnTo>
                  <a:lnTo>
                    <a:pt x="85090" y="3809"/>
                  </a:lnTo>
                  <a:lnTo>
                    <a:pt x="800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7" name="object 119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949177" y="6567677"/>
              <a:ext cx="161544" cy="212344"/>
            </a:xfrm>
            <a:prstGeom prst="rect">
              <a:avLst/>
            </a:prstGeom>
          </p:spPr>
        </p:pic>
        <p:sp>
          <p:nvSpPr>
            <p:cNvPr id="1198" name="object 1198"/>
            <p:cNvSpPr/>
            <p:nvPr/>
          </p:nvSpPr>
          <p:spPr>
            <a:xfrm>
              <a:off x="11396979" y="6071870"/>
              <a:ext cx="91440" cy="22860"/>
            </a:xfrm>
            <a:custGeom>
              <a:avLst/>
              <a:gdLst/>
              <a:ahLst/>
              <a:cxnLst/>
              <a:rect l="l" t="t" r="r" b="b"/>
              <a:pathLst>
                <a:path w="91440" h="22860">
                  <a:moveTo>
                    <a:pt x="0" y="2539"/>
                  </a:moveTo>
                  <a:lnTo>
                    <a:pt x="7620" y="1269"/>
                  </a:lnTo>
                  <a:lnTo>
                    <a:pt x="13970" y="0"/>
                  </a:lnTo>
                  <a:lnTo>
                    <a:pt x="21590" y="0"/>
                  </a:lnTo>
                  <a:lnTo>
                    <a:pt x="29011" y="39"/>
                  </a:lnTo>
                  <a:lnTo>
                    <a:pt x="36195" y="317"/>
                  </a:lnTo>
                  <a:lnTo>
                    <a:pt x="43378" y="1071"/>
                  </a:lnTo>
                  <a:lnTo>
                    <a:pt x="50800" y="2539"/>
                  </a:lnTo>
                  <a:lnTo>
                    <a:pt x="57150" y="2539"/>
                  </a:lnTo>
                  <a:lnTo>
                    <a:pt x="64769" y="5079"/>
                  </a:lnTo>
                  <a:lnTo>
                    <a:pt x="72390" y="6349"/>
                  </a:lnTo>
                  <a:lnTo>
                    <a:pt x="78740" y="8889"/>
                  </a:lnTo>
                  <a:lnTo>
                    <a:pt x="85090" y="11429"/>
                  </a:lnTo>
                  <a:lnTo>
                    <a:pt x="91440" y="13969"/>
                  </a:lnTo>
                  <a:lnTo>
                    <a:pt x="86360" y="22859"/>
                  </a:lnTo>
                  <a:lnTo>
                    <a:pt x="81280" y="20319"/>
                  </a:lnTo>
                  <a:lnTo>
                    <a:pt x="74930" y="19049"/>
                  </a:lnTo>
                  <a:lnTo>
                    <a:pt x="68580" y="16509"/>
                  </a:lnTo>
                  <a:lnTo>
                    <a:pt x="62230" y="15239"/>
                  </a:lnTo>
                  <a:lnTo>
                    <a:pt x="55880" y="13969"/>
                  </a:lnTo>
                  <a:lnTo>
                    <a:pt x="48260" y="12699"/>
                  </a:lnTo>
                  <a:lnTo>
                    <a:pt x="43180" y="11429"/>
                  </a:lnTo>
                  <a:lnTo>
                    <a:pt x="36830" y="11429"/>
                  </a:lnTo>
                  <a:lnTo>
                    <a:pt x="30480" y="11429"/>
                  </a:lnTo>
                  <a:lnTo>
                    <a:pt x="24130" y="11429"/>
                  </a:lnTo>
                  <a:lnTo>
                    <a:pt x="17780" y="11429"/>
                  </a:lnTo>
                  <a:lnTo>
                    <a:pt x="12700" y="11429"/>
                  </a:lnTo>
                  <a:lnTo>
                    <a:pt x="8890" y="11429"/>
                  </a:lnTo>
                  <a:lnTo>
                    <a:pt x="5080" y="12699"/>
                  </a:lnTo>
                  <a:lnTo>
                    <a:pt x="2540" y="12699"/>
                  </a:ln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10965179" y="5822950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0" y="22860"/>
                  </a:moveTo>
                  <a:lnTo>
                    <a:pt x="22860" y="36830"/>
                  </a:lnTo>
                  <a:lnTo>
                    <a:pt x="36830" y="13970"/>
                  </a:lnTo>
                  <a:lnTo>
                    <a:pt x="13970" y="0"/>
                  </a:ln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11111229" y="5830570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60">
                  <a:moveTo>
                    <a:pt x="2540" y="22860"/>
                  </a:moveTo>
                  <a:lnTo>
                    <a:pt x="0" y="1270"/>
                  </a:lnTo>
                  <a:lnTo>
                    <a:pt x="10160" y="0"/>
                  </a:lnTo>
                  <a:lnTo>
                    <a:pt x="12700" y="21590"/>
                  </a:lnTo>
                  <a:lnTo>
                    <a:pt x="254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10143489" y="725804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17779" y="12700"/>
                  </a:moveTo>
                  <a:lnTo>
                    <a:pt x="6349" y="508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9444989" y="9316720"/>
              <a:ext cx="539750" cy="353060"/>
            </a:xfrm>
            <a:custGeom>
              <a:avLst/>
              <a:gdLst/>
              <a:ahLst/>
              <a:cxnLst/>
              <a:rect l="l" t="t" r="r" b="b"/>
              <a:pathLst>
                <a:path w="539750" h="353059">
                  <a:moveTo>
                    <a:pt x="539750" y="353059"/>
                  </a:moveTo>
                  <a:lnTo>
                    <a:pt x="426720" y="279399"/>
                  </a:lnTo>
                  <a:lnTo>
                    <a:pt x="320040" y="213359"/>
                  </a:lnTo>
                  <a:lnTo>
                    <a:pt x="304800" y="203199"/>
                  </a:lnTo>
                  <a:lnTo>
                    <a:pt x="298450" y="194309"/>
                  </a:lnTo>
                  <a:lnTo>
                    <a:pt x="237490" y="154939"/>
                  </a:lnTo>
                  <a:lnTo>
                    <a:pt x="121920" y="83819"/>
                  </a:lnTo>
                  <a:lnTo>
                    <a:pt x="33020" y="29209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3" name="object 120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42677" y="9397237"/>
              <a:ext cx="288544" cy="226314"/>
            </a:xfrm>
            <a:prstGeom prst="rect">
              <a:avLst/>
            </a:prstGeom>
          </p:spPr>
        </p:pic>
        <p:sp>
          <p:nvSpPr>
            <p:cNvPr id="1204" name="object 1204"/>
            <p:cNvSpPr/>
            <p:nvPr/>
          </p:nvSpPr>
          <p:spPr>
            <a:xfrm>
              <a:off x="9400539" y="9239249"/>
              <a:ext cx="313690" cy="229870"/>
            </a:xfrm>
            <a:custGeom>
              <a:avLst/>
              <a:gdLst/>
              <a:ahLst/>
              <a:cxnLst/>
              <a:rect l="l" t="t" r="r" b="b"/>
              <a:pathLst>
                <a:path w="313690" h="229870">
                  <a:moveTo>
                    <a:pt x="281940" y="229870"/>
                  </a:moveTo>
                  <a:lnTo>
                    <a:pt x="313690" y="190500"/>
                  </a:lnTo>
                  <a:lnTo>
                    <a:pt x="295910" y="179070"/>
                  </a:lnTo>
                  <a:lnTo>
                    <a:pt x="196850" y="115570"/>
                  </a:lnTo>
                  <a:lnTo>
                    <a:pt x="113030" y="62230"/>
                  </a:lnTo>
                  <a:lnTo>
                    <a:pt x="43180" y="17780"/>
                  </a:lnTo>
                  <a:lnTo>
                    <a:pt x="16510" y="0"/>
                  </a:ln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9431020" y="8793479"/>
              <a:ext cx="312420" cy="613410"/>
            </a:xfrm>
            <a:custGeom>
              <a:avLst/>
              <a:gdLst/>
              <a:ahLst/>
              <a:cxnLst/>
              <a:rect l="l" t="t" r="r" b="b"/>
              <a:pathLst>
                <a:path w="312420" h="613409">
                  <a:moveTo>
                    <a:pt x="312420" y="588010"/>
                  </a:moveTo>
                  <a:lnTo>
                    <a:pt x="297180" y="613410"/>
                  </a:lnTo>
                  <a:lnTo>
                    <a:pt x="180340" y="538480"/>
                  </a:lnTo>
                  <a:lnTo>
                    <a:pt x="95250" y="483870"/>
                  </a:lnTo>
                  <a:lnTo>
                    <a:pt x="0" y="422910"/>
                  </a:lnTo>
                  <a:lnTo>
                    <a:pt x="30480" y="373380"/>
                  </a:lnTo>
                  <a:lnTo>
                    <a:pt x="34290" y="368300"/>
                  </a:lnTo>
                  <a:lnTo>
                    <a:pt x="129540" y="219710"/>
                  </a:lnTo>
                  <a:lnTo>
                    <a:pt x="229870" y="64770"/>
                  </a:lnTo>
                  <a:lnTo>
                    <a:pt x="269240" y="0"/>
                  </a:lnTo>
                  <a:lnTo>
                    <a:pt x="300990" y="203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9385299" y="7742515"/>
              <a:ext cx="1569720" cy="1573530"/>
            </a:xfrm>
            <a:custGeom>
              <a:avLst/>
              <a:gdLst/>
              <a:ahLst/>
              <a:cxnLst/>
              <a:rect l="l" t="t" r="r" b="b"/>
              <a:pathLst>
                <a:path w="1569720" h="1573529">
                  <a:moveTo>
                    <a:pt x="58420" y="1572934"/>
                  </a:moveTo>
                  <a:lnTo>
                    <a:pt x="52705" y="1567219"/>
                  </a:lnTo>
                  <a:lnTo>
                    <a:pt x="46990" y="1561504"/>
                  </a:lnTo>
                  <a:lnTo>
                    <a:pt x="41275" y="1555789"/>
                  </a:lnTo>
                  <a:lnTo>
                    <a:pt x="35560" y="1550074"/>
                  </a:lnTo>
                  <a:lnTo>
                    <a:pt x="30480" y="1546264"/>
                  </a:lnTo>
                  <a:lnTo>
                    <a:pt x="26670" y="1541184"/>
                  </a:lnTo>
                  <a:lnTo>
                    <a:pt x="22860" y="1536104"/>
                  </a:lnTo>
                  <a:lnTo>
                    <a:pt x="19050" y="1532294"/>
                  </a:lnTo>
                  <a:lnTo>
                    <a:pt x="16510" y="1528484"/>
                  </a:lnTo>
                  <a:lnTo>
                    <a:pt x="535" y="1487328"/>
                  </a:lnTo>
                  <a:lnTo>
                    <a:pt x="0" y="1466254"/>
                  </a:lnTo>
                  <a:lnTo>
                    <a:pt x="0" y="1458634"/>
                  </a:lnTo>
                  <a:lnTo>
                    <a:pt x="1270" y="1452284"/>
                  </a:lnTo>
                  <a:lnTo>
                    <a:pt x="1270" y="1444664"/>
                  </a:lnTo>
                  <a:lnTo>
                    <a:pt x="2540" y="1438314"/>
                  </a:lnTo>
                  <a:lnTo>
                    <a:pt x="2540" y="1431964"/>
                  </a:lnTo>
                  <a:lnTo>
                    <a:pt x="3810" y="1425614"/>
                  </a:lnTo>
                  <a:lnTo>
                    <a:pt x="5933" y="1418014"/>
                  </a:lnTo>
                  <a:lnTo>
                    <a:pt x="8413" y="1410533"/>
                  </a:lnTo>
                  <a:lnTo>
                    <a:pt x="11132" y="1403290"/>
                  </a:lnTo>
                  <a:lnTo>
                    <a:pt x="13970" y="1396404"/>
                  </a:lnTo>
                  <a:lnTo>
                    <a:pt x="16510" y="1390054"/>
                  </a:lnTo>
                  <a:lnTo>
                    <a:pt x="20320" y="1384974"/>
                  </a:lnTo>
                  <a:lnTo>
                    <a:pt x="22860" y="1378624"/>
                  </a:lnTo>
                  <a:lnTo>
                    <a:pt x="116840" y="1231304"/>
                  </a:lnTo>
                  <a:lnTo>
                    <a:pt x="218440" y="1072554"/>
                  </a:lnTo>
                  <a:lnTo>
                    <a:pt x="266700" y="996354"/>
                  </a:lnTo>
                  <a:lnTo>
                    <a:pt x="300990" y="943014"/>
                  </a:lnTo>
                  <a:lnTo>
                    <a:pt x="394970" y="796964"/>
                  </a:lnTo>
                  <a:lnTo>
                    <a:pt x="504190" y="644564"/>
                  </a:lnTo>
                  <a:lnTo>
                    <a:pt x="596900" y="518834"/>
                  </a:lnTo>
                  <a:lnTo>
                    <a:pt x="726440" y="343574"/>
                  </a:lnTo>
                  <a:lnTo>
                    <a:pt x="758190" y="301664"/>
                  </a:lnTo>
                  <a:lnTo>
                    <a:pt x="765810" y="290234"/>
                  </a:lnTo>
                  <a:lnTo>
                    <a:pt x="783590" y="267374"/>
                  </a:lnTo>
                  <a:lnTo>
                    <a:pt x="793750" y="254674"/>
                  </a:lnTo>
                  <a:lnTo>
                    <a:pt x="822960" y="215304"/>
                  </a:lnTo>
                  <a:lnTo>
                    <a:pt x="839470" y="194984"/>
                  </a:lnTo>
                  <a:lnTo>
                    <a:pt x="854987" y="175656"/>
                  </a:lnTo>
                  <a:lnTo>
                    <a:pt x="871220" y="157519"/>
                  </a:lnTo>
                  <a:lnTo>
                    <a:pt x="906780" y="123864"/>
                  </a:lnTo>
                  <a:lnTo>
                    <a:pt x="940911" y="96400"/>
                  </a:lnTo>
                  <a:lnTo>
                    <a:pt x="977900" y="71794"/>
                  </a:lnTo>
                  <a:lnTo>
                    <a:pt x="1020048" y="48220"/>
                  </a:lnTo>
                  <a:lnTo>
                    <a:pt x="1072038" y="27820"/>
                  </a:lnTo>
                  <a:lnTo>
                    <a:pt x="1109980" y="17184"/>
                  </a:lnTo>
                  <a:lnTo>
                    <a:pt x="1165344" y="5576"/>
                  </a:lnTo>
                  <a:lnTo>
                    <a:pt x="1207432" y="1031"/>
                  </a:lnTo>
                  <a:lnTo>
                    <a:pt x="1254541" y="0"/>
                  </a:lnTo>
                  <a:lnTo>
                    <a:pt x="1277620" y="674"/>
                  </a:lnTo>
                  <a:lnTo>
                    <a:pt x="1336357" y="5754"/>
                  </a:lnTo>
                  <a:lnTo>
                    <a:pt x="1393190" y="18454"/>
                  </a:lnTo>
                  <a:lnTo>
                    <a:pt x="1435516" y="33635"/>
                  </a:lnTo>
                  <a:lnTo>
                    <a:pt x="1449070" y="40044"/>
                  </a:lnTo>
                  <a:lnTo>
                    <a:pt x="1501140" y="64174"/>
                  </a:lnTo>
                  <a:lnTo>
                    <a:pt x="1518920" y="73064"/>
                  </a:lnTo>
                  <a:lnTo>
                    <a:pt x="1539240" y="84494"/>
                  </a:lnTo>
                  <a:lnTo>
                    <a:pt x="1540510" y="84494"/>
                  </a:lnTo>
                  <a:lnTo>
                    <a:pt x="1569720" y="99734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9379703" y="7737614"/>
              <a:ext cx="1576705" cy="1580515"/>
            </a:xfrm>
            <a:custGeom>
              <a:avLst/>
              <a:gdLst/>
              <a:ahLst/>
              <a:cxnLst/>
              <a:rect l="l" t="t" r="r" b="b"/>
              <a:pathLst>
                <a:path w="1576704" h="1580515">
                  <a:moveTo>
                    <a:pt x="61475" y="1580376"/>
                  </a:moveTo>
                  <a:lnTo>
                    <a:pt x="33535" y="1553706"/>
                  </a:lnTo>
                  <a:lnTo>
                    <a:pt x="29725" y="1549896"/>
                  </a:lnTo>
                  <a:lnTo>
                    <a:pt x="25915" y="1544816"/>
                  </a:lnTo>
                  <a:lnTo>
                    <a:pt x="22105" y="1541006"/>
                  </a:lnTo>
                  <a:lnTo>
                    <a:pt x="19565" y="1535926"/>
                  </a:lnTo>
                  <a:lnTo>
                    <a:pt x="1785" y="1501636"/>
                  </a:lnTo>
                  <a:lnTo>
                    <a:pt x="0" y="1479311"/>
                  </a:lnTo>
                  <a:lnTo>
                    <a:pt x="515" y="1472426"/>
                  </a:lnTo>
                  <a:lnTo>
                    <a:pt x="515" y="1464806"/>
                  </a:lnTo>
                  <a:lnTo>
                    <a:pt x="1785" y="1457186"/>
                  </a:lnTo>
                  <a:lnTo>
                    <a:pt x="3055" y="1450836"/>
                  </a:lnTo>
                  <a:lnTo>
                    <a:pt x="3055" y="1443216"/>
                  </a:lnTo>
                  <a:lnTo>
                    <a:pt x="3055" y="1435596"/>
                  </a:lnTo>
                  <a:lnTo>
                    <a:pt x="5595" y="1429246"/>
                  </a:lnTo>
                  <a:lnTo>
                    <a:pt x="7203" y="1421090"/>
                  </a:lnTo>
                  <a:lnTo>
                    <a:pt x="9882" y="1413529"/>
                  </a:lnTo>
                  <a:lnTo>
                    <a:pt x="13275" y="1406207"/>
                  </a:lnTo>
                  <a:lnTo>
                    <a:pt x="17025" y="1398766"/>
                  </a:lnTo>
                  <a:lnTo>
                    <a:pt x="19565" y="1392416"/>
                  </a:lnTo>
                  <a:lnTo>
                    <a:pt x="22105" y="1386066"/>
                  </a:lnTo>
                  <a:lnTo>
                    <a:pt x="24645" y="1380986"/>
                  </a:lnTo>
                  <a:lnTo>
                    <a:pt x="119895" y="1232396"/>
                  </a:lnTo>
                  <a:lnTo>
                    <a:pt x="218955" y="1076186"/>
                  </a:lnTo>
                  <a:lnTo>
                    <a:pt x="284995" y="973316"/>
                  </a:lnTo>
                  <a:lnTo>
                    <a:pt x="312935" y="927596"/>
                  </a:lnTo>
                  <a:lnTo>
                    <a:pt x="389135" y="809486"/>
                  </a:lnTo>
                  <a:lnTo>
                    <a:pt x="505975" y="645656"/>
                  </a:lnTo>
                  <a:lnTo>
                    <a:pt x="598685" y="519926"/>
                  </a:lnTo>
                  <a:lnTo>
                    <a:pt x="728225" y="345936"/>
                  </a:lnTo>
                  <a:lnTo>
                    <a:pt x="759975" y="304026"/>
                  </a:lnTo>
                  <a:lnTo>
                    <a:pt x="768865" y="293866"/>
                  </a:lnTo>
                  <a:lnTo>
                    <a:pt x="786645" y="268466"/>
                  </a:lnTo>
                  <a:lnTo>
                    <a:pt x="795535" y="257036"/>
                  </a:lnTo>
                  <a:lnTo>
                    <a:pt x="820935" y="224016"/>
                  </a:lnTo>
                  <a:lnTo>
                    <a:pt x="828555" y="215126"/>
                  </a:lnTo>
                  <a:lnTo>
                    <a:pt x="856773" y="178018"/>
                  </a:lnTo>
                  <a:lnTo>
                    <a:pt x="890190" y="142696"/>
                  </a:lnTo>
                  <a:lnTo>
                    <a:pt x="925413" y="111442"/>
                  </a:lnTo>
                  <a:lnTo>
                    <a:pt x="961965" y="84256"/>
                  </a:lnTo>
                  <a:lnTo>
                    <a:pt x="994529" y="64015"/>
                  </a:lnTo>
                  <a:lnTo>
                    <a:pt x="1038105" y="42406"/>
                  </a:lnTo>
                  <a:lnTo>
                    <a:pt x="1075729" y="27642"/>
                  </a:lnTo>
                  <a:lnTo>
                    <a:pt x="1114305" y="15736"/>
                  </a:lnTo>
                  <a:lnTo>
                    <a:pt x="1170205" y="5377"/>
                  </a:lnTo>
                  <a:lnTo>
                    <a:pt x="1212095" y="1389"/>
                  </a:lnTo>
                  <a:lnTo>
                    <a:pt x="1257815" y="0"/>
                  </a:lnTo>
                  <a:lnTo>
                    <a:pt x="1280675" y="496"/>
                  </a:lnTo>
                  <a:lnTo>
                    <a:pt x="1341318" y="6687"/>
                  </a:lnTo>
                  <a:lnTo>
                    <a:pt x="1400055" y="19546"/>
                  </a:lnTo>
                  <a:lnTo>
                    <a:pt x="1442382" y="34726"/>
                  </a:lnTo>
                  <a:lnTo>
                    <a:pt x="1455935" y="41136"/>
                  </a:lnTo>
                  <a:lnTo>
                    <a:pt x="1508005" y="65266"/>
                  </a:lnTo>
                  <a:lnTo>
                    <a:pt x="1523245" y="72886"/>
                  </a:lnTo>
                  <a:lnTo>
                    <a:pt x="1533405" y="77966"/>
                  </a:lnTo>
                  <a:lnTo>
                    <a:pt x="1547375" y="84316"/>
                  </a:lnTo>
                  <a:lnTo>
                    <a:pt x="1576585" y="102096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9370060" y="7727275"/>
              <a:ext cx="1591310" cy="1600200"/>
            </a:xfrm>
            <a:custGeom>
              <a:avLst/>
              <a:gdLst/>
              <a:ahLst/>
              <a:cxnLst/>
              <a:rect l="l" t="t" r="r" b="b"/>
              <a:pathLst>
                <a:path w="1591309" h="1600200">
                  <a:moveTo>
                    <a:pt x="67309" y="1599604"/>
                  </a:moveTo>
                  <a:lnTo>
                    <a:pt x="35559" y="1571664"/>
                  </a:lnTo>
                  <a:lnTo>
                    <a:pt x="31749" y="1566584"/>
                  </a:lnTo>
                  <a:lnTo>
                    <a:pt x="27939" y="1562774"/>
                  </a:lnTo>
                  <a:lnTo>
                    <a:pt x="22859" y="1557694"/>
                  </a:lnTo>
                  <a:lnTo>
                    <a:pt x="20319" y="1552614"/>
                  </a:lnTo>
                  <a:lnTo>
                    <a:pt x="16509" y="1547534"/>
                  </a:lnTo>
                  <a:lnTo>
                    <a:pt x="2143" y="1505942"/>
                  </a:lnTo>
                  <a:lnTo>
                    <a:pt x="0" y="1480224"/>
                  </a:lnTo>
                  <a:lnTo>
                    <a:pt x="0" y="1472604"/>
                  </a:lnTo>
                  <a:lnTo>
                    <a:pt x="1269" y="1464984"/>
                  </a:lnTo>
                  <a:lnTo>
                    <a:pt x="1269" y="1457364"/>
                  </a:lnTo>
                  <a:lnTo>
                    <a:pt x="2539" y="1451014"/>
                  </a:lnTo>
                  <a:lnTo>
                    <a:pt x="3809" y="1443394"/>
                  </a:lnTo>
                  <a:lnTo>
                    <a:pt x="5079" y="1437044"/>
                  </a:lnTo>
                  <a:lnTo>
                    <a:pt x="19049" y="1397674"/>
                  </a:lnTo>
                  <a:lnTo>
                    <a:pt x="22859" y="1391324"/>
                  </a:lnTo>
                  <a:lnTo>
                    <a:pt x="26669" y="1384974"/>
                  </a:lnTo>
                  <a:lnTo>
                    <a:pt x="130809" y="1221144"/>
                  </a:lnTo>
                  <a:lnTo>
                    <a:pt x="219709" y="1081444"/>
                  </a:lnTo>
                  <a:lnTo>
                    <a:pt x="269239" y="1002704"/>
                  </a:lnTo>
                  <a:lnTo>
                    <a:pt x="327659" y="912534"/>
                  </a:lnTo>
                  <a:lnTo>
                    <a:pt x="391159" y="814744"/>
                  </a:lnTo>
                  <a:lnTo>
                    <a:pt x="507999" y="649644"/>
                  </a:lnTo>
                  <a:lnTo>
                    <a:pt x="600709" y="523914"/>
                  </a:lnTo>
                  <a:lnTo>
                    <a:pt x="728979" y="351194"/>
                  </a:lnTo>
                  <a:lnTo>
                    <a:pt x="761999" y="306744"/>
                  </a:lnTo>
                  <a:lnTo>
                    <a:pt x="788669" y="272454"/>
                  </a:lnTo>
                  <a:lnTo>
                    <a:pt x="796289" y="262294"/>
                  </a:lnTo>
                  <a:lnTo>
                    <a:pt x="822959" y="228004"/>
                  </a:lnTo>
                  <a:lnTo>
                    <a:pt x="829309" y="217844"/>
                  </a:lnTo>
                  <a:lnTo>
                    <a:pt x="843279" y="200064"/>
                  </a:lnTo>
                  <a:lnTo>
                    <a:pt x="874871" y="163234"/>
                  </a:lnTo>
                  <a:lnTo>
                    <a:pt x="909319" y="130214"/>
                  </a:lnTo>
                  <a:lnTo>
                    <a:pt x="946467" y="99734"/>
                  </a:lnTo>
                  <a:lnTo>
                    <a:pt x="985519" y="73064"/>
                  </a:lnTo>
                  <a:lnTo>
                    <a:pt x="1029989" y="49490"/>
                  </a:lnTo>
                  <a:lnTo>
                    <a:pt x="1083468" y="28455"/>
                  </a:lnTo>
                  <a:lnTo>
                    <a:pt x="1122679" y="17184"/>
                  </a:lnTo>
                  <a:lnTo>
                    <a:pt x="1160144" y="8770"/>
                  </a:lnTo>
                  <a:lnTo>
                    <a:pt x="1221224" y="1031"/>
                  </a:lnTo>
                  <a:lnTo>
                    <a:pt x="1267975" y="0"/>
                  </a:lnTo>
                  <a:lnTo>
                    <a:pt x="1291589" y="674"/>
                  </a:lnTo>
                  <a:lnTo>
                    <a:pt x="1352391" y="6389"/>
                  </a:lnTo>
                  <a:lnTo>
                    <a:pt x="1412239" y="19724"/>
                  </a:lnTo>
                  <a:lnTo>
                    <a:pt x="1456174" y="34905"/>
                  </a:lnTo>
                  <a:lnTo>
                    <a:pt x="1522729" y="65444"/>
                  </a:lnTo>
                  <a:lnTo>
                    <a:pt x="1537969" y="74334"/>
                  </a:lnTo>
                  <a:lnTo>
                    <a:pt x="1548129" y="79414"/>
                  </a:lnTo>
                  <a:lnTo>
                    <a:pt x="1562099" y="87034"/>
                  </a:lnTo>
                  <a:lnTo>
                    <a:pt x="1591309" y="103544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9387839" y="8751570"/>
              <a:ext cx="293370" cy="448309"/>
            </a:xfrm>
            <a:custGeom>
              <a:avLst/>
              <a:gdLst/>
              <a:ahLst/>
              <a:cxnLst/>
              <a:rect l="l" t="t" r="r" b="b"/>
              <a:pathLst>
                <a:path w="293370" h="448309">
                  <a:moveTo>
                    <a:pt x="0" y="436879"/>
                  </a:moveTo>
                  <a:lnTo>
                    <a:pt x="19050" y="448309"/>
                  </a:lnTo>
                  <a:lnTo>
                    <a:pt x="55880" y="392429"/>
                  </a:lnTo>
                  <a:lnTo>
                    <a:pt x="149860" y="246379"/>
                  </a:lnTo>
                  <a:lnTo>
                    <a:pt x="250190" y="88899"/>
                  </a:lnTo>
                  <a:lnTo>
                    <a:pt x="293370" y="22859"/>
                  </a:lnTo>
                  <a:lnTo>
                    <a:pt x="257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9715499" y="8606789"/>
              <a:ext cx="157480" cy="185420"/>
            </a:xfrm>
            <a:custGeom>
              <a:avLst/>
              <a:gdLst/>
              <a:ahLst/>
              <a:cxnLst/>
              <a:rect l="l" t="t" r="r" b="b"/>
              <a:pathLst>
                <a:path w="157479" h="185420">
                  <a:moveTo>
                    <a:pt x="33020" y="185419"/>
                  </a:moveTo>
                  <a:lnTo>
                    <a:pt x="0" y="165099"/>
                  </a:lnTo>
                  <a:lnTo>
                    <a:pt x="40640" y="100329"/>
                  </a:lnTo>
                  <a:lnTo>
                    <a:pt x="105410" y="0"/>
                  </a:lnTo>
                  <a:lnTo>
                    <a:pt x="157480" y="342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9654539" y="8042910"/>
              <a:ext cx="521970" cy="717550"/>
            </a:xfrm>
            <a:custGeom>
              <a:avLst/>
              <a:gdLst/>
              <a:ahLst/>
              <a:cxnLst/>
              <a:rect l="l" t="t" r="r" b="b"/>
              <a:pathLst>
                <a:path w="521970" h="717550">
                  <a:moveTo>
                    <a:pt x="0" y="695960"/>
                  </a:moveTo>
                  <a:lnTo>
                    <a:pt x="35560" y="717550"/>
                  </a:lnTo>
                  <a:lnTo>
                    <a:pt x="77470" y="650240"/>
                  </a:lnTo>
                  <a:lnTo>
                    <a:pt x="160020" y="521970"/>
                  </a:lnTo>
                  <a:lnTo>
                    <a:pt x="262890" y="373380"/>
                  </a:lnTo>
                  <a:lnTo>
                    <a:pt x="353060" y="242570"/>
                  </a:lnTo>
                  <a:lnTo>
                    <a:pt x="482600" y="59690"/>
                  </a:lnTo>
                  <a:lnTo>
                    <a:pt x="521970" y="7620"/>
                  </a:lnTo>
                  <a:lnTo>
                    <a:pt x="4914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9526270" y="9660889"/>
              <a:ext cx="345440" cy="222250"/>
            </a:xfrm>
            <a:custGeom>
              <a:avLst/>
              <a:gdLst/>
              <a:ahLst/>
              <a:cxnLst/>
              <a:rect l="l" t="t" r="r" b="b"/>
              <a:pathLst>
                <a:path w="345440" h="222250">
                  <a:moveTo>
                    <a:pt x="345440" y="222249"/>
                  </a:moveTo>
                  <a:lnTo>
                    <a:pt x="107950" y="6984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9526270" y="965962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0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9564370" y="968374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9607549" y="971168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9650729" y="973962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9693910" y="976757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1429" y="634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9737089" y="979551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1429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9780270" y="982217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9823449" y="9850120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9866629" y="987806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9357360" y="9484360"/>
              <a:ext cx="541020" cy="342900"/>
            </a:xfrm>
            <a:custGeom>
              <a:avLst/>
              <a:gdLst/>
              <a:ahLst/>
              <a:cxnLst/>
              <a:rect l="l" t="t" r="r" b="b"/>
              <a:pathLst>
                <a:path w="541020" h="342900">
                  <a:moveTo>
                    <a:pt x="541020" y="342900"/>
                  </a:moveTo>
                  <a:lnTo>
                    <a:pt x="369570" y="236220"/>
                  </a:lnTo>
                  <a:lnTo>
                    <a:pt x="187960" y="119380"/>
                  </a:lnTo>
                  <a:lnTo>
                    <a:pt x="68580" y="4318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9456420" y="9621520"/>
              <a:ext cx="46990" cy="30480"/>
            </a:xfrm>
            <a:custGeom>
              <a:avLst/>
              <a:gdLst/>
              <a:ahLst/>
              <a:cxnLst/>
              <a:rect l="l" t="t" r="r" b="b"/>
              <a:pathLst>
                <a:path w="46990" h="30479">
                  <a:moveTo>
                    <a:pt x="46990" y="3047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9457689" y="962024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50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9497060" y="964564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50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9224010" y="9455149"/>
              <a:ext cx="78740" cy="17780"/>
            </a:xfrm>
            <a:custGeom>
              <a:avLst/>
              <a:gdLst/>
              <a:ahLst/>
              <a:cxnLst/>
              <a:rect l="l" t="t" r="r" b="b"/>
              <a:pathLst>
                <a:path w="78740" h="17779">
                  <a:moveTo>
                    <a:pt x="71120" y="16509"/>
                  </a:moveTo>
                  <a:lnTo>
                    <a:pt x="64770" y="13969"/>
                  </a:lnTo>
                  <a:lnTo>
                    <a:pt x="57150" y="12699"/>
                  </a:lnTo>
                  <a:lnTo>
                    <a:pt x="50800" y="11429"/>
                  </a:lnTo>
                  <a:lnTo>
                    <a:pt x="44450" y="11429"/>
                  </a:lnTo>
                  <a:lnTo>
                    <a:pt x="38100" y="11429"/>
                  </a:lnTo>
                  <a:lnTo>
                    <a:pt x="31750" y="11429"/>
                  </a:lnTo>
                  <a:lnTo>
                    <a:pt x="26670" y="11429"/>
                  </a:lnTo>
                  <a:lnTo>
                    <a:pt x="21590" y="12699"/>
                  </a:lnTo>
                  <a:lnTo>
                    <a:pt x="16510" y="13969"/>
                  </a:lnTo>
                  <a:lnTo>
                    <a:pt x="13970" y="15239"/>
                  </a:lnTo>
                  <a:lnTo>
                    <a:pt x="11430" y="16509"/>
                  </a:lnTo>
                  <a:lnTo>
                    <a:pt x="10160" y="17779"/>
                  </a:lnTo>
                  <a:lnTo>
                    <a:pt x="0" y="8889"/>
                  </a:lnTo>
                  <a:lnTo>
                    <a:pt x="5080" y="7619"/>
                  </a:lnTo>
                  <a:lnTo>
                    <a:pt x="10160" y="6349"/>
                  </a:lnTo>
                  <a:lnTo>
                    <a:pt x="13970" y="5079"/>
                  </a:lnTo>
                  <a:lnTo>
                    <a:pt x="20320" y="2539"/>
                  </a:lnTo>
                  <a:lnTo>
                    <a:pt x="25400" y="1269"/>
                  </a:lnTo>
                  <a:lnTo>
                    <a:pt x="31750" y="1269"/>
                  </a:lnTo>
                  <a:lnTo>
                    <a:pt x="38100" y="0"/>
                  </a:lnTo>
                  <a:lnTo>
                    <a:pt x="44450" y="1269"/>
                  </a:lnTo>
                  <a:lnTo>
                    <a:pt x="52070" y="1269"/>
                  </a:lnTo>
                  <a:lnTo>
                    <a:pt x="57150" y="2539"/>
                  </a:lnTo>
                  <a:lnTo>
                    <a:pt x="62230" y="3809"/>
                  </a:lnTo>
                  <a:lnTo>
                    <a:pt x="67310" y="5079"/>
                  </a:lnTo>
                  <a:lnTo>
                    <a:pt x="71120" y="5079"/>
                  </a:lnTo>
                  <a:lnTo>
                    <a:pt x="74930" y="6349"/>
                  </a:lnTo>
                  <a:lnTo>
                    <a:pt x="78740" y="76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7" name="object 12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94848" y="7165848"/>
              <a:ext cx="68833" cy="85344"/>
            </a:xfrm>
            <a:prstGeom prst="rect">
              <a:avLst/>
            </a:prstGeom>
          </p:spPr>
        </p:pic>
        <p:sp>
          <p:nvSpPr>
            <p:cNvPr id="1228" name="object 1228"/>
            <p:cNvSpPr/>
            <p:nvPr/>
          </p:nvSpPr>
          <p:spPr>
            <a:xfrm>
              <a:off x="10317479" y="7399020"/>
              <a:ext cx="494030" cy="273050"/>
            </a:xfrm>
            <a:custGeom>
              <a:avLst/>
              <a:gdLst/>
              <a:ahLst/>
              <a:cxnLst/>
              <a:rect l="l" t="t" r="r" b="b"/>
              <a:pathLst>
                <a:path w="494029" h="273050">
                  <a:moveTo>
                    <a:pt x="228600" y="15239"/>
                  </a:moveTo>
                  <a:lnTo>
                    <a:pt x="344170" y="90169"/>
                  </a:lnTo>
                  <a:lnTo>
                    <a:pt x="439420" y="153669"/>
                  </a:lnTo>
                  <a:lnTo>
                    <a:pt x="482600" y="182879"/>
                  </a:lnTo>
                  <a:lnTo>
                    <a:pt x="486409" y="186689"/>
                  </a:lnTo>
                  <a:lnTo>
                    <a:pt x="490220" y="190499"/>
                  </a:lnTo>
                  <a:lnTo>
                    <a:pt x="491490" y="195579"/>
                  </a:lnTo>
                  <a:lnTo>
                    <a:pt x="492759" y="199389"/>
                  </a:lnTo>
                  <a:lnTo>
                    <a:pt x="494030" y="203199"/>
                  </a:lnTo>
                  <a:lnTo>
                    <a:pt x="494030" y="208279"/>
                  </a:lnTo>
                  <a:lnTo>
                    <a:pt x="492759" y="212089"/>
                  </a:lnTo>
                  <a:lnTo>
                    <a:pt x="491490" y="215899"/>
                  </a:lnTo>
                  <a:lnTo>
                    <a:pt x="490220" y="219709"/>
                  </a:lnTo>
                  <a:lnTo>
                    <a:pt x="486409" y="224789"/>
                  </a:lnTo>
                  <a:lnTo>
                    <a:pt x="481330" y="228599"/>
                  </a:lnTo>
                  <a:lnTo>
                    <a:pt x="476250" y="229869"/>
                  </a:lnTo>
                  <a:lnTo>
                    <a:pt x="471170" y="231139"/>
                  </a:lnTo>
                  <a:lnTo>
                    <a:pt x="466090" y="229869"/>
                  </a:lnTo>
                  <a:lnTo>
                    <a:pt x="461009" y="229869"/>
                  </a:lnTo>
                  <a:lnTo>
                    <a:pt x="443130" y="227032"/>
                  </a:lnTo>
                  <a:lnTo>
                    <a:pt x="391160" y="219709"/>
                  </a:lnTo>
                  <a:lnTo>
                    <a:pt x="349885" y="216852"/>
                  </a:lnTo>
                  <a:lnTo>
                    <a:pt x="308610" y="215899"/>
                  </a:lnTo>
                  <a:lnTo>
                    <a:pt x="286504" y="216356"/>
                  </a:lnTo>
                  <a:lnTo>
                    <a:pt x="241815" y="219650"/>
                  </a:lnTo>
                  <a:lnTo>
                    <a:pt x="193040" y="227449"/>
                  </a:lnTo>
                  <a:lnTo>
                    <a:pt x="139700" y="239752"/>
                  </a:lnTo>
                  <a:lnTo>
                    <a:pt x="99714" y="250051"/>
                  </a:lnTo>
                  <a:lnTo>
                    <a:pt x="60960" y="264159"/>
                  </a:lnTo>
                  <a:lnTo>
                    <a:pt x="54610" y="266699"/>
                  </a:lnTo>
                  <a:lnTo>
                    <a:pt x="49530" y="270509"/>
                  </a:lnTo>
                  <a:lnTo>
                    <a:pt x="43180" y="271779"/>
                  </a:lnTo>
                  <a:lnTo>
                    <a:pt x="35560" y="273049"/>
                  </a:lnTo>
                  <a:lnTo>
                    <a:pt x="27939" y="273049"/>
                  </a:lnTo>
                  <a:lnTo>
                    <a:pt x="0" y="247649"/>
                  </a:lnTo>
                  <a:lnTo>
                    <a:pt x="0" y="241299"/>
                  </a:lnTo>
                  <a:lnTo>
                    <a:pt x="0" y="236219"/>
                  </a:lnTo>
                  <a:lnTo>
                    <a:pt x="2539" y="231139"/>
                  </a:lnTo>
                  <a:lnTo>
                    <a:pt x="5079" y="227329"/>
                  </a:lnTo>
                  <a:lnTo>
                    <a:pt x="59689" y="139699"/>
                  </a:lnTo>
                  <a:lnTo>
                    <a:pt x="116839" y="52069"/>
                  </a:lnTo>
                  <a:lnTo>
                    <a:pt x="120650" y="46553"/>
                  </a:lnTo>
                  <a:lnTo>
                    <a:pt x="124460" y="41274"/>
                  </a:lnTo>
                  <a:lnTo>
                    <a:pt x="128270" y="35996"/>
                  </a:lnTo>
                  <a:lnTo>
                    <a:pt x="132080" y="30479"/>
                  </a:lnTo>
                  <a:lnTo>
                    <a:pt x="134620" y="26669"/>
                  </a:lnTo>
                  <a:lnTo>
                    <a:pt x="137160" y="22859"/>
                  </a:lnTo>
                  <a:lnTo>
                    <a:pt x="170180" y="2539"/>
                  </a:lnTo>
                  <a:lnTo>
                    <a:pt x="186690" y="0"/>
                  </a:lnTo>
                  <a:lnTo>
                    <a:pt x="194310" y="1269"/>
                  </a:lnTo>
                  <a:lnTo>
                    <a:pt x="201930" y="2539"/>
                  </a:lnTo>
                  <a:lnTo>
                    <a:pt x="209550" y="3809"/>
                  </a:lnTo>
                  <a:lnTo>
                    <a:pt x="215900" y="6349"/>
                  </a:lnTo>
                  <a:lnTo>
                    <a:pt x="218440" y="7619"/>
                  </a:lnTo>
                  <a:lnTo>
                    <a:pt x="220979" y="10159"/>
                  </a:lnTo>
                  <a:lnTo>
                    <a:pt x="223520" y="11429"/>
                  </a:lnTo>
                  <a:lnTo>
                    <a:pt x="22860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10328910" y="7409179"/>
              <a:ext cx="471170" cy="252729"/>
            </a:xfrm>
            <a:custGeom>
              <a:avLst/>
              <a:gdLst/>
              <a:ahLst/>
              <a:cxnLst/>
              <a:rect l="l" t="t" r="r" b="b"/>
              <a:pathLst>
                <a:path w="471170" h="252729">
                  <a:moveTo>
                    <a:pt x="210820" y="12700"/>
                  </a:moveTo>
                  <a:lnTo>
                    <a:pt x="327660" y="90170"/>
                  </a:lnTo>
                  <a:lnTo>
                    <a:pt x="421640" y="151130"/>
                  </a:lnTo>
                  <a:lnTo>
                    <a:pt x="466090" y="182880"/>
                  </a:lnTo>
                  <a:lnTo>
                    <a:pt x="467360" y="184150"/>
                  </a:lnTo>
                  <a:lnTo>
                    <a:pt x="468630" y="186690"/>
                  </a:lnTo>
                  <a:lnTo>
                    <a:pt x="469900" y="187960"/>
                  </a:lnTo>
                  <a:lnTo>
                    <a:pt x="471170" y="190500"/>
                  </a:lnTo>
                  <a:lnTo>
                    <a:pt x="471170" y="194310"/>
                  </a:lnTo>
                  <a:lnTo>
                    <a:pt x="471170" y="196850"/>
                  </a:lnTo>
                  <a:lnTo>
                    <a:pt x="469900" y="199390"/>
                  </a:lnTo>
                  <a:lnTo>
                    <a:pt x="469900" y="201930"/>
                  </a:lnTo>
                  <a:lnTo>
                    <a:pt x="468630" y="204470"/>
                  </a:lnTo>
                  <a:lnTo>
                    <a:pt x="466090" y="207010"/>
                  </a:lnTo>
                  <a:lnTo>
                    <a:pt x="462280" y="208280"/>
                  </a:lnTo>
                  <a:lnTo>
                    <a:pt x="459740" y="209550"/>
                  </a:lnTo>
                  <a:lnTo>
                    <a:pt x="455930" y="209550"/>
                  </a:lnTo>
                  <a:lnTo>
                    <a:pt x="452120" y="209550"/>
                  </a:lnTo>
                  <a:lnTo>
                    <a:pt x="449580" y="209550"/>
                  </a:lnTo>
                  <a:lnTo>
                    <a:pt x="431700" y="207783"/>
                  </a:lnTo>
                  <a:lnTo>
                    <a:pt x="414178" y="204946"/>
                  </a:lnTo>
                  <a:lnTo>
                    <a:pt x="396894" y="201870"/>
                  </a:lnTo>
                  <a:lnTo>
                    <a:pt x="379730" y="199390"/>
                  </a:lnTo>
                  <a:lnTo>
                    <a:pt x="359707" y="196453"/>
                  </a:lnTo>
                  <a:lnTo>
                    <a:pt x="339566" y="194945"/>
                  </a:lnTo>
                  <a:lnTo>
                    <a:pt x="319186" y="194389"/>
                  </a:lnTo>
                  <a:lnTo>
                    <a:pt x="298450" y="194310"/>
                  </a:lnTo>
                  <a:lnTo>
                    <a:pt x="275391" y="195302"/>
                  </a:lnTo>
                  <a:lnTo>
                    <a:pt x="228798" y="198239"/>
                  </a:lnTo>
                  <a:lnTo>
                    <a:pt x="178315" y="205343"/>
                  </a:lnTo>
                  <a:lnTo>
                    <a:pt x="123944" y="218519"/>
                  </a:lnTo>
                  <a:lnTo>
                    <a:pt x="96520" y="226060"/>
                  </a:lnTo>
                  <a:lnTo>
                    <a:pt x="83939" y="229195"/>
                  </a:lnTo>
                  <a:lnTo>
                    <a:pt x="45720" y="243840"/>
                  </a:lnTo>
                  <a:lnTo>
                    <a:pt x="34290" y="250190"/>
                  </a:lnTo>
                  <a:lnTo>
                    <a:pt x="27940" y="251460"/>
                  </a:lnTo>
                  <a:lnTo>
                    <a:pt x="22860" y="252730"/>
                  </a:lnTo>
                  <a:lnTo>
                    <a:pt x="17780" y="252730"/>
                  </a:lnTo>
                  <a:lnTo>
                    <a:pt x="1270" y="240030"/>
                  </a:lnTo>
                  <a:lnTo>
                    <a:pt x="0" y="236220"/>
                  </a:lnTo>
                  <a:lnTo>
                    <a:pt x="0" y="231140"/>
                  </a:lnTo>
                  <a:lnTo>
                    <a:pt x="0" y="228600"/>
                  </a:lnTo>
                  <a:lnTo>
                    <a:pt x="1270" y="224790"/>
                  </a:lnTo>
                  <a:lnTo>
                    <a:pt x="2540" y="220980"/>
                  </a:lnTo>
                  <a:lnTo>
                    <a:pt x="58420" y="134620"/>
                  </a:lnTo>
                  <a:lnTo>
                    <a:pt x="113030" y="48260"/>
                  </a:lnTo>
                  <a:lnTo>
                    <a:pt x="116840" y="44450"/>
                  </a:lnTo>
                  <a:lnTo>
                    <a:pt x="120650" y="40640"/>
                  </a:lnTo>
                  <a:lnTo>
                    <a:pt x="123190" y="36830"/>
                  </a:lnTo>
                  <a:lnTo>
                    <a:pt x="125730" y="34290"/>
                  </a:lnTo>
                  <a:lnTo>
                    <a:pt x="127000" y="30480"/>
                  </a:lnTo>
                  <a:lnTo>
                    <a:pt x="129540" y="27940"/>
                  </a:lnTo>
                  <a:lnTo>
                    <a:pt x="132080" y="24130"/>
                  </a:lnTo>
                  <a:lnTo>
                    <a:pt x="133350" y="19050"/>
                  </a:lnTo>
                  <a:lnTo>
                    <a:pt x="137160" y="16510"/>
                  </a:lnTo>
                  <a:lnTo>
                    <a:pt x="175260" y="0"/>
                  </a:lnTo>
                  <a:lnTo>
                    <a:pt x="181610" y="0"/>
                  </a:lnTo>
                  <a:lnTo>
                    <a:pt x="187960" y="1270"/>
                  </a:lnTo>
                  <a:lnTo>
                    <a:pt x="193040" y="3810"/>
                  </a:lnTo>
                  <a:lnTo>
                    <a:pt x="198120" y="6350"/>
                  </a:lnTo>
                  <a:lnTo>
                    <a:pt x="200660" y="7620"/>
                  </a:lnTo>
                  <a:lnTo>
                    <a:pt x="204470" y="7620"/>
                  </a:lnTo>
                  <a:lnTo>
                    <a:pt x="207010" y="8890"/>
                  </a:lnTo>
                  <a:lnTo>
                    <a:pt x="21082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10333989" y="7416799"/>
              <a:ext cx="461009" cy="238760"/>
            </a:xfrm>
            <a:custGeom>
              <a:avLst/>
              <a:gdLst/>
              <a:ahLst/>
              <a:cxnLst/>
              <a:rect l="l" t="t" r="r" b="b"/>
              <a:pathLst>
                <a:path w="461009" h="238759">
                  <a:moveTo>
                    <a:pt x="203200" y="10160"/>
                  </a:moveTo>
                  <a:lnTo>
                    <a:pt x="318770" y="87630"/>
                  </a:lnTo>
                  <a:lnTo>
                    <a:pt x="412750" y="149860"/>
                  </a:lnTo>
                  <a:lnTo>
                    <a:pt x="457200" y="179070"/>
                  </a:lnTo>
                  <a:lnTo>
                    <a:pt x="458470" y="180340"/>
                  </a:lnTo>
                  <a:lnTo>
                    <a:pt x="459740" y="181610"/>
                  </a:lnTo>
                  <a:lnTo>
                    <a:pt x="461009" y="182880"/>
                  </a:lnTo>
                  <a:lnTo>
                    <a:pt x="461009" y="185420"/>
                  </a:lnTo>
                  <a:lnTo>
                    <a:pt x="461009" y="186690"/>
                  </a:lnTo>
                  <a:lnTo>
                    <a:pt x="461009" y="189230"/>
                  </a:lnTo>
                  <a:lnTo>
                    <a:pt x="461009" y="190500"/>
                  </a:lnTo>
                  <a:lnTo>
                    <a:pt x="459740" y="191770"/>
                  </a:lnTo>
                  <a:lnTo>
                    <a:pt x="458470" y="193040"/>
                  </a:lnTo>
                  <a:lnTo>
                    <a:pt x="457200" y="194310"/>
                  </a:lnTo>
                  <a:lnTo>
                    <a:pt x="455930" y="195580"/>
                  </a:lnTo>
                  <a:lnTo>
                    <a:pt x="453390" y="195580"/>
                  </a:lnTo>
                  <a:lnTo>
                    <a:pt x="450850" y="196850"/>
                  </a:lnTo>
                  <a:lnTo>
                    <a:pt x="448309" y="196850"/>
                  </a:lnTo>
                  <a:lnTo>
                    <a:pt x="444500" y="196850"/>
                  </a:lnTo>
                  <a:lnTo>
                    <a:pt x="427136" y="194528"/>
                  </a:lnTo>
                  <a:lnTo>
                    <a:pt x="409416" y="191611"/>
                  </a:lnTo>
                  <a:lnTo>
                    <a:pt x="391457" y="188456"/>
                  </a:lnTo>
                  <a:lnTo>
                    <a:pt x="373380" y="185420"/>
                  </a:lnTo>
                  <a:lnTo>
                    <a:pt x="353377" y="183018"/>
                  </a:lnTo>
                  <a:lnTo>
                    <a:pt x="333375" y="181451"/>
                  </a:lnTo>
                  <a:lnTo>
                    <a:pt x="313372" y="180597"/>
                  </a:lnTo>
                  <a:lnTo>
                    <a:pt x="293370" y="180340"/>
                  </a:lnTo>
                  <a:lnTo>
                    <a:pt x="269755" y="181530"/>
                  </a:lnTo>
                  <a:lnTo>
                    <a:pt x="223004" y="185340"/>
                  </a:lnTo>
                  <a:lnTo>
                    <a:pt x="171787" y="192444"/>
                  </a:lnTo>
                  <a:lnTo>
                    <a:pt x="117058" y="204747"/>
                  </a:lnTo>
                  <a:lnTo>
                    <a:pt x="77053" y="215959"/>
                  </a:lnTo>
                  <a:lnTo>
                    <a:pt x="39369" y="231140"/>
                  </a:lnTo>
                  <a:lnTo>
                    <a:pt x="33019" y="233680"/>
                  </a:lnTo>
                  <a:lnTo>
                    <a:pt x="27939" y="236220"/>
                  </a:lnTo>
                  <a:lnTo>
                    <a:pt x="20319" y="237490"/>
                  </a:lnTo>
                  <a:lnTo>
                    <a:pt x="17780" y="238760"/>
                  </a:lnTo>
                  <a:lnTo>
                    <a:pt x="13969" y="238760"/>
                  </a:lnTo>
                  <a:lnTo>
                    <a:pt x="10160" y="237490"/>
                  </a:lnTo>
                  <a:lnTo>
                    <a:pt x="7619" y="237490"/>
                  </a:lnTo>
                  <a:lnTo>
                    <a:pt x="5080" y="234950"/>
                  </a:lnTo>
                  <a:lnTo>
                    <a:pt x="2539" y="232410"/>
                  </a:lnTo>
                  <a:lnTo>
                    <a:pt x="1269" y="229870"/>
                  </a:lnTo>
                  <a:lnTo>
                    <a:pt x="0" y="226060"/>
                  </a:lnTo>
                  <a:lnTo>
                    <a:pt x="0" y="223520"/>
                  </a:lnTo>
                  <a:lnTo>
                    <a:pt x="0" y="220980"/>
                  </a:lnTo>
                  <a:lnTo>
                    <a:pt x="0" y="219710"/>
                  </a:lnTo>
                  <a:lnTo>
                    <a:pt x="1269" y="217170"/>
                  </a:lnTo>
                  <a:lnTo>
                    <a:pt x="57150" y="130810"/>
                  </a:lnTo>
                  <a:lnTo>
                    <a:pt x="114300" y="43180"/>
                  </a:lnTo>
                  <a:lnTo>
                    <a:pt x="118110" y="38100"/>
                  </a:lnTo>
                  <a:lnTo>
                    <a:pt x="121920" y="31750"/>
                  </a:lnTo>
                  <a:lnTo>
                    <a:pt x="125730" y="26670"/>
                  </a:lnTo>
                  <a:lnTo>
                    <a:pt x="128270" y="21590"/>
                  </a:lnTo>
                  <a:lnTo>
                    <a:pt x="132080" y="15240"/>
                  </a:lnTo>
                  <a:lnTo>
                    <a:pt x="135890" y="11430"/>
                  </a:lnTo>
                  <a:lnTo>
                    <a:pt x="142240" y="6350"/>
                  </a:lnTo>
                  <a:lnTo>
                    <a:pt x="149860" y="2540"/>
                  </a:lnTo>
                  <a:lnTo>
                    <a:pt x="158750" y="1270"/>
                  </a:lnTo>
                  <a:lnTo>
                    <a:pt x="163830" y="0"/>
                  </a:lnTo>
                  <a:lnTo>
                    <a:pt x="168910" y="0"/>
                  </a:lnTo>
                  <a:lnTo>
                    <a:pt x="175260" y="0"/>
                  </a:lnTo>
                  <a:lnTo>
                    <a:pt x="180340" y="0"/>
                  </a:lnTo>
                  <a:lnTo>
                    <a:pt x="186690" y="1270"/>
                  </a:lnTo>
                  <a:lnTo>
                    <a:pt x="191770" y="3810"/>
                  </a:lnTo>
                  <a:lnTo>
                    <a:pt x="193040" y="5080"/>
                  </a:lnTo>
                  <a:lnTo>
                    <a:pt x="195580" y="6350"/>
                  </a:lnTo>
                  <a:lnTo>
                    <a:pt x="198120" y="6350"/>
                  </a:lnTo>
                  <a:lnTo>
                    <a:pt x="20320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11158220" y="7529829"/>
              <a:ext cx="1814830" cy="1261110"/>
            </a:xfrm>
            <a:custGeom>
              <a:avLst/>
              <a:gdLst/>
              <a:ahLst/>
              <a:cxnLst/>
              <a:rect l="l" t="t" r="r" b="b"/>
              <a:pathLst>
                <a:path w="1814829" h="1261109">
                  <a:moveTo>
                    <a:pt x="0" y="0"/>
                  </a:moveTo>
                  <a:lnTo>
                    <a:pt x="1079500" y="717550"/>
                  </a:lnTo>
                  <a:lnTo>
                    <a:pt x="1610360" y="1125220"/>
                  </a:lnTo>
                  <a:lnTo>
                    <a:pt x="1814830" y="12611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11163299" y="7520939"/>
              <a:ext cx="1816100" cy="1259840"/>
            </a:xfrm>
            <a:custGeom>
              <a:avLst/>
              <a:gdLst/>
              <a:ahLst/>
              <a:cxnLst/>
              <a:rect l="l" t="t" r="r" b="b"/>
              <a:pathLst>
                <a:path w="1816100" h="1259840">
                  <a:moveTo>
                    <a:pt x="0" y="0"/>
                  </a:moveTo>
                  <a:lnTo>
                    <a:pt x="1080770" y="717549"/>
                  </a:lnTo>
                  <a:lnTo>
                    <a:pt x="1611630" y="1125219"/>
                  </a:lnTo>
                  <a:lnTo>
                    <a:pt x="1816100" y="12598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11182349" y="753363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11222989" y="757047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11275060" y="75945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11322049" y="762634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11362689" y="766317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11414760" y="768731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11461749" y="771778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11502389" y="775588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11554460" y="77800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11601449" y="781049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11642089" y="784859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11694160" y="787272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11741149" y="790447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11780520" y="7941310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40">
                  <a:moveTo>
                    <a:pt x="16509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11833860" y="796543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11880849" y="799718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11920220" y="803402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11973560" y="805814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12019279" y="80898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12059920" y="812672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12113260" y="8150860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12158979" y="818261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12199620" y="821943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12251689" y="824483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12296139" y="827912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12334239" y="831977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12385039" y="834643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12429489" y="8380729"/>
              <a:ext cx="1270" cy="16510"/>
            </a:xfrm>
            <a:custGeom>
              <a:avLst/>
              <a:gdLst/>
              <a:ahLst/>
              <a:cxnLst/>
              <a:rect l="l" t="t" r="r" b="b"/>
              <a:pathLst>
                <a:path w="1270" h="16509">
                  <a:moveTo>
                    <a:pt x="0" y="0"/>
                  </a:moveTo>
                  <a:lnTo>
                    <a:pt x="127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12466320" y="8421370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40">
                  <a:moveTo>
                    <a:pt x="16509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12518389" y="8449310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40">
                  <a:moveTo>
                    <a:pt x="0" y="0"/>
                  </a:moveTo>
                  <a:lnTo>
                    <a:pt x="127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12562839" y="8483599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40">
                  <a:moveTo>
                    <a:pt x="0" y="0"/>
                  </a:moveTo>
                  <a:lnTo>
                    <a:pt x="127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12599670" y="8524239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40" h="1270">
                  <a:moveTo>
                    <a:pt x="1524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12650470" y="855091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12694920" y="858519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12733020" y="8625839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40" h="1270">
                  <a:moveTo>
                    <a:pt x="1524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12783820" y="8651239"/>
              <a:ext cx="3810" cy="16510"/>
            </a:xfrm>
            <a:custGeom>
              <a:avLst/>
              <a:gdLst/>
              <a:ahLst/>
              <a:cxnLst/>
              <a:rect l="l" t="t" r="r" b="b"/>
              <a:pathLst>
                <a:path w="3809" h="16509">
                  <a:moveTo>
                    <a:pt x="0" y="0"/>
                  </a:moveTo>
                  <a:lnTo>
                    <a:pt x="3810" y="165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12830810" y="868298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10955020" y="7844789"/>
              <a:ext cx="1887220" cy="1125220"/>
            </a:xfrm>
            <a:custGeom>
              <a:avLst/>
              <a:gdLst/>
              <a:ahLst/>
              <a:cxnLst/>
              <a:rect l="l" t="t" r="r" b="b"/>
              <a:pathLst>
                <a:path w="1887220" h="1125220">
                  <a:moveTo>
                    <a:pt x="0" y="0"/>
                  </a:moveTo>
                  <a:lnTo>
                    <a:pt x="1408430" y="806449"/>
                  </a:lnTo>
                  <a:lnTo>
                    <a:pt x="1887220" y="11252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10960099" y="7834629"/>
              <a:ext cx="1888489" cy="1125220"/>
            </a:xfrm>
            <a:custGeom>
              <a:avLst/>
              <a:gdLst/>
              <a:ahLst/>
              <a:cxnLst/>
              <a:rect l="l" t="t" r="r" b="b"/>
              <a:pathLst>
                <a:path w="1888490" h="1125220">
                  <a:moveTo>
                    <a:pt x="0" y="0"/>
                  </a:moveTo>
                  <a:lnTo>
                    <a:pt x="1409700" y="807720"/>
                  </a:lnTo>
                  <a:lnTo>
                    <a:pt x="1888489" y="11252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10979149" y="7846060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4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11022329" y="788034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11075670" y="7901939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3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11125199" y="792987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11167110" y="796417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11221720" y="798576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11269979" y="80136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11313160" y="804672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11366499" y="8068310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4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11416029" y="809624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11457939" y="8129270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40" h="5079">
                  <a:moveTo>
                    <a:pt x="15240" y="0"/>
                  </a:moveTo>
                  <a:lnTo>
                    <a:pt x="0" y="507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11512549" y="815212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11560810" y="81787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11603989" y="821308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11658599" y="823467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11706860" y="82626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11750039" y="829563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11803379" y="8317229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4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11852910" y="834517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11894820" y="837818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11949429" y="839977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11997689" y="84277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12040870" y="846201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12094210" y="84835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12142470" y="8511539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3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12185649" y="854582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12240260" y="85674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12288520" y="859536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12330429" y="862837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40" h="5079">
                  <a:moveTo>
                    <a:pt x="15240" y="0"/>
                  </a:moveTo>
                  <a:lnTo>
                    <a:pt x="0" y="508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12385039" y="865251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12430760" y="868298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12471399" y="871982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12524739" y="874522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12570460" y="87756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12611099" y="881252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12663170" y="883792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12710160" y="886841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12750799" y="890523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12802870" y="893063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10840720" y="6836410"/>
              <a:ext cx="22860" cy="30480"/>
            </a:xfrm>
            <a:custGeom>
              <a:avLst/>
              <a:gdLst/>
              <a:ahLst/>
              <a:cxnLst/>
              <a:rect l="l" t="t" r="r" b="b"/>
              <a:pathLst>
                <a:path w="22859" h="30479">
                  <a:moveTo>
                    <a:pt x="22859" y="6350"/>
                  </a:moveTo>
                  <a:lnTo>
                    <a:pt x="13969" y="0"/>
                  </a:lnTo>
                  <a:lnTo>
                    <a:pt x="0" y="24130"/>
                  </a:lnTo>
                  <a:lnTo>
                    <a:pt x="8889" y="30480"/>
                  </a:lnTo>
                  <a:lnTo>
                    <a:pt x="15239" y="19050"/>
                  </a:lnTo>
                  <a:lnTo>
                    <a:pt x="2285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10836116" y="6827520"/>
              <a:ext cx="408940" cy="627380"/>
            </a:xfrm>
            <a:custGeom>
              <a:avLst/>
              <a:gdLst/>
              <a:ahLst/>
              <a:cxnLst/>
              <a:rect l="l" t="t" r="r" b="b"/>
              <a:pathLst>
                <a:path w="408940" h="627379">
                  <a:moveTo>
                    <a:pt x="22383" y="0"/>
                  </a:moveTo>
                  <a:lnTo>
                    <a:pt x="43973" y="24129"/>
                  </a:lnTo>
                  <a:lnTo>
                    <a:pt x="115093" y="69849"/>
                  </a:lnTo>
                  <a:lnTo>
                    <a:pt x="59213" y="153669"/>
                  </a:lnTo>
                  <a:lnTo>
                    <a:pt x="34131" y="187166"/>
                  </a:lnTo>
                  <a:lnTo>
                    <a:pt x="14763" y="223519"/>
                  </a:lnTo>
                  <a:lnTo>
                    <a:pt x="793" y="269239"/>
                  </a:lnTo>
                  <a:lnTo>
                    <a:pt x="0" y="288924"/>
                  </a:lnTo>
                  <a:lnTo>
                    <a:pt x="615" y="298886"/>
                  </a:lnTo>
                  <a:lnTo>
                    <a:pt x="12065" y="342364"/>
                  </a:lnTo>
                  <a:lnTo>
                    <a:pt x="31948" y="375384"/>
                  </a:lnTo>
                  <a:lnTo>
                    <a:pt x="61753" y="401319"/>
                  </a:lnTo>
                  <a:lnTo>
                    <a:pt x="164623" y="467359"/>
                  </a:lnTo>
                  <a:lnTo>
                    <a:pt x="300513" y="557529"/>
                  </a:lnTo>
                  <a:lnTo>
                    <a:pt x="408463" y="6273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10809128" y="6870699"/>
              <a:ext cx="421640" cy="607060"/>
            </a:xfrm>
            <a:custGeom>
              <a:avLst/>
              <a:gdLst/>
              <a:ahLst/>
              <a:cxnLst/>
              <a:rect l="l" t="t" r="r" b="b"/>
              <a:pathLst>
                <a:path w="421640" h="607059">
                  <a:moveTo>
                    <a:pt x="26511" y="0"/>
                  </a:moveTo>
                  <a:lnTo>
                    <a:pt x="55721" y="3810"/>
                  </a:lnTo>
                  <a:lnTo>
                    <a:pt x="102711" y="34290"/>
                  </a:lnTo>
                  <a:lnTo>
                    <a:pt x="51911" y="111760"/>
                  </a:lnTo>
                  <a:lnTo>
                    <a:pt x="41909" y="124598"/>
                  </a:lnTo>
                  <a:lnTo>
                    <a:pt x="32861" y="138271"/>
                  </a:lnTo>
                  <a:lnTo>
                    <a:pt x="12382" y="180042"/>
                  </a:lnTo>
                  <a:lnTo>
                    <a:pt x="2381" y="218440"/>
                  </a:lnTo>
                  <a:lnTo>
                    <a:pt x="0" y="245903"/>
                  </a:lnTo>
                  <a:lnTo>
                    <a:pt x="773" y="260052"/>
                  </a:lnTo>
                  <a:lnTo>
                    <a:pt x="9366" y="298291"/>
                  </a:lnTo>
                  <a:lnTo>
                    <a:pt x="31432" y="340042"/>
                  </a:lnTo>
                  <a:lnTo>
                    <a:pt x="59054" y="369411"/>
                  </a:lnTo>
                  <a:lnTo>
                    <a:pt x="172561" y="445770"/>
                  </a:lnTo>
                  <a:lnTo>
                    <a:pt x="312261" y="537210"/>
                  </a:lnTo>
                  <a:lnTo>
                    <a:pt x="421481" y="6070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4" name="object 131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115548" y="7156958"/>
              <a:ext cx="134874" cy="227584"/>
            </a:xfrm>
            <a:prstGeom prst="rect">
              <a:avLst/>
            </a:prstGeom>
          </p:spPr>
        </p:pic>
        <p:sp>
          <p:nvSpPr>
            <p:cNvPr id="1315" name="object 1315"/>
            <p:cNvSpPr/>
            <p:nvPr/>
          </p:nvSpPr>
          <p:spPr>
            <a:xfrm>
              <a:off x="9834879" y="8309610"/>
              <a:ext cx="254000" cy="311150"/>
            </a:xfrm>
            <a:custGeom>
              <a:avLst/>
              <a:gdLst/>
              <a:ahLst/>
              <a:cxnLst/>
              <a:rect l="l" t="t" r="r" b="b"/>
              <a:pathLst>
                <a:path w="254000" h="311150">
                  <a:moveTo>
                    <a:pt x="50800" y="311150"/>
                  </a:moveTo>
                  <a:lnTo>
                    <a:pt x="0" y="276860"/>
                  </a:lnTo>
                  <a:lnTo>
                    <a:pt x="102870" y="125730"/>
                  </a:lnTo>
                  <a:lnTo>
                    <a:pt x="190500" y="0"/>
                  </a:lnTo>
                  <a:lnTo>
                    <a:pt x="254000" y="393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10035539" y="7960360"/>
              <a:ext cx="294640" cy="378460"/>
            </a:xfrm>
            <a:custGeom>
              <a:avLst/>
              <a:gdLst/>
              <a:ahLst/>
              <a:cxnLst/>
              <a:rect l="l" t="t" r="r" b="b"/>
              <a:pathLst>
                <a:path w="294640" h="378459">
                  <a:moveTo>
                    <a:pt x="68579" y="378460"/>
                  </a:moveTo>
                  <a:lnTo>
                    <a:pt x="0" y="335280"/>
                  </a:lnTo>
                  <a:lnTo>
                    <a:pt x="15239" y="313690"/>
                  </a:lnTo>
                  <a:lnTo>
                    <a:pt x="123189" y="160020"/>
                  </a:lnTo>
                  <a:lnTo>
                    <a:pt x="177799" y="85090"/>
                  </a:lnTo>
                  <a:lnTo>
                    <a:pt x="214629" y="35560"/>
                  </a:lnTo>
                  <a:lnTo>
                    <a:pt x="234949" y="10160"/>
                  </a:lnTo>
                  <a:lnTo>
                    <a:pt x="242569" y="0"/>
                  </a:lnTo>
                  <a:lnTo>
                    <a:pt x="294639" y="330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10177779" y="7832089"/>
              <a:ext cx="553720" cy="194310"/>
            </a:xfrm>
            <a:custGeom>
              <a:avLst/>
              <a:gdLst/>
              <a:ahLst/>
              <a:cxnLst/>
              <a:rect l="l" t="t" r="r" b="b"/>
              <a:pathLst>
                <a:path w="553720" h="194309">
                  <a:moveTo>
                    <a:pt x="0" y="167639"/>
                  </a:moveTo>
                  <a:lnTo>
                    <a:pt x="16510" y="194309"/>
                  </a:lnTo>
                  <a:lnTo>
                    <a:pt x="52069" y="146049"/>
                  </a:lnTo>
                  <a:lnTo>
                    <a:pt x="71120" y="121919"/>
                  </a:lnTo>
                  <a:lnTo>
                    <a:pt x="102234" y="85089"/>
                  </a:lnTo>
                  <a:lnTo>
                    <a:pt x="137160" y="52069"/>
                  </a:lnTo>
                  <a:lnTo>
                    <a:pt x="166846" y="27622"/>
                  </a:lnTo>
                  <a:lnTo>
                    <a:pt x="210085" y="5357"/>
                  </a:lnTo>
                  <a:lnTo>
                    <a:pt x="243840" y="0"/>
                  </a:lnTo>
                  <a:lnTo>
                    <a:pt x="258087" y="1111"/>
                  </a:lnTo>
                  <a:lnTo>
                    <a:pt x="298450" y="13969"/>
                  </a:lnTo>
                  <a:lnTo>
                    <a:pt x="410209" y="81279"/>
                  </a:lnTo>
                  <a:lnTo>
                    <a:pt x="533400" y="157479"/>
                  </a:lnTo>
                  <a:lnTo>
                    <a:pt x="553720" y="12699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10293349" y="7860029"/>
              <a:ext cx="461009" cy="167640"/>
            </a:xfrm>
            <a:custGeom>
              <a:avLst/>
              <a:gdLst/>
              <a:ahLst/>
              <a:cxnLst/>
              <a:rect l="l" t="t" r="r" b="b"/>
              <a:pathLst>
                <a:path w="461009" h="167640">
                  <a:moveTo>
                    <a:pt x="44450" y="113030"/>
                  </a:moveTo>
                  <a:lnTo>
                    <a:pt x="0" y="83820"/>
                  </a:lnTo>
                  <a:lnTo>
                    <a:pt x="8036" y="74533"/>
                  </a:lnTo>
                  <a:lnTo>
                    <a:pt x="16668" y="65722"/>
                  </a:lnTo>
                  <a:lnTo>
                    <a:pt x="25538" y="57388"/>
                  </a:lnTo>
                  <a:lnTo>
                    <a:pt x="34290" y="49530"/>
                  </a:lnTo>
                  <a:lnTo>
                    <a:pt x="47684" y="37266"/>
                  </a:lnTo>
                  <a:lnTo>
                    <a:pt x="91440" y="7620"/>
                  </a:lnTo>
                  <a:lnTo>
                    <a:pt x="129539" y="0"/>
                  </a:lnTo>
                  <a:lnTo>
                    <a:pt x="140017" y="873"/>
                  </a:lnTo>
                  <a:lnTo>
                    <a:pt x="150495" y="3175"/>
                  </a:lnTo>
                  <a:lnTo>
                    <a:pt x="160972" y="6429"/>
                  </a:lnTo>
                  <a:lnTo>
                    <a:pt x="171450" y="10160"/>
                  </a:lnTo>
                  <a:lnTo>
                    <a:pt x="179070" y="13970"/>
                  </a:lnTo>
                  <a:lnTo>
                    <a:pt x="186690" y="16510"/>
                  </a:lnTo>
                  <a:lnTo>
                    <a:pt x="193040" y="21590"/>
                  </a:lnTo>
                  <a:lnTo>
                    <a:pt x="279400" y="76200"/>
                  </a:lnTo>
                  <a:lnTo>
                    <a:pt x="426720" y="167640"/>
                  </a:lnTo>
                  <a:lnTo>
                    <a:pt x="461009" y="1130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10153649" y="8011160"/>
              <a:ext cx="26670" cy="29209"/>
            </a:xfrm>
            <a:custGeom>
              <a:avLst/>
              <a:gdLst/>
              <a:ahLst/>
              <a:cxnLst/>
              <a:rect l="l" t="t" r="r" b="b"/>
              <a:pathLst>
                <a:path w="26670" h="29209">
                  <a:moveTo>
                    <a:pt x="26670" y="7620"/>
                  </a:moveTo>
                  <a:lnTo>
                    <a:pt x="8890" y="29210"/>
                  </a:lnTo>
                  <a:lnTo>
                    <a:pt x="0" y="22860"/>
                  </a:lnTo>
                  <a:lnTo>
                    <a:pt x="15240" y="0"/>
                  </a:lnTo>
                  <a:lnTo>
                    <a:pt x="2667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10643870" y="7895589"/>
              <a:ext cx="690880" cy="439420"/>
            </a:xfrm>
            <a:custGeom>
              <a:avLst/>
              <a:gdLst/>
              <a:ahLst/>
              <a:cxnLst/>
              <a:rect l="l" t="t" r="r" b="b"/>
              <a:pathLst>
                <a:path w="690879" h="439420">
                  <a:moveTo>
                    <a:pt x="0" y="0"/>
                  </a:moveTo>
                  <a:lnTo>
                    <a:pt x="86360" y="57149"/>
                  </a:lnTo>
                  <a:lnTo>
                    <a:pt x="100330" y="68579"/>
                  </a:lnTo>
                  <a:lnTo>
                    <a:pt x="111760" y="73659"/>
                  </a:lnTo>
                  <a:lnTo>
                    <a:pt x="171450" y="107949"/>
                  </a:lnTo>
                  <a:lnTo>
                    <a:pt x="261620" y="162559"/>
                  </a:lnTo>
                  <a:lnTo>
                    <a:pt x="349250" y="219709"/>
                  </a:lnTo>
                  <a:lnTo>
                    <a:pt x="356870" y="226059"/>
                  </a:lnTo>
                  <a:lnTo>
                    <a:pt x="355600" y="233679"/>
                  </a:lnTo>
                  <a:lnTo>
                    <a:pt x="351790" y="245109"/>
                  </a:lnTo>
                  <a:lnTo>
                    <a:pt x="345440" y="259079"/>
                  </a:lnTo>
                  <a:lnTo>
                    <a:pt x="398780" y="290829"/>
                  </a:lnTo>
                  <a:lnTo>
                    <a:pt x="414020" y="271779"/>
                  </a:lnTo>
                  <a:lnTo>
                    <a:pt x="420370" y="273049"/>
                  </a:lnTo>
                  <a:lnTo>
                    <a:pt x="425450" y="275589"/>
                  </a:lnTo>
                  <a:lnTo>
                    <a:pt x="436880" y="299719"/>
                  </a:lnTo>
                  <a:lnTo>
                    <a:pt x="438150" y="306069"/>
                  </a:lnTo>
                  <a:lnTo>
                    <a:pt x="438150" y="312419"/>
                  </a:lnTo>
                  <a:lnTo>
                    <a:pt x="506730" y="347979"/>
                  </a:lnTo>
                  <a:lnTo>
                    <a:pt x="511809" y="344169"/>
                  </a:lnTo>
                  <a:lnTo>
                    <a:pt x="516890" y="341629"/>
                  </a:lnTo>
                  <a:lnTo>
                    <a:pt x="523240" y="339089"/>
                  </a:lnTo>
                  <a:lnTo>
                    <a:pt x="525780" y="339089"/>
                  </a:lnTo>
                  <a:lnTo>
                    <a:pt x="527050" y="337819"/>
                  </a:lnTo>
                  <a:lnTo>
                    <a:pt x="529590" y="337819"/>
                  </a:lnTo>
                  <a:lnTo>
                    <a:pt x="532130" y="336549"/>
                  </a:lnTo>
                  <a:lnTo>
                    <a:pt x="535940" y="337819"/>
                  </a:lnTo>
                  <a:lnTo>
                    <a:pt x="538480" y="340359"/>
                  </a:lnTo>
                  <a:lnTo>
                    <a:pt x="624840" y="394969"/>
                  </a:lnTo>
                  <a:lnTo>
                    <a:pt x="690880" y="4394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10631170" y="7781289"/>
              <a:ext cx="825500" cy="425450"/>
            </a:xfrm>
            <a:custGeom>
              <a:avLst/>
              <a:gdLst/>
              <a:ahLst/>
              <a:cxnLst/>
              <a:rect l="l" t="t" r="r" b="b"/>
              <a:pathLst>
                <a:path w="825500" h="425450">
                  <a:moveTo>
                    <a:pt x="0" y="107949"/>
                  </a:moveTo>
                  <a:lnTo>
                    <a:pt x="17780" y="78739"/>
                  </a:lnTo>
                  <a:lnTo>
                    <a:pt x="52069" y="26669"/>
                  </a:lnTo>
                  <a:lnTo>
                    <a:pt x="69850" y="0"/>
                  </a:lnTo>
                  <a:lnTo>
                    <a:pt x="81280" y="1369"/>
                  </a:lnTo>
                  <a:lnTo>
                    <a:pt x="92710" y="3333"/>
                  </a:lnTo>
                  <a:lnTo>
                    <a:pt x="104140" y="5536"/>
                  </a:lnTo>
                  <a:lnTo>
                    <a:pt x="115570" y="7619"/>
                  </a:lnTo>
                  <a:lnTo>
                    <a:pt x="123388" y="9723"/>
                  </a:lnTo>
                  <a:lnTo>
                    <a:pt x="131445" y="12064"/>
                  </a:lnTo>
                  <a:lnTo>
                    <a:pt x="139501" y="14406"/>
                  </a:lnTo>
                  <a:lnTo>
                    <a:pt x="190341" y="33496"/>
                  </a:lnTo>
                  <a:lnTo>
                    <a:pt x="232410" y="53339"/>
                  </a:lnTo>
                  <a:lnTo>
                    <a:pt x="238323" y="56197"/>
                  </a:lnTo>
                  <a:lnTo>
                    <a:pt x="244475" y="59054"/>
                  </a:lnTo>
                  <a:lnTo>
                    <a:pt x="250626" y="61912"/>
                  </a:lnTo>
                  <a:lnTo>
                    <a:pt x="256540" y="64769"/>
                  </a:lnTo>
                  <a:lnTo>
                    <a:pt x="262890" y="67309"/>
                  </a:lnTo>
                  <a:lnTo>
                    <a:pt x="267970" y="71119"/>
                  </a:lnTo>
                  <a:lnTo>
                    <a:pt x="273050" y="73659"/>
                  </a:lnTo>
                  <a:lnTo>
                    <a:pt x="393700" y="149859"/>
                  </a:lnTo>
                  <a:lnTo>
                    <a:pt x="447040" y="182879"/>
                  </a:lnTo>
                  <a:lnTo>
                    <a:pt x="558800" y="253999"/>
                  </a:lnTo>
                  <a:lnTo>
                    <a:pt x="720090" y="359409"/>
                  </a:lnTo>
                  <a:lnTo>
                    <a:pt x="825500" y="42544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10633710" y="7785099"/>
              <a:ext cx="820419" cy="425450"/>
            </a:xfrm>
            <a:custGeom>
              <a:avLst/>
              <a:gdLst/>
              <a:ahLst/>
              <a:cxnLst/>
              <a:rect l="l" t="t" r="r" b="b"/>
              <a:pathLst>
                <a:path w="820420" h="425450">
                  <a:moveTo>
                    <a:pt x="0" y="105410"/>
                  </a:moveTo>
                  <a:lnTo>
                    <a:pt x="17780" y="78740"/>
                  </a:lnTo>
                  <a:lnTo>
                    <a:pt x="53340" y="25400"/>
                  </a:lnTo>
                  <a:lnTo>
                    <a:pt x="68580" y="0"/>
                  </a:lnTo>
                  <a:lnTo>
                    <a:pt x="111760" y="8890"/>
                  </a:lnTo>
                  <a:lnTo>
                    <a:pt x="119380" y="10795"/>
                  </a:lnTo>
                  <a:lnTo>
                    <a:pt x="127000" y="12700"/>
                  </a:lnTo>
                  <a:lnTo>
                    <a:pt x="134620" y="14605"/>
                  </a:lnTo>
                  <a:lnTo>
                    <a:pt x="142240" y="16510"/>
                  </a:lnTo>
                  <a:lnTo>
                    <a:pt x="163929" y="24745"/>
                  </a:lnTo>
                  <a:lnTo>
                    <a:pt x="185261" y="33813"/>
                  </a:lnTo>
                  <a:lnTo>
                    <a:pt x="206355" y="43120"/>
                  </a:lnTo>
                  <a:lnTo>
                    <a:pt x="227329" y="52070"/>
                  </a:lnTo>
                  <a:lnTo>
                    <a:pt x="233679" y="55880"/>
                  </a:lnTo>
                  <a:lnTo>
                    <a:pt x="240029" y="58420"/>
                  </a:lnTo>
                  <a:lnTo>
                    <a:pt x="246379" y="60960"/>
                  </a:lnTo>
                  <a:lnTo>
                    <a:pt x="250190" y="63500"/>
                  </a:lnTo>
                  <a:lnTo>
                    <a:pt x="252729" y="64770"/>
                  </a:lnTo>
                  <a:lnTo>
                    <a:pt x="255270" y="66040"/>
                  </a:lnTo>
                  <a:lnTo>
                    <a:pt x="260350" y="68580"/>
                  </a:lnTo>
                  <a:lnTo>
                    <a:pt x="264160" y="71120"/>
                  </a:lnTo>
                  <a:lnTo>
                    <a:pt x="269240" y="73660"/>
                  </a:lnTo>
                  <a:lnTo>
                    <a:pt x="389890" y="149860"/>
                  </a:lnTo>
                  <a:lnTo>
                    <a:pt x="438150" y="180340"/>
                  </a:lnTo>
                  <a:lnTo>
                    <a:pt x="447040" y="185420"/>
                  </a:lnTo>
                  <a:lnTo>
                    <a:pt x="552450" y="254000"/>
                  </a:lnTo>
                  <a:lnTo>
                    <a:pt x="713740" y="358140"/>
                  </a:lnTo>
                  <a:lnTo>
                    <a:pt x="820419" y="4254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10641329" y="7795260"/>
              <a:ext cx="66040" cy="101600"/>
            </a:xfrm>
            <a:custGeom>
              <a:avLst/>
              <a:gdLst/>
              <a:ahLst/>
              <a:cxnLst/>
              <a:rect l="l" t="t" r="r" b="b"/>
              <a:pathLst>
                <a:path w="66040" h="101600">
                  <a:moveTo>
                    <a:pt x="0" y="101600"/>
                  </a:moveTo>
                  <a:lnTo>
                    <a:pt x="20320" y="73660"/>
                  </a:ln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10770870" y="7810499"/>
              <a:ext cx="676910" cy="408940"/>
            </a:xfrm>
            <a:custGeom>
              <a:avLst/>
              <a:gdLst/>
              <a:ahLst/>
              <a:cxnLst/>
              <a:rect l="l" t="t" r="r" b="b"/>
              <a:pathLst>
                <a:path w="676909" h="408940">
                  <a:moveTo>
                    <a:pt x="0" y="0"/>
                  </a:moveTo>
                  <a:lnTo>
                    <a:pt x="43021" y="16827"/>
                  </a:lnTo>
                  <a:lnTo>
                    <a:pt x="85090" y="35560"/>
                  </a:lnTo>
                  <a:lnTo>
                    <a:pt x="91440" y="39370"/>
                  </a:lnTo>
                  <a:lnTo>
                    <a:pt x="97790" y="41910"/>
                  </a:lnTo>
                  <a:lnTo>
                    <a:pt x="104139" y="45720"/>
                  </a:lnTo>
                  <a:lnTo>
                    <a:pt x="107950" y="46990"/>
                  </a:lnTo>
                  <a:lnTo>
                    <a:pt x="110489" y="48260"/>
                  </a:lnTo>
                  <a:lnTo>
                    <a:pt x="114300" y="50800"/>
                  </a:lnTo>
                  <a:lnTo>
                    <a:pt x="118110" y="52069"/>
                  </a:lnTo>
                  <a:lnTo>
                    <a:pt x="121920" y="54610"/>
                  </a:lnTo>
                  <a:lnTo>
                    <a:pt x="125730" y="57150"/>
                  </a:lnTo>
                  <a:lnTo>
                    <a:pt x="246379" y="133350"/>
                  </a:lnTo>
                  <a:lnTo>
                    <a:pt x="294640" y="163830"/>
                  </a:lnTo>
                  <a:lnTo>
                    <a:pt x="304800" y="170180"/>
                  </a:lnTo>
                  <a:lnTo>
                    <a:pt x="410209" y="237490"/>
                  </a:lnTo>
                  <a:lnTo>
                    <a:pt x="572770" y="341630"/>
                  </a:lnTo>
                  <a:lnTo>
                    <a:pt x="676910" y="408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10948670" y="7847329"/>
              <a:ext cx="541020" cy="313690"/>
            </a:xfrm>
            <a:custGeom>
              <a:avLst/>
              <a:gdLst/>
              <a:ahLst/>
              <a:cxnLst/>
              <a:rect l="l" t="t" r="r" b="b"/>
              <a:pathLst>
                <a:path w="541020" h="313690">
                  <a:moveTo>
                    <a:pt x="1270" y="0"/>
                  </a:moveTo>
                  <a:lnTo>
                    <a:pt x="0" y="3810"/>
                  </a:lnTo>
                  <a:lnTo>
                    <a:pt x="92710" y="57150"/>
                  </a:lnTo>
                  <a:lnTo>
                    <a:pt x="143510" y="86360"/>
                  </a:lnTo>
                  <a:lnTo>
                    <a:pt x="264160" y="154940"/>
                  </a:lnTo>
                  <a:lnTo>
                    <a:pt x="433070" y="251460"/>
                  </a:lnTo>
                  <a:lnTo>
                    <a:pt x="541020" y="31369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4018279" y="753109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4018279" y="7204710"/>
              <a:ext cx="1270" cy="214629"/>
            </a:xfrm>
            <a:custGeom>
              <a:avLst/>
              <a:gdLst/>
              <a:ahLst/>
              <a:cxnLst/>
              <a:rect l="l" t="t" r="r" b="b"/>
              <a:pathLst>
                <a:path w="1270" h="214629">
                  <a:moveTo>
                    <a:pt x="1270" y="214630"/>
                  </a:moveTo>
                  <a:lnTo>
                    <a:pt x="0" y="193040"/>
                  </a:lnTo>
                  <a:lnTo>
                    <a:pt x="0" y="1905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4020819" y="6817360"/>
              <a:ext cx="1270" cy="243840"/>
            </a:xfrm>
            <a:custGeom>
              <a:avLst/>
              <a:gdLst/>
              <a:ahLst/>
              <a:cxnLst/>
              <a:rect l="l" t="t" r="r" b="b"/>
              <a:pathLst>
                <a:path w="1270" h="243840">
                  <a:moveTo>
                    <a:pt x="0" y="243840"/>
                  </a:moveTo>
                  <a:lnTo>
                    <a:pt x="1270" y="6985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4024629" y="6485889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09">
                  <a:moveTo>
                    <a:pt x="0" y="207010"/>
                  </a:moveTo>
                  <a:lnTo>
                    <a:pt x="0" y="7620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9631679" y="8161020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89"/>
                  </a:moveTo>
                  <a:lnTo>
                    <a:pt x="13970" y="10159"/>
                  </a:lnTo>
                  <a:lnTo>
                    <a:pt x="15240" y="1015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2700" y="1523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7779"/>
                  </a:lnTo>
                  <a:lnTo>
                    <a:pt x="5080" y="17779"/>
                  </a:lnTo>
                  <a:lnTo>
                    <a:pt x="5080" y="1777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1270" y="13969"/>
                  </a:lnTo>
                  <a:lnTo>
                    <a:pt x="0" y="1396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1270" y="8889"/>
                  </a:ln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3810" y="3809"/>
                  </a:lnTo>
                  <a:lnTo>
                    <a:pt x="5080" y="507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1269"/>
                  </a:lnTo>
                  <a:lnTo>
                    <a:pt x="1016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0160" y="5079"/>
                  </a:lnTo>
                  <a:lnTo>
                    <a:pt x="11430" y="5079"/>
                  </a:lnTo>
                  <a:lnTo>
                    <a:pt x="12700" y="507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3970" y="5079"/>
                  </a:lnTo>
                  <a:lnTo>
                    <a:pt x="15240" y="507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9638029" y="816991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9932670" y="7688579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240" y="8890"/>
                  </a:moveTo>
                  <a:lnTo>
                    <a:pt x="15240" y="10160"/>
                  </a:lnTo>
                  <a:lnTo>
                    <a:pt x="16510" y="11430"/>
                  </a:lnTo>
                  <a:lnTo>
                    <a:pt x="16510" y="12700"/>
                  </a:lnTo>
                  <a:lnTo>
                    <a:pt x="15240" y="12700"/>
                  </a:lnTo>
                  <a:lnTo>
                    <a:pt x="15240" y="13970"/>
                  </a:lnTo>
                  <a:lnTo>
                    <a:pt x="13970" y="13970"/>
                  </a:lnTo>
                  <a:lnTo>
                    <a:pt x="13970" y="15240"/>
                  </a:lnTo>
                  <a:lnTo>
                    <a:pt x="12700" y="15240"/>
                  </a:lnTo>
                  <a:lnTo>
                    <a:pt x="12700" y="1397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1430" y="1778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7620" y="1905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8890"/>
                  </a:lnTo>
                  <a:lnTo>
                    <a:pt x="1270" y="8890"/>
                  </a:lnTo>
                  <a:lnTo>
                    <a:pt x="1270" y="7620"/>
                  </a:lnTo>
                  <a:lnTo>
                    <a:pt x="0" y="6350"/>
                  </a:lnTo>
                  <a:lnTo>
                    <a:pt x="1270" y="508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5080" y="5080"/>
                  </a:lnTo>
                  <a:lnTo>
                    <a:pt x="5080" y="3810"/>
                  </a:lnTo>
                  <a:lnTo>
                    <a:pt x="6350" y="381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2700" y="508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6510" y="8890"/>
                  </a:lnTo>
                  <a:lnTo>
                    <a:pt x="15240" y="8890"/>
                  </a:ln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9940289" y="769747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0"/>
                  </a:move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9832339" y="787399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9829799" y="78790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9829799" y="78727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9828529" y="7876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9829799" y="7875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9829799" y="7876539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40">
                  <a:moveTo>
                    <a:pt x="254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9829799" y="78803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9829799" y="78714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9781539" y="794003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7619"/>
                  </a:moveTo>
                  <a:lnTo>
                    <a:pt x="15240" y="8889"/>
                  </a:lnTo>
                  <a:lnTo>
                    <a:pt x="15240" y="10159"/>
                  </a:lnTo>
                  <a:lnTo>
                    <a:pt x="16510" y="1142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2700" y="13969"/>
                  </a:lnTo>
                  <a:lnTo>
                    <a:pt x="11430" y="1269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0160" y="16509"/>
                  </a:lnTo>
                  <a:lnTo>
                    <a:pt x="8890" y="1650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650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5080" y="12699"/>
                  </a:lnTo>
                  <a:lnTo>
                    <a:pt x="3810" y="12699"/>
                  </a:lnTo>
                  <a:lnTo>
                    <a:pt x="2540" y="12699"/>
                  </a:lnTo>
                  <a:lnTo>
                    <a:pt x="127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0" y="761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2700" y="3809"/>
                  </a:lnTo>
                  <a:lnTo>
                    <a:pt x="13970" y="253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5240" y="5079"/>
                  </a:lnTo>
                  <a:lnTo>
                    <a:pt x="16510" y="5079"/>
                  </a:lnTo>
                  <a:lnTo>
                    <a:pt x="16510" y="634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3970" y="76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9789160" y="794766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9503410" y="836929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8889"/>
                  </a:moveTo>
                  <a:lnTo>
                    <a:pt x="15240" y="8889"/>
                  </a:lnTo>
                  <a:lnTo>
                    <a:pt x="15240" y="10159"/>
                  </a:lnTo>
                  <a:lnTo>
                    <a:pt x="16510" y="1142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1430" y="1269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8890" y="1650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777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3810" y="12699"/>
                  </a:lnTo>
                  <a:lnTo>
                    <a:pt x="2540" y="1269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761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1430" y="380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5240" y="5079"/>
                  </a:lnTo>
                  <a:lnTo>
                    <a:pt x="16510" y="634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3970" y="88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9509760" y="837692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1270" y="1269"/>
                  </a:moveTo>
                  <a:lnTo>
                    <a:pt x="0" y="1269"/>
                  </a:lnTo>
                  <a:lnTo>
                    <a:pt x="1270" y="126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9434829" y="850899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9432289" y="85140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9432289" y="85077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9431020" y="8511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9432289" y="8510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9432289" y="85115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9432289" y="85153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9432289" y="85064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9231629" y="8788399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240" y="8890"/>
                  </a:moveTo>
                  <a:lnTo>
                    <a:pt x="15240" y="10160"/>
                  </a:lnTo>
                  <a:lnTo>
                    <a:pt x="16510" y="11430"/>
                  </a:lnTo>
                  <a:lnTo>
                    <a:pt x="16510" y="12700"/>
                  </a:lnTo>
                  <a:lnTo>
                    <a:pt x="15240" y="13970"/>
                  </a:lnTo>
                  <a:lnTo>
                    <a:pt x="13970" y="13970"/>
                  </a:lnTo>
                  <a:lnTo>
                    <a:pt x="13970" y="15240"/>
                  </a:lnTo>
                  <a:lnTo>
                    <a:pt x="12700" y="13970"/>
                  </a:lnTo>
                  <a:lnTo>
                    <a:pt x="12700" y="1524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1430" y="1778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8890" y="19050"/>
                  </a:lnTo>
                  <a:lnTo>
                    <a:pt x="7620" y="1905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2700" y="3810"/>
                  </a:lnTo>
                  <a:lnTo>
                    <a:pt x="12700" y="5080"/>
                  </a:lnTo>
                  <a:lnTo>
                    <a:pt x="11430" y="5080"/>
                  </a:lnTo>
                  <a:lnTo>
                    <a:pt x="12700" y="508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6510" y="8890"/>
                  </a:lnTo>
                  <a:lnTo>
                    <a:pt x="15240" y="8890"/>
                  </a:ln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9239249" y="879728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8976360" y="9855199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89"/>
                  </a:moveTo>
                  <a:lnTo>
                    <a:pt x="15240" y="1015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0160" y="15239"/>
                  </a:lnTo>
                  <a:lnTo>
                    <a:pt x="10160" y="1650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7779"/>
                  </a:lnTo>
                  <a:lnTo>
                    <a:pt x="5080" y="16509"/>
                  </a:lnTo>
                  <a:lnTo>
                    <a:pt x="3810" y="16509"/>
                  </a:lnTo>
                  <a:lnTo>
                    <a:pt x="3810" y="15239"/>
                  </a:lnTo>
                  <a:lnTo>
                    <a:pt x="3810" y="15239"/>
                  </a:lnTo>
                  <a:lnTo>
                    <a:pt x="3810" y="12699"/>
                  </a:lnTo>
                  <a:lnTo>
                    <a:pt x="2540" y="1396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0" y="761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3809"/>
                  </a:lnTo>
                  <a:lnTo>
                    <a:pt x="508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0160" y="5079"/>
                  </a:lnTo>
                  <a:lnTo>
                    <a:pt x="11430" y="5079"/>
                  </a:lnTo>
                  <a:lnTo>
                    <a:pt x="11430" y="380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507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8982710" y="986408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8928099" y="9885679"/>
              <a:ext cx="6350" cy="11430"/>
            </a:xfrm>
            <a:custGeom>
              <a:avLst/>
              <a:gdLst/>
              <a:ahLst/>
              <a:cxnLst/>
              <a:rect l="l" t="t" r="r" b="b"/>
              <a:pathLst>
                <a:path w="6350" h="11429">
                  <a:moveTo>
                    <a:pt x="6350" y="0"/>
                  </a:moveTo>
                  <a:lnTo>
                    <a:pt x="6350" y="11430"/>
                  </a:lnTo>
                  <a:lnTo>
                    <a:pt x="0" y="11430"/>
                  </a:ln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8926829" y="988694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762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6350"/>
                  </a:lnTo>
                  <a:lnTo>
                    <a:pt x="2540" y="8890"/>
                  </a:lnTo>
                  <a:lnTo>
                    <a:pt x="7620" y="8890"/>
                  </a:lnTo>
                  <a:lnTo>
                    <a:pt x="8890" y="6350"/>
                  </a:lnTo>
                  <a:lnTo>
                    <a:pt x="8890" y="3810"/>
                  </a:lnTo>
                  <a:lnTo>
                    <a:pt x="8890" y="12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8578849" y="9790429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90"/>
                  </a:moveTo>
                  <a:lnTo>
                    <a:pt x="15240" y="10160"/>
                  </a:lnTo>
                  <a:lnTo>
                    <a:pt x="15240" y="11430"/>
                  </a:lnTo>
                  <a:lnTo>
                    <a:pt x="15240" y="12700"/>
                  </a:lnTo>
                  <a:lnTo>
                    <a:pt x="13970" y="12700"/>
                  </a:lnTo>
                  <a:lnTo>
                    <a:pt x="13970" y="13970"/>
                  </a:lnTo>
                  <a:lnTo>
                    <a:pt x="12700" y="13970"/>
                  </a:lnTo>
                  <a:lnTo>
                    <a:pt x="11430" y="13970"/>
                  </a:lnTo>
                  <a:lnTo>
                    <a:pt x="11430" y="15240"/>
                  </a:lnTo>
                  <a:lnTo>
                    <a:pt x="10160" y="1651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889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3810" y="16510"/>
                  </a:lnTo>
                  <a:lnTo>
                    <a:pt x="3810" y="15240"/>
                  </a:lnTo>
                  <a:lnTo>
                    <a:pt x="3810" y="13970"/>
                  </a:lnTo>
                  <a:lnTo>
                    <a:pt x="3810" y="12700"/>
                  </a:lnTo>
                  <a:lnTo>
                    <a:pt x="254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1270" y="762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3810"/>
                  </a:lnTo>
                  <a:lnTo>
                    <a:pt x="5080" y="127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11430" y="5080"/>
                  </a:lnTo>
                  <a:lnTo>
                    <a:pt x="11430" y="3810"/>
                  </a:lnTo>
                  <a:lnTo>
                    <a:pt x="12700" y="3810"/>
                  </a:lnTo>
                  <a:lnTo>
                    <a:pt x="13970" y="3810"/>
                  </a:lnTo>
                  <a:lnTo>
                    <a:pt x="15240" y="5080"/>
                  </a:lnTo>
                  <a:lnTo>
                    <a:pt x="15240" y="6350"/>
                  </a:lnTo>
                  <a:lnTo>
                    <a:pt x="15240" y="7620"/>
                  </a:lnTo>
                  <a:lnTo>
                    <a:pt x="15240" y="8890"/>
                  </a:lnTo>
                  <a:lnTo>
                    <a:pt x="13970" y="889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8585199" y="97993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8516620" y="988822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5240" y="8889"/>
                  </a:moveTo>
                  <a:lnTo>
                    <a:pt x="16510" y="10159"/>
                  </a:lnTo>
                  <a:lnTo>
                    <a:pt x="16510" y="11429"/>
                  </a:lnTo>
                  <a:lnTo>
                    <a:pt x="15240" y="12699"/>
                  </a:lnTo>
                  <a:lnTo>
                    <a:pt x="13970" y="13969"/>
                  </a:lnTo>
                  <a:lnTo>
                    <a:pt x="12700" y="12699"/>
                  </a:lnTo>
                  <a:lnTo>
                    <a:pt x="12700" y="13969"/>
                  </a:lnTo>
                  <a:lnTo>
                    <a:pt x="11430" y="13969"/>
                  </a:lnTo>
                  <a:lnTo>
                    <a:pt x="12700" y="1523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650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5080" y="13969"/>
                  </a:lnTo>
                  <a:lnTo>
                    <a:pt x="5080" y="12699"/>
                  </a:lnTo>
                  <a:lnTo>
                    <a:pt x="3810" y="12699"/>
                  </a:lnTo>
                  <a:lnTo>
                    <a:pt x="1270" y="12699"/>
                  </a:lnTo>
                  <a:lnTo>
                    <a:pt x="1270" y="1142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1270" y="8889"/>
                  </a:lnTo>
                  <a:lnTo>
                    <a:pt x="1270" y="7619"/>
                  </a:lnTo>
                  <a:lnTo>
                    <a:pt x="2540" y="7619"/>
                  </a:lnTo>
                  <a:lnTo>
                    <a:pt x="2540" y="6349"/>
                  </a:lnTo>
                  <a:lnTo>
                    <a:pt x="1270" y="6349"/>
                  </a:lnTo>
                  <a:lnTo>
                    <a:pt x="127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6350" y="3809"/>
                  </a:lnTo>
                  <a:lnTo>
                    <a:pt x="6350" y="253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69"/>
                  </a:lnTo>
                  <a:lnTo>
                    <a:pt x="12700" y="1269"/>
                  </a:lnTo>
                  <a:lnTo>
                    <a:pt x="12700" y="2539"/>
                  </a:lnTo>
                  <a:lnTo>
                    <a:pt x="12700" y="3809"/>
                  </a:lnTo>
                  <a:lnTo>
                    <a:pt x="11430" y="3809"/>
                  </a:lnTo>
                  <a:lnTo>
                    <a:pt x="12700" y="507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6510" y="3809"/>
                  </a:lnTo>
                  <a:lnTo>
                    <a:pt x="16510" y="5079"/>
                  </a:lnTo>
                  <a:lnTo>
                    <a:pt x="16510" y="6349"/>
                  </a:lnTo>
                  <a:lnTo>
                    <a:pt x="16510" y="7619"/>
                  </a:lnTo>
                  <a:lnTo>
                    <a:pt x="15240" y="7619"/>
                  </a:lnTo>
                  <a:lnTo>
                    <a:pt x="15240" y="88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8524239" y="989583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70" y="0"/>
                  </a:move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8690610" y="9620249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240" y="8890"/>
                  </a:moveTo>
                  <a:lnTo>
                    <a:pt x="15240" y="10160"/>
                  </a:lnTo>
                  <a:lnTo>
                    <a:pt x="16510" y="10160"/>
                  </a:lnTo>
                  <a:lnTo>
                    <a:pt x="16510" y="11430"/>
                  </a:lnTo>
                  <a:lnTo>
                    <a:pt x="16510" y="12700"/>
                  </a:lnTo>
                  <a:lnTo>
                    <a:pt x="15240" y="13970"/>
                  </a:lnTo>
                  <a:lnTo>
                    <a:pt x="13970" y="13970"/>
                  </a:lnTo>
                  <a:lnTo>
                    <a:pt x="13970" y="15240"/>
                  </a:lnTo>
                  <a:lnTo>
                    <a:pt x="12700" y="13970"/>
                  </a:lnTo>
                  <a:lnTo>
                    <a:pt x="12700" y="15240"/>
                  </a:lnTo>
                  <a:lnTo>
                    <a:pt x="11430" y="1524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1430" y="17780"/>
                  </a:lnTo>
                  <a:lnTo>
                    <a:pt x="8890" y="17780"/>
                  </a:lnTo>
                  <a:lnTo>
                    <a:pt x="8890" y="19050"/>
                  </a:lnTo>
                  <a:lnTo>
                    <a:pt x="7620" y="1905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1270" y="10160"/>
                  </a:lnTo>
                  <a:lnTo>
                    <a:pt x="1270" y="8890"/>
                  </a:lnTo>
                  <a:lnTo>
                    <a:pt x="1270" y="7620"/>
                  </a:lnTo>
                  <a:lnTo>
                    <a:pt x="2540" y="7620"/>
                  </a:lnTo>
                  <a:lnTo>
                    <a:pt x="1270" y="6350"/>
                  </a:lnTo>
                  <a:lnTo>
                    <a:pt x="1270" y="508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2700" y="2540"/>
                  </a:lnTo>
                  <a:lnTo>
                    <a:pt x="12700" y="3810"/>
                  </a:lnTo>
                  <a:lnTo>
                    <a:pt x="12700" y="5080"/>
                  </a:lnTo>
                  <a:lnTo>
                    <a:pt x="11430" y="5080"/>
                  </a:lnTo>
                  <a:lnTo>
                    <a:pt x="12700" y="508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6510" y="8890"/>
                  </a:ln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8698229" y="962913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8977629" y="8989060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8975089" y="899413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8975089" y="898778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8973820" y="89915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8975089" y="89903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8975089" y="899159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8975089" y="89954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8975089" y="89865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8774429" y="915288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8889"/>
                  </a:moveTo>
                  <a:lnTo>
                    <a:pt x="15240" y="8889"/>
                  </a:lnTo>
                  <a:lnTo>
                    <a:pt x="15240" y="10159"/>
                  </a:lnTo>
                  <a:lnTo>
                    <a:pt x="16510" y="11429"/>
                  </a:lnTo>
                  <a:lnTo>
                    <a:pt x="15240" y="12699"/>
                  </a:lnTo>
                  <a:lnTo>
                    <a:pt x="13970" y="1396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5080" y="1777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3810" y="1269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1270" y="1396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1430" y="507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5240" y="5079"/>
                  </a:lnTo>
                  <a:lnTo>
                    <a:pt x="16510" y="6349"/>
                  </a:lnTo>
                  <a:lnTo>
                    <a:pt x="16510" y="761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8782049" y="91617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7908289" y="862202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8890"/>
                  </a:moveTo>
                  <a:lnTo>
                    <a:pt x="15240" y="8890"/>
                  </a:lnTo>
                  <a:lnTo>
                    <a:pt x="15240" y="10160"/>
                  </a:lnTo>
                  <a:lnTo>
                    <a:pt x="16510" y="11430"/>
                  </a:lnTo>
                  <a:lnTo>
                    <a:pt x="15240" y="11430"/>
                  </a:lnTo>
                  <a:lnTo>
                    <a:pt x="15240" y="12700"/>
                  </a:lnTo>
                  <a:lnTo>
                    <a:pt x="13970" y="13970"/>
                  </a:lnTo>
                  <a:lnTo>
                    <a:pt x="11430" y="1397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0160" y="1651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7620" y="17780"/>
                  </a:lnTo>
                  <a:lnTo>
                    <a:pt x="6350" y="17780"/>
                  </a:lnTo>
                  <a:lnTo>
                    <a:pt x="6350" y="1651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381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3810" y="1270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2540" y="1270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7620"/>
                  </a:lnTo>
                  <a:lnTo>
                    <a:pt x="1270" y="7620"/>
                  </a:lnTo>
                  <a:lnTo>
                    <a:pt x="1270" y="635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1430" y="5080"/>
                  </a:lnTo>
                  <a:lnTo>
                    <a:pt x="12700" y="381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5240" y="7620"/>
                  </a:lnTo>
                  <a:lnTo>
                    <a:pt x="15240" y="8890"/>
                  </a:lnTo>
                  <a:lnTo>
                    <a:pt x="1397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7915909" y="8630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0" y="126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8007349" y="8688070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89"/>
                  </a:moveTo>
                  <a:lnTo>
                    <a:pt x="15240" y="1015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8890" y="17779"/>
                  </a:lnTo>
                  <a:lnTo>
                    <a:pt x="5080" y="17779"/>
                  </a:lnTo>
                  <a:lnTo>
                    <a:pt x="5080" y="16509"/>
                  </a:lnTo>
                  <a:lnTo>
                    <a:pt x="3810" y="1650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3810" y="12699"/>
                  </a:lnTo>
                  <a:lnTo>
                    <a:pt x="2540" y="13969"/>
                  </a:lnTo>
                  <a:lnTo>
                    <a:pt x="1270" y="1396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0160" y="5079"/>
                  </a:lnTo>
                  <a:lnTo>
                    <a:pt x="11430" y="5079"/>
                  </a:lnTo>
                  <a:lnTo>
                    <a:pt x="11430" y="380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3970" y="5079"/>
                  </a:lnTo>
                  <a:lnTo>
                    <a:pt x="15240" y="507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8013699" y="869696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6426200" y="815339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09">
                  <a:moveTo>
                    <a:pt x="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6423659" y="815721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539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6423659" y="81521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6422389" y="81546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6423659" y="815339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6423659" y="8154670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25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6423659" y="81584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6423659" y="81508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6162039" y="815974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6164579" y="81546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4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5080" y="2539"/>
                  </a:lnTo>
                </a:path>
                <a:path w="5079" h="6350">
                  <a:moveTo>
                    <a:pt x="0" y="6349"/>
                  </a:moveTo>
                  <a:lnTo>
                    <a:pt x="1270" y="5079"/>
                  </a:lnTo>
                  <a:lnTo>
                    <a:pt x="2540" y="253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6164579" y="8161020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1269"/>
                  </a:moveTo>
                  <a:lnTo>
                    <a:pt x="2540" y="1269"/>
                  </a:lnTo>
                  <a:lnTo>
                    <a:pt x="3810" y="1269"/>
                  </a:lnTo>
                  <a:lnTo>
                    <a:pt x="6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6164579" y="81648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0"/>
                  </a:moveTo>
                  <a:lnTo>
                    <a:pt x="1270" y="1270"/>
                  </a:lnTo>
                  <a:lnTo>
                    <a:pt x="2540" y="3810"/>
                  </a:lnTo>
                  <a:lnTo>
                    <a:pt x="127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6164579" y="81635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0"/>
                  </a:moveTo>
                  <a:lnTo>
                    <a:pt x="2540" y="1270"/>
                  </a:lnTo>
                  <a:lnTo>
                    <a:pt x="3810" y="2540"/>
                  </a:lnTo>
                  <a:lnTo>
                    <a:pt x="3810" y="5080"/>
                  </a:lnTo>
                </a:path>
                <a:path w="6350" h="5079">
                  <a:moveTo>
                    <a:pt x="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5609589" y="815086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10" h="17779">
                  <a:moveTo>
                    <a:pt x="15239" y="8890"/>
                  </a:moveTo>
                  <a:lnTo>
                    <a:pt x="15239" y="10160"/>
                  </a:lnTo>
                  <a:lnTo>
                    <a:pt x="16509" y="10160"/>
                  </a:lnTo>
                  <a:lnTo>
                    <a:pt x="16509" y="11430"/>
                  </a:lnTo>
                  <a:lnTo>
                    <a:pt x="16509" y="12700"/>
                  </a:lnTo>
                  <a:lnTo>
                    <a:pt x="15239" y="12700"/>
                  </a:lnTo>
                  <a:lnTo>
                    <a:pt x="15239" y="13970"/>
                  </a:lnTo>
                  <a:lnTo>
                    <a:pt x="13969" y="13970"/>
                  </a:lnTo>
                  <a:lnTo>
                    <a:pt x="12699" y="13970"/>
                  </a:lnTo>
                  <a:lnTo>
                    <a:pt x="11429" y="13970"/>
                  </a:lnTo>
                  <a:lnTo>
                    <a:pt x="11429" y="15240"/>
                  </a:lnTo>
                  <a:lnTo>
                    <a:pt x="11429" y="16510"/>
                  </a:lnTo>
                  <a:lnTo>
                    <a:pt x="10159" y="17780"/>
                  </a:lnTo>
                  <a:lnTo>
                    <a:pt x="8889" y="17780"/>
                  </a:lnTo>
                  <a:lnTo>
                    <a:pt x="7619" y="17780"/>
                  </a:lnTo>
                  <a:lnTo>
                    <a:pt x="6349" y="17780"/>
                  </a:lnTo>
                  <a:lnTo>
                    <a:pt x="5079" y="16510"/>
                  </a:lnTo>
                  <a:lnTo>
                    <a:pt x="3809" y="1270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7620"/>
                  </a:lnTo>
                  <a:lnTo>
                    <a:pt x="1269" y="6350"/>
                  </a:lnTo>
                  <a:lnTo>
                    <a:pt x="1269" y="5080"/>
                  </a:lnTo>
                  <a:lnTo>
                    <a:pt x="1269" y="3810"/>
                  </a:lnTo>
                  <a:lnTo>
                    <a:pt x="2539" y="2540"/>
                  </a:lnTo>
                  <a:lnTo>
                    <a:pt x="3809" y="2540"/>
                  </a:lnTo>
                  <a:lnTo>
                    <a:pt x="5079" y="2540"/>
                  </a:lnTo>
                  <a:lnTo>
                    <a:pt x="5079" y="3810"/>
                  </a:lnTo>
                  <a:lnTo>
                    <a:pt x="6349" y="3810"/>
                  </a:lnTo>
                  <a:lnTo>
                    <a:pt x="6349" y="2540"/>
                  </a:lnTo>
                  <a:lnTo>
                    <a:pt x="6349" y="1270"/>
                  </a:lnTo>
                  <a:lnTo>
                    <a:pt x="7619" y="0"/>
                  </a:lnTo>
                  <a:lnTo>
                    <a:pt x="8889" y="0"/>
                  </a:lnTo>
                  <a:lnTo>
                    <a:pt x="10159" y="0"/>
                  </a:lnTo>
                  <a:lnTo>
                    <a:pt x="11429" y="0"/>
                  </a:lnTo>
                  <a:lnTo>
                    <a:pt x="11429" y="1270"/>
                  </a:lnTo>
                  <a:lnTo>
                    <a:pt x="11429" y="2540"/>
                  </a:lnTo>
                  <a:lnTo>
                    <a:pt x="12699" y="2540"/>
                  </a:lnTo>
                  <a:lnTo>
                    <a:pt x="12699" y="3810"/>
                  </a:lnTo>
                  <a:lnTo>
                    <a:pt x="11429" y="5080"/>
                  </a:lnTo>
                  <a:lnTo>
                    <a:pt x="12699" y="5080"/>
                  </a:lnTo>
                  <a:lnTo>
                    <a:pt x="12699" y="3810"/>
                  </a:lnTo>
                  <a:lnTo>
                    <a:pt x="13969" y="3810"/>
                  </a:lnTo>
                  <a:lnTo>
                    <a:pt x="15239" y="3810"/>
                  </a:lnTo>
                  <a:lnTo>
                    <a:pt x="15239" y="5080"/>
                  </a:lnTo>
                  <a:lnTo>
                    <a:pt x="16509" y="5080"/>
                  </a:lnTo>
                  <a:lnTo>
                    <a:pt x="16509" y="6350"/>
                  </a:lnTo>
                  <a:lnTo>
                    <a:pt x="16509" y="7620"/>
                  </a:lnTo>
                  <a:lnTo>
                    <a:pt x="15239" y="7620"/>
                  </a:lnTo>
                  <a:lnTo>
                    <a:pt x="15239" y="8890"/>
                  </a:lnTo>
                  <a:lnTo>
                    <a:pt x="15239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5617209" y="81597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5248909" y="811148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5246370" y="81165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539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5246370" y="81102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254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5245100" y="8114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5246370" y="81127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5246370" y="8114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5246370" y="81178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5246370" y="81089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10072370" y="6676389"/>
              <a:ext cx="27940" cy="12700"/>
            </a:xfrm>
            <a:custGeom>
              <a:avLst/>
              <a:gdLst/>
              <a:ahLst/>
              <a:cxnLst/>
              <a:rect l="l" t="t" r="r" b="b"/>
              <a:pathLst>
                <a:path w="27940" h="12700">
                  <a:moveTo>
                    <a:pt x="27940" y="1269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10582910" y="5863589"/>
              <a:ext cx="541020" cy="816610"/>
            </a:xfrm>
            <a:custGeom>
              <a:avLst/>
              <a:gdLst/>
              <a:ahLst/>
              <a:cxnLst/>
              <a:rect l="l" t="t" r="r" b="b"/>
              <a:pathLst>
                <a:path w="541020" h="816609">
                  <a:moveTo>
                    <a:pt x="541020" y="17779"/>
                  </a:moveTo>
                  <a:lnTo>
                    <a:pt x="513080" y="0"/>
                  </a:lnTo>
                  <a:lnTo>
                    <a:pt x="474980" y="59689"/>
                  </a:lnTo>
                  <a:lnTo>
                    <a:pt x="417830" y="148589"/>
                  </a:lnTo>
                  <a:lnTo>
                    <a:pt x="318770" y="304799"/>
                  </a:lnTo>
                  <a:lnTo>
                    <a:pt x="214630" y="467359"/>
                  </a:lnTo>
                  <a:lnTo>
                    <a:pt x="125730" y="607059"/>
                  </a:lnTo>
                  <a:lnTo>
                    <a:pt x="46990" y="728979"/>
                  </a:lnTo>
                  <a:lnTo>
                    <a:pt x="0" y="801369"/>
                  </a:lnTo>
                  <a:lnTo>
                    <a:pt x="20320" y="814069"/>
                  </a:lnTo>
                  <a:lnTo>
                    <a:pt x="44450" y="8166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9739629" y="5793739"/>
              <a:ext cx="1370330" cy="2139950"/>
            </a:xfrm>
            <a:custGeom>
              <a:avLst/>
              <a:gdLst/>
              <a:ahLst/>
              <a:cxnLst/>
              <a:rect l="l" t="t" r="r" b="b"/>
              <a:pathLst>
                <a:path w="1370329" h="2139950">
                  <a:moveTo>
                    <a:pt x="1370329" y="0"/>
                  </a:moveTo>
                  <a:lnTo>
                    <a:pt x="1333499" y="54610"/>
                  </a:lnTo>
                  <a:lnTo>
                    <a:pt x="626109" y="1159510"/>
                  </a:lnTo>
                  <a:lnTo>
                    <a:pt x="591819" y="1212850"/>
                  </a:lnTo>
                  <a:lnTo>
                    <a:pt x="547369" y="1285240"/>
                  </a:lnTo>
                  <a:lnTo>
                    <a:pt x="422909" y="1477010"/>
                  </a:lnTo>
                  <a:lnTo>
                    <a:pt x="431799" y="1517650"/>
                  </a:lnTo>
                  <a:lnTo>
                    <a:pt x="354329" y="1638300"/>
                  </a:lnTo>
                  <a:lnTo>
                    <a:pt x="313689" y="1647189"/>
                  </a:lnTo>
                  <a:lnTo>
                    <a:pt x="266699" y="1722120"/>
                  </a:lnTo>
                  <a:lnTo>
                    <a:pt x="0" y="21399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6" name="object 140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68367" y="5928868"/>
              <a:ext cx="6521704" cy="4005834"/>
            </a:xfrm>
            <a:prstGeom prst="rect">
              <a:avLst/>
            </a:prstGeom>
          </p:spPr>
        </p:pic>
        <p:sp>
          <p:nvSpPr>
            <p:cNvPr id="1407" name="object 1407"/>
            <p:cNvSpPr/>
            <p:nvPr/>
          </p:nvSpPr>
          <p:spPr>
            <a:xfrm>
              <a:off x="8606789" y="4013200"/>
              <a:ext cx="53340" cy="25400"/>
            </a:xfrm>
            <a:custGeom>
              <a:avLst/>
              <a:gdLst/>
              <a:ahLst/>
              <a:cxnLst/>
              <a:rect l="l" t="t" r="r" b="b"/>
              <a:pathLst>
                <a:path w="53340" h="25400">
                  <a:moveTo>
                    <a:pt x="0" y="0"/>
                  </a:moveTo>
                  <a:lnTo>
                    <a:pt x="53340" y="254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8582660" y="4001770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8526779" y="3975100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8451849" y="3939539"/>
              <a:ext cx="59690" cy="27940"/>
            </a:xfrm>
            <a:custGeom>
              <a:avLst/>
              <a:gdLst/>
              <a:ahLst/>
              <a:cxnLst/>
              <a:rect l="l" t="t" r="r" b="b"/>
              <a:pathLst>
                <a:path w="59690" h="27939">
                  <a:moveTo>
                    <a:pt x="0" y="0"/>
                  </a:moveTo>
                  <a:lnTo>
                    <a:pt x="5969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8426449" y="392683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8370570" y="3900170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8295639" y="3864609"/>
              <a:ext cx="59690" cy="27940"/>
            </a:xfrm>
            <a:custGeom>
              <a:avLst/>
              <a:gdLst/>
              <a:ahLst/>
              <a:cxnLst/>
              <a:rect l="l" t="t" r="r" b="b"/>
              <a:pathLst>
                <a:path w="59690" h="27939">
                  <a:moveTo>
                    <a:pt x="0" y="0"/>
                  </a:moveTo>
                  <a:lnTo>
                    <a:pt x="5969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8270239" y="385190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8213089" y="3829050"/>
              <a:ext cx="41910" cy="15240"/>
            </a:xfrm>
            <a:custGeom>
              <a:avLst/>
              <a:gdLst/>
              <a:ahLst/>
              <a:cxnLst/>
              <a:rect l="l" t="t" r="r" b="b"/>
              <a:pathLst>
                <a:path w="41909" h="15239">
                  <a:moveTo>
                    <a:pt x="0" y="0"/>
                  </a:moveTo>
                  <a:lnTo>
                    <a:pt x="13970" y="2540"/>
                  </a:lnTo>
                  <a:lnTo>
                    <a:pt x="419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8130539" y="3815079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8103870" y="3810000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70">
                  <a:moveTo>
                    <a:pt x="0" y="0"/>
                  </a:moveTo>
                  <a:lnTo>
                    <a:pt x="1016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8042910" y="3798570"/>
              <a:ext cx="44450" cy="7620"/>
            </a:xfrm>
            <a:custGeom>
              <a:avLst/>
              <a:gdLst/>
              <a:ahLst/>
              <a:cxnLst/>
              <a:rect l="l" t="t" r="r" b="b"/>
              <a:pathLst>
                <a:path w="44450" h="7620">
                  <a:moveTo>
                    <a:pt x="0" y="0"/>
                  </a:moveTo>
                  <a:lnTo>
                    <a:pt x="4445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7960359" y="3784600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7932420" y="377952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7872729" y="3768089"/>
              <a:ext cx="43180" cy="7620"/>
            </a:xfrm>
            <a:custGeom>
              <a:avLst/>
              <a:gdLst/>
              <a:ahLst/>
              <a:cxnLst/>
              <a:rect l="l" t="t" r="r" b="b"/>
              <a:pathLst>
                <a:path w="43179" h="7620">
                  <a:moveTo>
                    <a:pt x="0" y="0"/>
                  </a:moveTo>
                  <a:lnTo>
                    <a:pt x="4318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7790179" y="3754120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7762239" y="374903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7702550" y="3737609"/>
              <a:ext cx="43180" cy="7620"/>
            </a:xfrm>
            <a:custGeom>
              <a:avLst/>
              <a:gdLst/>
              <a:ahLst/>
              <a:cxnLst/>
              <a:rect l="l" t="t" r="r" b="b"/>
              <a:pathLst>
                <a:path w="43179" h="7620">
                  <a:moveTo>
                    <a:pt x="0" y="0"/>
                  </a:moveTo>
                  <a:lnTo>
                    <a:pt x="4318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7620000" y="3723639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7592059" y="371855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7531100" y="3707129"/>
              <a:ext cx="44450" cy="7620"/>
            </a:xfrm>
            <a:custGeom>
              <a:avLst/>
              <a:gdLst/>
              <a:ahLst/>
              <a:cxnLst/>
              <a:rect l="l" t="t" r="r" b="b"/>
              <a:pathLst>
                <a:path w="44450" h="7620">
                  <a:moveTo>
                    <a:pt x="0" y="0"/>
                  </a:moveTo>
                  <a:lnTo>
                    <a:pt x="4445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7448550" y="3699509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0" y="0"/>
                  </a:moveTo>
                  <a:lnTo>
                    <a:pt x="660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7420609" y="369697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7359650" y="3691889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7275829" y="3685539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09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7247889" y="368300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7186929" y="367792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7103109" y="3670300"/>
              <a:ext cx="67310" cy="6350"/>
            </a:xfrm>
            <a:custGeom>
              <a:avLst/>
              <a:gdLst/>
              <a:ahLst/>
              <a:cxnLst/>
              <a:rect l="l" t="t" r="r" b="b"/>
              <a:pathLst>
                <a:path w="67309" h="6350">
                  <a:moveTo>
                    <a:pt x="0" y="0"/>
                  </a:moveTo>
                  <a:lnTo>
                    <a:pt x="673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7075170" y="366902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7014209" y="366395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6930389" y="3656329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09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6902450" y="365378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6841489" y="3648709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6757670" y="3642359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09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6731000" y="3639820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70">
                  <a:moveTo>
                    <a:pt x="0" y="0"/>
                  </a:moveTo>
                  <a:lnTo>
                    <a:pt x="1016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6668770" y="3634739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6586220" y="3627120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0" y="0"/>
                  </a:moveTo>
                  <a:lnTo>
                    <a:pt x="660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6558279" y="3624579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70">
                  <a:moveTo>
                    <a:pt x="0" y="0"/>
                  </a:moveTo>
                  <a:lnTo>
                    <a:pt x="1016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6496050" y="3619500"/>
              <a:ext cx="45720" cy="3810"/>
            </a:xfrm>
            <a:custGeom>
              <a:avLst/>
              <a:gdLst/>
              <a:ahLst/>
              <a:cxnLst/>
              <a:rect l="l" t="t" r="r" b="b"/>
              <a:pathLst>
                <a:path w="45720" h="3810">
                  <a:moveTo>
                    <a:pt x="0" y="0"/>
                  </a:moveTo>
                  <a:lnTo>
                    <a:pt x="1270" y="0"/>
                  </a:lnTo>
                  <a:lnTo>
                    <a:pt x="4572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6413500" y="3619500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39">
                  <a:moveTo>
                    <a:pt x="0" y="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6385559" y="361950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60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6323329" y="361822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6239509" y="361695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10" h="1270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6211570" y="361695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6150609" y="36169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6066789" y="361568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10" h="1270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6038850" y="361568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5977889" y="361568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5894070" y="3614420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39">
                  <a:moveTo>
                    <a:pt x="0" y="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5866129" y="361442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60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5803900" y="3613150"/>
              <a:ext cx="44450" cy="1270"/>
            </a:xfrm>
            <a:custGeom>
              <a:avLst/>
              <a:gdLst/>
              <a:ahLst/>
              <a:cxnLst/>
              <a:rect l="l" t="t" r="r" b="b"/>
              <a:pathLst>
                <a:path w="44450" h="1270">
                  <a:moveTo>
                    <a:pt x="0" y="0"/>
                  </a:moveTo>
                  <a:lnTo>
                    <a:pt x="444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5720079" y="3613150"/>
              <a:ext cx="67310" cy="0"/>
            </a:xfrm>
            <a:custGeom>
              <a:avLst/>
              <a:gdLst/>
              <a:ahLst/>
              <a:cxnLst/>
              <a:rect l="l" t="t" r="r" b="b"/>
              <a:pathLst>
                <a:path w="67310">
                  <a:moveTo>
                    <a:pt x="0" y="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5692139" y="361187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5631179" y="361187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5547359" y="361060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10" h="1270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5519420" y="361060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5458459" y="360680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5374639" y="3601720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10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5346700" y="360045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5285739" y="359537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5201920" y="3590289"/>
              <a:ext cx="67310" cy="3810"/>
            </a:xfrm>
            <a:custGeom>
              <a:avLst/>
              <a:gdLst/>
              <a:ahLst/>
              <a:cxnLst/>
              <a:rect l="l" t="t" r="r" b="b"/>
              <a:pathLst>
                <a:path w="67310" h="3810">
                  <a:moveTo>
                    <a:pt x="0" y="0"/>
                  </a:moveTo>
                  <a:lnTo>
                    <a:pt x="6731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5173979" y="358775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5113020" y="3581400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0"/>
                  </a:moveTo>
                  <a:lnTo>
                    <a:pt x="15240" y="3810"/>
                  </a:lnTo>
                  <a:lnTo>
                    <a:pt x="4445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5031739" y="3562350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5005070" y="355472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4945379" y="3540759"/>
              <a:ext cx="43180" cy="10160"/>
            </a:xfrm>
            <a:custGeom>
              <a:avLst/>
              <a:gdLst/>
              <a:ahLst/>
              <a:cxnLst/>
              <a:rect l="l" t="t" r="r" b="b"/>
              <a:pathLst>
                <a:path w="43179" h="10160">
                  <a:moveTo>
                    <a:pt x="0" y="0"/>
                  </a:moveTo>
                  <a:lnTo>
                    <a:pt x="4318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4861559" y="3528059"/>
              <a:ext cx="67310" cy="8890"/>
            </a:xfrm>
            <a:custGeom>
              <a:avLst/>
              <a:gdLst/>
              <a:ahLst/>
              <a:cxnLst/>
              <a:rect l="l" t="t" r="r" b="b"/>
              <a:pathLst>
                <a:path w="67310" h="8889">
                  <a:moveTo>
                    <a:pt x="0" y="0"/>
                  </a:moveTo>
                  <a:lnTo>
                    <a:pt x="6731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4834889" y="35229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4773929" y="3514089"/>
              <a:ext cx="44450" cy="7620"/>
            </a:xfrm>
            <a:custGeom>
              <a:avLst/>
              <a:gdLst/>
              <a:ahLst/>
              <a:cxnLst/>
              <a:rect l="l" t="t" r="r" b="b"/>
              <a:pathLst>
                <a:path w="44450" h="7620">
                  <a:moveTo>
                    <a:pt x="0" y="0"/>
                  </a:moveTo>
                  <a:lnTo>
                    <a:pt x="4445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4702810" y="3507739"/>
              <a:ext cx="54610" cy="19050"/>
            </a:xfrm>
            <a:custGeom>
              <a:avLst/>
              <a:gdLst/>
              <a:ahLst/>
              <a:cxnLst/>
              <a:rect l="l" t="t" r="r" b="b"/>
              <a:pathLst>
                <a:path w="54610" h="19050">
                  <a:moveTo>
                    <a:pt x="0" y="17779"/>
                  </a:moveTo>
                  <a:lnTo>
                    <a:pt x="13970" y="19049"/>
                  </a:lnTo>
                  <a:lnTo>
                    <a:pt x="22860" y="0"/>
                  </a:lnTo>
                  <a:lnTo>
                    <a:pt x="546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4674869" y="352425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4677410" y="3474720"/>
              <a:ext cx="11430" cy="38100"/>
            </a:xfrm>
            <a:custGeom>
              <a:avLst/>
              <a:gdLst/>
              <a:ahLst/>
              <a:cxnLst/>
              <a:rect l="l" t="t" r="r" b="b"/>
              <a:pathLst>
                <a:path w="11429" h="38100">
                  <a:moveTo>
                    <a:pt x="0" y="0"/>
                  </a:moveTo>
                  <a:lnTo>
                    <a:pt x="11430" y="15240"/>
                  </a:lnTo>
                  <a:lnTo>
                    <a:pt x="0" y="381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4627879" y="3407409"/>
              <a:ext cx="39370" cy="53340"/>
            </a:xfrm>
            <a:custGeom>
              <a:avLst/>
              <a:gdLst/>
              <a:ahLst/>
              <a:cxnLst/>
              <a:rect l="l" t="t" r="r" b="b"/>
              <a:pathLst>
                <a:path w="39370" h="53339">
                  <a:moveTo>
                    <a:pt x="0" y="0"/>
                  </a:moveTo>
                  <a:lnTo>
                    <a:pt x="39370" y="533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4611369" y="338455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20" h="8889">
                  <a:moveTo>
                    <a:pt x="0" y="0"/>
                  </a:moveTo>
                  <a:lnTo>
                    <a:pt x="762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4563110" y="3351529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70" h="19050">
                  <a:moveTo>
                    <a:pt x="0" y="0"/>
                  </a:moveTo>
                  <a:lnTo>
                    <a:pt x="33020" y="10160"/>
                  </a:lnTo>
                  <a:lnTo>
                    <a:pt x="3937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4491989" y="3328670"/>
              <a:ext cx="55880" cy="17780"/>
            </a:xfrm>
            <a:custGeom>
              <a:avLst/>
              <a:gdLst/>
              <a:ahLst/>
              <a:cxnLst/>
              <a:rect l="l" t="t" r="r" b="b"/>
              <a:pathLst>
                <a:path w="55879" h="17779">
                  <a:moveTo>
                    <a:pt x="0" y="0"/>
                  </a:moveTo>
                  <a:lnTo>
                    <a:pt x="55880" y="1778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8830310" y="2395219"/>
              <a:ext cx="74930" cy="16510"/>
            </a:xfrm>
            <a:custGeom>
              <a:avLst/>
              <a:gdLst/>
              <a:ahLst/>
              <a:cxnLst/>
              <a:rect l="l" t="t" r="r" b="b"/>
              <a:pathLst>
                <a:path w="74929" h="16510">
                  <a:moveTo>
                    <a:pt x="0" y="0"/>
                  </a:moveTo>
                  <a:lnTo>
                    <a:pt x="7493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8802370" y="2388869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8742679" y="237616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0"/>
                  </a:moveTo>
                  <a:lnTo>
                    <a:pt x="4318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8661399" y="2357119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8633460" y="235204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8573770" y="2338069"/>
              <a:ext cx="43180" cy="10160"/>
            </a:xfrm>
            <a:custGeom>
              <a:avLst/>
              <a:gdLst/>
              <a:ahLst/>
              <a:cxnLst/>
              <a:rect l="l" t="t" r="r" b="b"/>
              <a:pathLst>
                <a:path w="43179" h="10160">
                  <a:moveTo>
                    <a:pt x="0" y="0"/>
                  </a:moveTo>
                  <a:lnTo>
                    <a:pt x="4318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8491220" y="232029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8464549" y="231394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8404860" y="2301240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0"/>
                  </a:moveTo>
                  <a:lnTo>
                    <a:pt x="4318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8322310" y="2282190"/>
              <a:ext cx="66040" cy="15240"/>
            </a:xfrm>
            <a:custGeom>
              <a:avLst/>
              <a:gdLst/>
              <a:ahLst/>
              <a:cxnLst/>
              <a:rect l="l" t="t" r="r" b="b"/>
              <a:pathLst>
                <a:path w="66040" h="15239">
                  <a:moveTo>
                    <a:pt x="0" y="0"/>
                  </a:moveTo>
                  <a:lnTo>
                    <a:pt x="660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8295639" y="227711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8235949" y="2263140"/>
              <a:ext cx="43180" cy="10160"/>
            </a:xfrm>
            <a:custGeom>
              <a:avLst/>
              <a:gdLst/>
              <a:ahLst/>
              <a:cxnLst/>
              <a:rect l="l" t="t" r="r" b="b"/>
              <a:pathLst>
                <a:path w="43179" h="10160">
                  <a:moveTo>
                    <a:pt x="0" y="0"/>
                  </a:moveTo>
                  <a:lnTo>
                    <a:pt x="4318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8153399" y="224536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8126729" y="223901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8067039" y="2226310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0"/>
                  </a:moveTo>
                  <a:lnTo>
                    <a:pt x="4318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7984489" y="2208529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7957820" y="22021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7896859" y="2188210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60">
                  <a:moveTo>
                    <a:pt x="0" y="0"/>
                  </a:moveTo>
                  <a:lnTo>
                    <a:pt x="4445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7815579" y="2170429"/>
              <a:ext cx="66040" cy="15240"/>
            </a:xfrm>
            <a:custGeom>
              <a:avLst/>
              <a:gdLst/>
              <a:ahLst/>
              <a:cxnLst/>
              <a:rect l="l" t="t" r="r" b="b"/>
              <a:pathLst>
                <a:path w="66040" h="15239">
                  <a:moveTo>
                    <a:pt x="0" y="0"/>
                  </a:moveTo>
                  <a:lnTo>
                    <a:pt x="660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7788909" y="21640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7727950" y="2151379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60">
                  <a:moveTo>
                    <a:pt x="0" y="0"/>
                  </a:moveTo>
                  <a:lnTo>
                    <a:pt x="4445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7646670" y="213360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7620000" y="212725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7559039" y="2114550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0"/>
                  </a:moveTo>
                  <a:lnTo>
                    <a:pt x="4445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7477759" y="2095500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7449820" y="209041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7390129" y="2076450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60">
                  <a:moveTo>
                    <a:pt x="0" y="0"/>
                  </a:moveTo>
                  <a:lnTo>
                    <a:pt x="4445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7307579" y="2068829"/>
              <a:ext cx="66040" cy="3810"/>
            </a:xfrm>
            <a:custGeom>
              <a:avLst/>
              <a:gdLst/>
              <a:ahLst/>
              <a:cxnLst/>
              <a:rect l="l" t="t" r="r" b="b"/>
              <a:pathLst>
                <a:path w="66040" h="3810">
                  <a:moveTo>
                    <a:pt x="0" y="0"/>
                  </a:moveTo>
                  <a:lnTo>
                    <a:pt x="50800" y="1270"/>
                  </a:lnTo>
                  <a:lnTo>
                    <a:pt x="660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7279639" y="206882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7217409" y="2068829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7134859" y="2067560"/>
              <a:ext cx="66040" cy="1270"/>
            </a:xfrm>
            <a:custGeom>
              <a:avLst/>
              <a:gdLst/>
              <a:ahLst/>
              <a:cxnLst/>
              <a:rect l="l" t="t" r="r" b="b"/>
              <a:pathLst>
                <a:path w="66040" h="1269">
                  <a:moveTo>
                    <a:pt x="0" y="0"/>
                  </a:moveTo>
                  <a:lnTo>
                    <a:pt x="6604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7106920" y="206756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59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7044689" y="206756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6960870" y="2066290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09" h="1269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6932929" y="206629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6871970" y="206629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6788150" y="2065019"/>
              <a:ext cx="67310" cy="0"/>
            </a:xfrm>
            <a:custGeom>
              <a:avLst/>
              <a:gdLst/>
              <a:ahLst/>
              <a:cxnLst/>
              <a:rect l="l" t="t" r="r" b="b"/>
              <a:pathLst>
                <a:path w="67309">
                  <a:moveTo>
                    <a:pt x="0" y="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6760209" y="206501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6699250" y="206501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6615429" y="2063750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>
                  <a:moveTo>
                    <a:pt x="0" y="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6587489" y="206375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59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6525259" y="206375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6350" y="0"/>
                  </a:ln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6442709" y="2066290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40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6414770" y="207771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6353809" y="2081529"/>
              <a:ext cx="44450" cy="5080"/>
            </a:xfrm>
            <a:custGeom>
              <a:avLst/>
              <a:gdLst/>
              <a:ahLst/>
              <a:cxnLst/>
              <a:rect l="l" t="t" r="r" b="b"/>
              <a:pathLst>
                <a:path w="44450" h="5080">
                  <a:moveTo>
                    <a:pt x="0" y="5079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6271259" y="2089150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39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6243320" y="210057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6182359" y="2104390"/>
              <a:ext cx="44450" cy="5080"/>
            </a:xfrm>
            <a:custGeom>
              <a:avLst/>
              <a:gdLst/>
              <a:ahLst/>
              <a:cxnLst/>
              <a:rect l="l" t="t" r="r" b="b"/>
              <a:pathLst>
                <a:path w="44450" h="5080">
                  <a:moveTo>
                    <a:pt x="0" y="5079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6099809" y="2112010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39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6071870" y="212344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6010909" y="2127250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635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5928359" y="2134869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39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5900420" y="214630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5839459" y="2150110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635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5755639" y="2159000"/>
              <a:ext cx="67310" cy="8890"/>
            </a:xfrm>
            <a:custGeom>
              <a:avLst/>
              <a:gdLst/>
              <a:ahLst/>
              <a:cxnLst/>
              <a:rect l="l" t="t" r="r" b="b"/>
              <a:pathLst>
                <a:path w="67310" h="8889">
                  <a:moveTo>
                    <a:pt x="0" y="889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5728970" y="2169160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60" h="1269">
                  <a:moveTo>
                    <a:pt x="0" y="1270"/>
                  </a:moveTo>
                  <a:lnTo>
                    <a:pt x="1016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5668009" y="2172969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635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5584189" y="2181860"/>
              <a:ext cx="67310" cy="8890"/>
            </a:xfrm>
            <a:custGeom>
              <a:avLst/>
              <a:gdLst/>
              <a:ahLst/>
              <a:cxnLst/>
              <a:rect l="l" t="t" r="r" b="b"/>
              <a:pathLst>
                <a:path w="67310" h="8889">
                  <a:moveTo>
                    <a:pt x="0" y="889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5557520" y="219201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254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5496559" y="2197100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889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5415279" y="2209800"/>
              <a:ext cx="64769" cy="12700"/>
            </a:xfrm>
            <a:custGeom>
              <a:avLst/>
              <a:gdLst/>
              <a:ahLst/>
              <a:cxnLst/>
              <a:rect l="l" t="t" r="r" b="b"/>
              <a:pathLst>
                <a:path w="64770" h="12700">
                  <a:moveTo>
                    <a:pt x="0" y="12700"/>
                  </a:moveTo>
                  <a:lnTo>
                    <a:pt x="6476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5387339" y="222631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5327650" y="2231390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8890"/>
                  </a:moveTo>
                  <a:lnTo>
                    <a:pt x="431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5245100" y="2244090"/>
              <a:ext cx="66040" cy="12700"/>
            </a:xfrm>
            <a:custGeom>
              <a:avLst/>
              <a:gdLst/>
              <a:ahLst/>
              <a:cxnLst/>
              <a:rect l="l" t="t" r="r" b="b"/>
              <a:pathLst>
                <a:path w="66039" h="12700">
                  <a:moveTo>
                    <a:pt x="0" y="1270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5217159" y="226060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254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5157470" y="226567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8890"/>
                  </a:moveTo>
                  <a:lnTo>
                    <a:pt x="431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5074920" y="2278379"/>
              <a:ext cx="66040" cy="12700"/>
            </a:xfrm>
            <a:custGeom>
              <a:avLst/>
              <a:gdLst/>
              <a:ahLst/>
              <a:cxnLst/>
              <a:rect l="l" t="t" r="r" b="b"/>
              <a:pathLst>
                <a:path w="66039" h="12700">
                  <a:moveTo>
                    <a:pt x="0" y="1270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5048250" y="229489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254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4987289" y="2299969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889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4906009" y="2312669"/>
              <a:ext cx="64769" cy="13970"/>
            </a:xfrm>
            <a:custGeom>
              <a:avLst/>
              <a:gdLst/>
              <a:ahLst/>
              <a:cxnLst/>
              <a:rect l="l" t="t" r="r" b="b"/>
              <a:pathLst>
                <a:path w="64770" h="13969">
                  <a:moveTo>
                    <a:pt x="0" y="13970"/>
                  </a:moveTo>
                  <a:lnTo>
                    <a:pt x="6476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4878070" y="2329179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254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4818379" y="233552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8890"/>
                  </a:moveTo>
                  <a:lnTo>
                    <a:pt x="431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4735829" y="234696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39" h="13969">
                  <a:moveTo>
                    <a:pt x="0" y="1397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4709160" y="236346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254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4648200" y="2369819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889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4556760" y="2381250"/>
              <a:ext cx="74930" cy="15240"/>
            </a:xfrm>
            <a:custGeom>
              <a:avLst/>
              <a:gdLst/>
              <a:ahLst/>
              <a:cxnLst/>
              <a:rect l="l" t="t" r="r" b="b"/>
              <a:pathLst>
                <a:path w="74929" h="15239">
                  <a:moveTo>
                    <a:pt x="0" y="15240"/>
                  </a:moveTo>
                  <a:lnTo>
                    <a:pt x="749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5066029" y="1946910"/>
              <a:ext cx="2291080" cy="238760"/>
            </a:xfrm>
            <a:custGeom>
              <a:avLst/>
              <a:gdLst/>
              <a:ahLst/>
              <a:cxnLst/>
              <a:rect l="l" t="t" r="r" b="b"/>
              <a:pathLst>
                <a:path w="2291079" h="238760">
                  <a:moveTo>
                    <a:pt x="0" y="238759"/>
                  </a:moveTo>
                  <a:lnTo>
                    <a:pt x="466090" y="203199"/>
                  </a:lnTo>
                  <a:lnTo>
                    <a:pt x="1460500" y="72389"/>
                  </a:lnTo>
                  <a:lnTo>
                    <a:pt x="1774189" y="0"/>
                  </a:lnTo>
                  <a:lnTo>
                    <a:pt x="2032000" y="6349"/>
                  </a:lnTo>
                  <a:lnTo>
                    <a:pt x="2291080" y="7873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5062220" y="1901190"/>
              <a:ext cx="2299970" cy="241300"/>
            </a:xfrm>
            <a:custGeom>
              <a:avLst/>
              <a:gdLst/>
              <a:ahLst/>
              <a:cxnLst/>
              <a:rect l="l" t="t" r="r" b="b"/>
              <a:pathLst>
                <a:path w="2299970" h="241300">
                  <a:moveTo>
                    <a:pt x="0" y="241300"/>
                  </a:moveTo>
                  <a:lnTo>
                    <a:pt x="466090" y="204470"/>
                  </a:lnTo>
                  <a:lnTo>
                    <a:pt x="1460500" y="72389"/>
                  </a:lnTo>
                  <a:lnTo>
                    <a:pt x="1775460" y="0"/>
                  </a:lnTo>
                  <a:lnTo>
                    <a:pt x="2040889" y="7620"/>
                  </a:lnTo>
                  <a:lnTo>
                    <a:pt x="2299970" y="800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10270489" y="4729479"/>
              <a:ext cx="88900" cy="72390"/>
            </a:xfrm>
            <a:custGeom>
              <a:avLst/>
              <a:gdLst/>
              <a:ahLst/>
              <a:cxnLst/>
              <a:rect l="l" t="t" r="r" b="b"/>
              <a:pathLst>
                <a:path w="88900" h="72389">
                  <a:moveTo>
                    <a:pt x="0" y="0"/>
                  </a:moveTo>
                  <a:lnTo>
                    <a:pt x="88900" y="723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10248899" y="471170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0"/>
                  </a:moveTo>
                  <a:lnTo>
                    <a:pt x="762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10200639" y="4672329"/>
              <a:ext cx="34290" cy="27940"/>
            </a:xfrm>
            <a:custGeom>
              <a:avLst/>
              <a:gdLst/>
              <a:ahLst/>
              <a:cxnLst/>
              <a:rect l="l" t="t" r="r" b="b"/>
              <a:pathLst>
                <a:path w="34290" h="27939">
                  <a:moveTo>
                    <a:pt x="0" y="0"/>
                  </a:moveTo>
                  <a:lnTo>
                    <a:pt x="3429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10133329" y="4621529"/>
              <a:ext cx="54610" cy="40640"/>
            </a:xfrm>
            <a:custGeom>
              <a:avLst/>
              <a:gdLst/>
              <a:ahLst/>
              <a:cxnLst/>
              <a:rect l="l" t="t" r="r" b="b"/>
              <a:pathLst>
                <a:path w="54609" h="40639">
                  <a:moveTo>
                    <a:pt x="0" y="0"/>
                  </a:moveTo>
                  <a:lnTo>
                    <a:pt x="54610" y="406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10111739" y="460502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0"/>
                  </a:moveTo>
                  <a:lnTo>
                    <a:pt x="889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10062210" y="4569459"/>
              <a:ext cx="35560" cy="26670"/>
            </a:xfrm>
            <a:custGeom>
              <a:avLst/>
              <a:gdLst/>
              <a:ahLst/>
              <a:cxnLst/>
              <a:rect l="l" t="t" r="r" b="b"/>
              <a:pathLst>
                <a:path w="35559" h="26670">
                  <a:moveTo>
                    <a:pt x="0" y="0"/>
                  </a:moveTo>
                  <a:lnTo>
                    <a:pt x="35560" y="266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9994899" y="4518659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39">
                  <a:moveTo>
                    <a:pt x="0" y="0"/>
                  </a:moveTo>
                  <a:lnTo>
                    <a:pt x="53340" y="406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9970770" y="450468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9916160" y="4478020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70" h="19050">
                  <a:moveTo>
                    <a:pt x="0" y="0"/>
                  </a:moveTo>
                  <a:lnTo>
                    <a:pt x="3937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9839960" y="4441189"/>
              <a:ext cx="60960" cy="29209"/>
            </a:xfrm>
            <a:custGeom>
              <a:avLst/>
              <a:gdLst/>
              <a:ahLst/>
              <a:cxnLst/>
              <a:rect l="l" t="t" r="r" b="b"/>
              <a:pathLst>
                <a:path w="60959" h="29210">
                  <a:moveTo>
                    <a:pt x="0" y="0"/>
                  </a:moveTo>
                  <a:lnTo>
                    <a:pt x="60960" y="292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9814560" y="442848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9759949" y="4401820"/>
              <a:ext cx="40640" cy="20320"/>
            </a:xfrm>
            <a:custGeom>
              <a:avLst/>
              <a:gdLst/>
              <a:ahLst/>
              <a:cxnLst/>
              <a:rect l="l" t="t" r="r" b="b"/>
              <a:pathLst>
                <a:path w="40640" h="20320">
                  <a:moveTo>
                    <a:pt x="0" y="0"/>
                  </a:moveTo>
                  <a:lnTo>
                    <a:pt x="40640" y="203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9679939" y="4381500"/>
              <a:ext cx="64769" cy="13970"/>
            </a:xfrm>
            <a:custGeom>
              <a:avLst/>
              <a:gdLst/>
              <a:ahLst/>
              <a:cxnLst/>
              <a:rect l="l" t="t" r="r" b="b"/>
              <a:pathLst>
                <a:path w="64770" h="13970">
                  <a:moveTo>
                    <a:pt x="0" y="0"/>
                  </a:moveTo>
                  <a:lnTo>
                    <a:pt x="46990" y="5080"/>
                  </a:lnTo>
                  <a:lnTo>
                    <a:pt x="64769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9651999" y="437895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9591039" y="4372609"/>
              <a:ext cx="44450" cy="5080"/>
            </a:xfrm>
            <a:custGeom>
              <a:avLst/>
              <a:gdLst/>
              <a:ahLst/>
              <a:cxnLst/>
              <a:rect l="l" t="t" r="r" b="b"/>
              <a:pathLst>
                <a:path w="44450" h="5079">
                  <a:moveTo>
                    <a:pt x="0" y="0"/>
                  </a:moveTo>
                  <a:lnTo>
                    <a:pt x="4445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9507220" y="4364989"/>
              <a:ext cx="67310" cy="6350"/>
            </a:xfrm>
            <a:custGeom>
              <a:avLst/>
              <a:gdLst/>
              <a:ahLst/>
              <a:cxnLst/>
              <a:rect l="l" t="t" r="r" b="b"/>
              <a:pathLst>
                <a:path w="67309" h="6350">
                  <a:moveTo>
                    <a:pt x="0" y="0"/>
                  </a:moveTo>
                  <a:lnTo>
                    <a:pt x="673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9479279" y="436245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9418320" y="435610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9337039" y="4338320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31750" y="12700"/>
                  </a:ln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9311639" y="4328159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9254489" y="4306570"/>
              <a:ext cx="41910" cy="15240"/>
            </a:xfrm>
            <a:custGeom>
              <a:avLst/>
              <a:gdLst/>
              <a:ahLst/>
              <a:cxnLst/>
              <a:rect l="l" t="t" r="r" b="b"/>
              <a:pathLst>
                <a:path w="41909" h="15239">
                  <a:moveTo>
                    <a:pt x="0" y="0"/>
                  </a:moveTo>
                  <a:lnTo>
                    <a:pt x="419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9175749" y="4276089"/>
              <a:ext cx="63500" cy="24130"/>
            </a:xfrm>
            <a:custGeom>
              <a:avLst/>
              <a:gdLst/>
              <a:ahLst/>
              <a:cxnLst/>
              <a:rect l="l" t="t" r="r" b="b"/>
              <a:pathLst>
                <a:path w="63500" h="24129">
                  <a:moveTo>
                    <a:pt x="0" y="0"/>
                  </a:moveTo>
                  <a:lnTo>
                    <a:pt x="63500" y="241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9150349" y="4265929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9093199" y="4241800"/>
              <a:ext cx="41910" cy="17780"/>
            </a:xfrm>
            <a:custGeom>
              <a:avLst/>
              <a:gdLst/>
              <a:ahLst/>
              <a:cxnLst/>
              <a:rect l="l" t="t" r="r" b="b"/>
              <a:pathLst>
                <a:path w="41909" h="17779">
                  <a:moveTo>
                    <a:pt x="0" y="0"/>
                  </a:moveTo>
                  <a:lnTo>
                    <a:pt x="20320" y="10160"/>
                  </a:lnTo>
                  <a:lnTo>
                    <a:pt x="41910" y="177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9016999" y="4206239"/>
              <a:ext cx="60960" cy="29209"/>
            </a:xfrm>
            <a:custGeom>
              <a:avLst/>
              <a:gdLst/>
              <a:ahLst/>
              <a:cxnLst/>
              <a:rect l="l" t="t" r="r" b="b"/>
              <a:pathLst>
                <a:path w="60959" h="29210">
                  <a:moveTo>
                    <a:pt x="0" y="0"/>
                  </a:moveTo>
                  <a:lnTo>
                    <a:pt x="60960" y="292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8991599" y="419480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8936989" y="4169409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8860789" y="4133850"/>
              <a:ext cx="60960" cy="27940"/>
            </a:xfrm>
            <a:custGeom>
              <a:avLst/>
              <a:gdLst/>
              <a:ahLst/>
              <a:cxnLst/>
              <a:rect l="l" t="t" r="r" b="b"/>
              <a:pathLst>
                <a:path w="60959" h="27939">
                  <a:moveTo>
                    <a:pt x="0" y="0"/>
                  </a:moveTo>
                  <a:lnTo>
                    <a:pt x="6096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8835389" y="412242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8779510" y="4095750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8660129" y="4038600"/>
              <a:ext cx="104139" cy="49530"/>
            </a:xfrm>
            <a:custGeom>
              <a:avLst/>
              <a:gdLst/>
              <a:ahLst/>
              <a:cxnLst/>
              <a:rect l="l" t="t" r="r" b="b"/>
              <a:pathLst>
                <a:path w="104140" h="49529">
                  <a:moveTo>
                    <a:pt x="0" y="0"/>
                  </a:moveTo>
                  <a:lnTo>
                    <a:pt x="104139" y="495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11177270" y="5425439"/>
              <a:ext cx="22860" cy="92710"/>
            </a:xfrm>
            <a:custGeom>
              <a:avLst/>
              <a:gdLst/>
              <a:ahLst/>
              <a:cxnLst/>
              <a:rect l="l" t="t" r="r" b="b"/>
              <a:pathLst>
                <a:path w="22859" h="92710">
                  <a:moveTo>
                    <a:pt x="22859" y="0"/>
                  </a:moveTo>
                  <a:lnTo>
                    <a:pt x="0" y="927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11205210" y="5398770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09" h="11429">
                  <a:moveTo>
                    <a:pt x="3809" y="0"/>
                  </a:moveTo>
                  <a:lnTo>
                    <a:pt x="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11214099" y="5341620"/>
              <a:ext cx="15240" cy="41910"/>
            </a:xfrm>
            <a:custGeom>
              <a:avLst/>
              <a:gdLst/>
              <a:ahLst/>
              <a:cxnLst/>
              <a:rect l="l" t="t" r="r" b="b"/>
              <a:pathLst>
                <a:path w="15240" h="41910">
                  <a:moveTo>
                    <a:pt x="15240" y="0"/>
                  </a:moveTo>
                  <a:lnTo>
                    <a:pt x="0" y="419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11235689" y="5262879"/>
              <a:ext cx="22860" cy="63500"/>
            </a:xfrm>
            <a:custGeom>
              <a:avLst/>
              <a:gdLst/>
              <a:ahLst/>
              <a:cxnLst/>
              <a:rect l="l" t="t" r="r" b="b"/>
              <a:pathLst>
                <a:path w="22859" h="63500">
                  <a:moveTo>
                    <a:pt x="22859" y="0"/>
                  </a:moveTo>
                  <a:lnTo>
                    <a:pt x="0" y="6350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11264899" y="5237479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09" h="10160">
                  <a:moveTo>
                    <a:pt x="3809" y="0"/>
                  </a:moveTo>
                  <a:lnTo>
                    <a:pt x="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11244579" y="5181600"/>
              <a:ext cx="19050" cy="40640"/>
            </a:xfrm>
            <a:custGeom>
              <a:avLst/>
              <a:gdLst/>
              <a:ahLst/>
              <a:cxnLst/>
              <a:rect l="l" t="t" r="r" b="b"/>
              <a:pathLst>
                <a:path w="19050" h="40639">
                  <a:moveTo>
                    <a:pt x="0" y="0"/>
                  </a:moveTo>
                  <a:lnTo>
                    <a:pt x="10160" y="22860"/>
                  </a:lnTo>
                  <a:lnTo>
                    <a:pt x="19050" y="406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11167110" y="5111750"/>
              <a:ext cx="71120" cy="54610"/>
            </a:xfrm>
            <a:custGeom>
              <a:avLst/>
              <a:gdLst/>
              <a:ahLst/>
              <a:cxnLst/>
              <a:rect l="l" t="t" r="r" b="b"/>
              <a:pathLst>
                <a:path w="71120" h="54610">
                  <a:moveTo>
                    <a:pt x="0" y="0"/>
                  </a:moveTo>
                  <a:lnTo>
                    <a:pt x="58419" y="25400"/>
                  </a:lnTo>
                  <a:lnTo>
                    <a:pt x="71120" y="546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11753849" y="4436109"/>
              <a:ext cx="44450" cy="45720"/>
            </a:xfrm>
            <a:custGeom>
              <a:avLst/>
              <a:gdLst/>
              <a:ahLst/>
              <a:cxnLst/>
              <a:rect l="l" t="t" r="r" b="b"/>
              <a:pathLst>
                <a:path w="44450" h="45720">
                  <a:moveTo>
                    <a:pt x="0" y="4572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11733529" y="4493259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0" y="762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11690349" y="45123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31750"/>
                  </a:moveTo>
                  <a:lnTo>
                    <a:pt x="317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11648439" y="4556759"/>
              <a:ext cx="30480" cy="57150"/>
            </a:xfrm>
            <a:custGeom>
              <a:avLst/>
              <a:gdLst/>
              <a:ahLst/>
              <a:cxnLst/>
              <a:rect l="l" t="t" r="r" b="b"/>
              <a:pathLst>
                <a:path w="30479" h="57150">
                  <a:moveTo>
                    <a:pt x="0" y="57150"/>
                  </a:moveTo>
                  <a:lnTo>
                    <a:pt x="11430" y="17780"/>
                  </a:lnTo>
                  <a:lnTo>
                    <a:pt x="304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11639549" y="4630420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09" h="10160">
                  <a:moveTo>
                    <a:pt x="0" y="101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11620499" y="4655820"/>
              <a:ext cx="13970" cy="43180"/>
            </a:xfrm>
            <a:custGeom>
              <a:avLst/>
              <a:gdLst/>
              <a:ahLst/>
              <a:cxnLst/>
              <a:rect l="l" t="t" r="r" b="b"/>
              <a:pathLst>
                <a:path w="13970" h="43179">
                  <a:moveTo>
                    <a:pt x="0" y="43179"/>
                  </a:moveTo>
                  <a:lnTo>
                    <a:pt x="1397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11595099" y="4715509"/>
              <a:ext cx="20320" cy="63500"/>
            </a:xfrm>
            <a:custGeom>
              <a:avLst/>
              <a:gdLst/>
              <a:ahLst/>
              <a:cxnLst/>
              <a:rect l="l" t="t" r="r" b="b"/>
              <a:pathLst>
                <a:path w="20320" h="63500">
                  <a:moveTo>
                    <a:pt x="0" y="63500"/>
                  </a:moveTo>
                  <a:lnTo>
                    <a:pt x="2540" y="57150"/>
                  </a:lnTo>
                  <a:lnTo>
                    <a:pt x="2032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11583670" y="4794250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11559539" y="4819650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39">
                  <a:moveTo>
                    <a:pt x="0" y="40639"/>
                  </a:moveTo>
                  <a:lnTo>
                    <a:pt x="177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11525249" y="4875529"/>
              <a:ext cx="26670" cy="62230"/>
            </a:xfrm>
            <a:custGeom>
              <a:avLst/>
              <a:gdLst/>
              <a:ahLst/>
              <a:cxnLst/>
              <a:rect l="l" t="t" r="r" b="b"/>
              <a:pathLst>
                <a:path w="26670" h="62229">
                  <a:moveTo>
                    <a:pt x="0" y="62229"/>
                  </a:moveTo>
                  <a:lnTo>
                    <a:pt x="266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11513820" y="4953000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11488420" y="4978400"/>
              <a:ext cx="19050" cy="39370"/>
            </a:xfrm>
            <a:custGeom>
              <a:avLst/>
              <a:gdLst/>
              <a:ahLst/>
              <a:cxnLst/>
              <a:rect l="l" t="t" r="r" b="b"/>
              <a:pathLst>
                <a:path w="19050" h="39370">
                  <a:moveTo>
                    <a:pt x="0" y="39370"/>
                  </a:moveTo>
                  <a:lnTo>
                    <a:pt x="190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11451589" y="5033009"/>
              <a:ext cx="29209" cy="60960"/>
            </a:xfrm>
            <a:custGeom>
              <a:avLst/>
              <a:gdLst/>
              <a:ahLst/>
              <a:cxnLst/>
              <a:rect l="l" t="t" r="r" b="b"/>
              <a:pathLst>
                <a:path w="29209" h="60960">
                  <a:moveTo>
                    <a:pt x="0" y="60960"/>
                  </a:moveTo>
                  <a:lnTo>
                    <a:pt x="2920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11440160" y="5109209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11414760" y="5134609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39">
                  <a:moveTo>
                    <a:pt x="0" y="40639"/>
                  </a:moveTo>
                  <a:lnTo>
                    <a:pt x="7620" y="21589"/>
                  </a:lnTo>
                  <a:lnTo>
                    <a:pt x="177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11383010" y="5190489"/>
              <a:ext cx="25400" cy="62230"/>
            </a:xfrm>
            <a:custGeom>
              <a:avLst/>
              <a:gdLst/>
              <a:ahLst/>
              <a:cxnLst/>
              <a:rect l="l" t="t" r="r" b="b"/>
              <a:pathLst>
                <a:path w="25400" h="62229">
                  <a:moveTo>
                    <a:pt x="0" y="62229"/>
                  </a:moveTo>
                  <a:lnTo>
                    <a:pt x="254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11371579" y="5267959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11348720" y="5293359"/>
              <a:ext cx="16510" cy="41910"/>
            </a:xfrm>
            <a:custGeom>
              <a:avLst/>
              <a:gdLst/>
              <a:ahLst/>
              <a:cxnLst/>
              <a:rect l="l" t="t" r="r" b="b"/>
              <a:pathLst>
                <a:path w="16509" h="41910">
                  <a:moveTo>
                    <a:pt x="0" y="41910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11314429" y="5350509"/>
              <a:ext cx="27940" cy="60960"/>
            </a:xfrm>
            <a:custGeom>
              <a:avLst/>
              <a:gdLst/>
              <a:ahLst/>
              <a:cxnLst/>
              <a:rect l="l" t="t" r="r" b="b"/>
              <a:pathLst>
                <a:path w="27940" h="60960">
                  <a:moveTo>
                    <a:pt x="0" y="60960"/>
                  </a:moveTo>
                  <a:lnTo>
                    <a:pt x="7620" y="48260"/>
                  </a:lnTo>
                  <a:lnTo>
                    <a:pt x="279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11299189" y="5425439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89">
                  <a:moveTo>
                    <a:pt x="0" y="8889"/>
                  </a:moveTo>
                  <a:lnTo>
                    <a:pt x="6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11266170" y="5449570"/>
              <a:ext cx="24130" cy="36830"/>
            </a:xfrm>
            <a:custGeom>
              <a:avLst/>
              <a:gdLst/>
              <a:ahLst/>
              <a:cxnLst/>
              <a:rect l="l" t="t" r="r" b="b"/>
              <a:pathLst>
                <a:path w="24129" h="36829">
                  <a:moveTo>
                    <a:pt x="0" y="36829"/>
                  </a:moveTo>
                  <a:lnTo>
                    <a:pt x="241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11235689" y="5501639"/>
              <a:ext cx="21590" cy="59690"/>
            </a:xfrm>
            <a:custGeom>
              <a:avLst/>
              <a:gdLst/>
              <a:ahLst/>
              <a:cxnLst/>
              <a:rect l="l" t="t" r="r" b="b"/>
              <a:pathLst>
                <a:path w="21590" h="59689">
                  <a:moveTo>
                    <a:pt x="0" y="59689"/>
                  </a:moveTo>
                  <a:lnTo>
                    <a:pt x="19050" y="3809"/>
                  </a:lnTo>
                  <a:lnTo>
                    <a:pt x="2159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1" name="object 16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814048" y="3917188"/>
              <a:ext cx="106933" cy="353314"/>
            </a:xfrm>
            <a:prstGeom prst="rect">
              <a:avLst/>
            </a:prstGeom>
          </p:spPr>
        </p:pic>
        <p:sp>
          <p:nvSpPr>
            <p:cNvPr id="1622" name="object 1622"/>
            <p:cNvSpPr/>
            <p:nvPr/>
          </p:nvSpPr>
          <p:spPr>
            <a:xfrm>
              <a:off x="7429500" y="7279639"/>
              <a:ext cx="6350" cy="53340"/>
            </a:xfrm>
            <a:custGeom>
              <a:avLst/>
              <a:gdLst/>
              <a:ahLst/>
              <a:cxnLst/>
              <a:rect l="l" t="t" r="r" b="b"/>
              <a:pathLst>
                <a:path w="6350" h="53340">
                  <a:moveTo>
                    <a:pt x="6350" y="0"/>
                  </a:moveTo>
                  <a:lnTo>
                    <a:pt x="0" y="533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10166349" y="5742939"/>
              <a:ext cx="961390" cy="1659889"/>
            </a:xfrm>
            <a:custGeom>
              <a:avLst/>
              <a:gdLst/>
              <a:ahLst/>
              <a:cxnLst/>
              <a:rect l="l" t="t" r="r" b="b"/>
              <a:pathLst>
                <a:path w="961390" h="1659890">
                  <a:moveTo>
                    <a:pt x="901700" y="0"/>
                  </a:moveTo>
                  <a:lnTo>
                    <a:pt x="928369" y="26670"/>
                  </a:lnTo>
                  <a:lnTo>
                    <a:pt x="932695" y="31869"/>
                  </a:lnTo>
                  <a:lnTo>
                    <a:pt x="937260" y="36830"/>
                  </a:lnTo>
                  <a:lnTo>
                    <a:pt x="938530" y="40640"/>
                  </a:lnTo>
                  <a:lnTo>
                    <a:pt x="941069" y="44450"/>
                  </a:lnTo>
                  <a:lnTo>
                    <a:pt x="957580" y="81280"/>
                  </a:lnTo>
                  <a:lnTo>
                    <a:pt x="961390" y="114300"/>
                  </a:lnTo>
                  <a:lnTo>
                    <a:pt x="960616" y="120769"/>
                  </a:lnTo>
                  <a:lnTo>
                    <a:pt x="959961" y="127000"/>
                  </a:lnTo>
                  <a:lnTo>
                    <a:pt x="959068" y="133230"/>
                  </a:lnTo>
                  <a:lnTo>
                    <a:pt x="957580" y="139700"/>
                  </a:lnTo>
                  <a:lnTo>
                    <a:pt x="956171" y="148252"/>
                  </a:lnTo>
                  <a:lnTo>
                    <a:pt x="953928" y="156686"/>
                  </a:lnTo>
                  <a:lnTo>
                    <a:pt x="950972" y="164881"/>
                  </a:lnTo>
                  <a:lnTo>
                    <a:pt x="947419" y="172720"/>
                  </a:lnTo>
                  <a:lnTo>
                    <a:pt x="944304" y="181074"/>
                  </a:lnTo>
                  <a:lnTo>
                    <a:pt x="940593" y="189071"/>
                  </a:lnTo>
                  <a:lnTo>
                    <a:pt x="936168" y="196830"/>
                  </a:lnTo>
                  <a:lnTo>
                    <a:pt x="930910" y="204470"/>
                  </a:lnTo>
                  <a:lnTo>
                    <a:pt x="872490" y="295910"/>
                  </a:lnTo>
                  <a:lnTo>
                    <a:pt x="863600" y="311150"/>
                  </a:lnTo>
                  <a:lnTo>
                    <a:pt x="779780" y="444500"/>
                  </a:lnTo>
                  <a:lnTo>
                    <a:pt x="669290" y="615950"/>
                  </a:lnTo>
                  <a:lnTo>
                    <a:pt x="582930" y="750570"/>
                  </a:lnTo>
                  <a:lnTo>
                    <a:pt x="510540" y="863600"/>
                  </a:lnTo>
                  <a:lnTo>
                    <a:pt x="462280" y="937260"/>
                  </a:lnTo>
                  <a:lnTo>
                    <a:pt x="455930" y="947419"/>
                  </a:lnTo>
                  <a:lnTo>
                    <a:pt x="439420" y="972819"/>
                  </a:lnTo>
                  <a:lnTo>
                    <a:pt x="431800" y="984250"/>
                  </a:lnTo>
                  <a:lnTo>
                    <a:pt x="354330" y="1106170"/>
                  </a:lnTo>
                  <a:lnTo>
                    <a:pt x="262890" y="1249680"/>
                  </a:lnTo>
                  <a:lnTo>
                    <a:pt x="227329" y="1304290"/>
                  </a:lnTo>
                  <a:lnTo>
                    <a:pt x="181609" y="1375410"/>
                  </a:lnTo>
                  <a:lnTo>
                    <a:pt x="96520" y="1510030"/>
                  </a:lnTo>
                  <a:lnTo>
                    <a:pt x="58419" y="1568450"/>
                  </a:lnTo>
                  <a:lnTo>
                    <a:pt x="0" y="1659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4479289" y="7514589"/>
              <a:ext cx="5615940" cy="1530350"/>
            </a:xfrm>
            <a:custGeom>
              <a:avLst/>
              <a:gdLst/>
              <a:ahLst/>
              <a:cxnLst/>
              <a:rect l="l" t="t" r="r" b="b"/>
              <a:pathLst>
                <a:path w="5615940" h="1530350">
                  <a:moveTo>
                    <a:pt x="5615940" y="0"/>
                  </a:moveTo>
                  <a:lnTo>
                    <a:pt x="5516880" y="153669"/>
                  </a:lnTo>
                  <a:lnTo>
                    <a:pt x="5424170" y="300989"/>
                  </a:lnTo>
                  <a:lnTo>
                    <a:pt x="5416550" y="312419"/>
                  </a:lnTo>
                  <a:lnTo>
                    <a:pt x="5400040" y="336549"/>
                  </a:lnTo>
                  <a:lnTo>
                    <a:pt x="5397500" y="341629"/>
                  </a:lnTo>
                  <a:lnTo>
                    <a:pt x="5393690" y="347979"/>
                  </a:lnTo>
                  <a:lnTo>
                    <a:pt x="5331460" y="443229"/>
                  </a:lnTo>
                  <a:lnTo>
                    <a:pt x="5247640" y="574039"/>
                  </a:lnTo>
                  <a:lnTo>
                    <a:pt x="5184140" y="675639"/>
                  </a:lnTo>
                  <a:lnTo>
                    <a:pt x="5109210" y="792479"/>
                  </a:lnTo>
                  <a:lnTo>
                    <a:pt x="5053330" y="880109"/>
                  </a:lnTo>
                  <a:lnTo>
                    <a:pt x="4966970" y="1014729"/>
                  </a:lnTo>
                  <a:lnTo>
                    <a:pt x="4906010" y="1108709"/>
                  </a:lnTo>
                  <a:lnTo>
                    <a:pt x="4838700" y="1215389"/>
                  </a:lnTo>
                  <a:lnTo>
                    <a:pt x="4787900" y="1294129"/>
                  </a:lnTo>
                  <a:lnTo>
                    <a:pt x="4718050" y="1400809"/>
                  </a:lnTo>
                  <a:lnTo>
                    <a:pt x="4711144" y="1413708"/>
                  </a:lnTo>
                  <a:lnTo>
                    <a:pt x="4703762" y="1425892"/>
                  </a:lnTo>
                  <a:lnTo>
                    <a:pt x="4695904" y="1437600"/>
                  </a:lnTo>
                  <a:lnTo>
                    <a:pt x="4687570" y="1449069"/>
                  </a:lnTo>
                  <a:lnTo>
                    <a:pt x="4681835" y="1457424"/>
                  </a:lnTo>
                  <a:lnTo>
                    <a:pt x="4675981" y="1465421"/>
                  </a:lnTo>
                  <a:lnTo>
                    <a:pt x="4669889" y="1473180"/>
                  </a:lnTo>
                  <a:lnTo>
                    <a:pt x="4663440" y="1480819"/>
                  </a:lnTo>
                  <a:lnTo>
                    <a:pt x="4657090" y="1485899"/>
                  </a:lnTo>
                  <a:lnTo>
                    <a:pt x="4650740" y="1490979"/>
                  </a:lnTo>
                  <a:lnTo>
                    <a:pt x="4644390" y="1496059"/>
                  </a:lnTo>
                  <a:lnTo>
                    <a:pt x="4641850" y="1498599"/>
                  </a:lnTo>
                  <a:lnTo>
                    <a:pt x="4638040" y="1499869"/>
                  </a:lnTo>
                  <a:lnTo>
                    <a:pt x="4599820" y="1522273"/>
                  </a:lnTo>
                  <a:lnTo>
                    <a:pt x="4593590" y="1524476"/>
                  </a:lnTo>
                  <a:lnTo>
                    <a:pt x="4587359" y="1526440"/>
                  </a:lnTo>
                  <a:lnTo>
                    <a:pt x="4580890" y="1527809"/>
                  </a:lnTo>
                  <a:lnTo>
                    <a:pt x="4572515" y="1529258"/>
                  </a:lnTo>
                  <a:lnTo>
                    <a:pt x="4564380" y="1529873"/>
                  </a:lnTo>
                  <a:lnTo>
                    <a:pt x="4556244" y="1529774"/>
                  </a:lnTo>
                  <a:lnTo>
                    <a:pt x="4547870" y="1529079"/>
                  </a:lnTo>
                  <a:lnTo>
                    <a:pt x="4541202" y="1528841"/>
                  </a:lnTo>
                  <a:lnTo>
                    <a:pt x="4534534" y="1528127"/>
                  </a:lnTo>
                  <a:lnTo>
                    <a:pt x="4527867" y="1526936"/>
                  </a:lnTo>
                  <a:lnTo>
                    <a:pt x="4521200" y="1525269"/>
                  </a:lnTo>
                  <a:lnTo>
                    <a:pt x="4513580" y="1523999"/>
                  </a:lnTo>
                  <a:lnTo>
                    <a:pt x="4507230" y="1521459"/>
                  </a:lnTo>
                  <a:lnTo>
                    <a:pt x="4499609" y="1518919"/>
                  </a:lnTo>
                  <a:lnTo>
                    <a:pt x="4494530" y="1516379"/>
                  </a:lnTo>
                  <a:lnTo>
                    <a:pt x="4489450" y="1513839"/>
                  </a:lnTo>
                  <a:lnTo>
                    <a:pt x="4483100" y="1511299"/>
                  </a:lnTo>
                  <a:lnTo>
                    <a:pt x="4481830" y="1511299"/>
                  </a:lnTo>
                  <a:lnTo>
                    <a:pt x="4480559" y="1510029"/>
                  </a:lnTo>
                  <a:lnTo>
                    <a:pt x="4478020" y="1508759"/>
                  </a:lnTo>
                  <a:lnTo>
                    <a:pt x="4362450" y="1437639"/>
                  </a:lnTo>
                  <a:lnTo>
                    <a:pt x="4279900" y="1384299"/>
                  </a:lnTo>
                  <a:lnTo>
                    <a:pt x="4168140" y="1314449"/>
                  </a:lnTo>
                  <a:lnTo>
                    <a:pt x="4027170" y="1225549"/>
                  </a:lnTo>
                  <a:lnTo>
                    <a:pt x="3915409" y="1154429"/>
                  </a:lnTo>
                  <a:lnTo>
                    <a:pt x="3812540" y="1089659"/>
                  </a:lnTo>
                  <a:lnTo>
                    <a:pt x="3694429" y="1014729"/>
                  </a:lnTo>
                  <a:lnTo>
                    <a:pt x="3550920" y="925829"/>
                  </a:lnTo>
                  <a:lnTo>
                    <a:pt x="3354070" y="800099"/>
                  </a:lnTo>
                  <a:lnTo>
                    <a:pt x="3290570" y="760729"/>
                  </a:lnTo>
                  <a:lnTo>
                    <a:pt x="3233420" y="723899"/>
                  </a:lnTo>
                  <a:lnTo>
                    <a:pt x="3011170" y="584199"/>
                  </a:lnTo>
                  <a:lnTo>
                    <a:pt x="2960687" y="553561"/>
                  </a:lnTo>
                  <a:lnTo>
                    <a:pt x="2908300" y="525779"/>
                  </a:lnTo>
                  <a:lnTo>
                    <a:pt x="2871648" y="507999"/>
                  </a:lnTo>
                  <a:lnTo>
                    <a:pt x="2834163" y="491172"/>
                  </a:lnTo>
                  <a:lnTo>
                    <a:pt x="2795964" y="475773"/>
                  </a:lnTo>
                  <a:lnTo>
                    <a:pt x="2757170" y="462279"/>
                  </a:lnTo>
                  <a:lnTo>
                    <a:pt x="2703195" y="446722"/>
                  </a:lnTo>
                  <a:lnTo>
                    <a:pt x="2649220" y="433069"/>
                  </a:lnTo>
                  <a:lnTo>
                    <a:pt x="2645410" y="431799"/>
                  </a:lnTo>
                  <a:lnTo>
                    <a:pt x="2640329" y="430529"/>
                  </a:lnTo>
                  <a:lnTo>
                    <a:pt x="2636520" y="430529"/>
                  </a:lnTo>
                  <a:lnTo>
                    <a:pt x="2609830" y="424517"/>
                  </a:lnTo>
                  <a:lnTo>
                    <a:pt x="2555974" y="415349"/>
                  </a:lnTo>
                  <a:lnTo>
                    <a:pt x="2506662" y="408840"/>
                  </a:lnTo>
                  <a:lnTo>
                    <a:pt x="2462847" y="404514"/>
                  </a:lnTo>
                  <a:lnTo>
                    <a:pt x="2416175" y="401319"/>
                  </a:lnTo>
                  <a:lnTo>
                    <a:pt x="2403792" y="400804"/>
                  </a:lnTo>
                  <a:lnTo>
                    <a:pt x="2391410" y="400049"/>
                  </a:lnTo>
                  <a:lnTo>
                    <a:pt x="2176779" y="400049"/>
                  </a:lnTo>
                  <a:lnTo>
                    <a:pt x="2020569" y="398779"/>
                  </a:lnTo>
                  <a:lnTo>
                    <a:pt x="1822450" y="397509"/>
                  </a:lnTo>
                  <a:lnTo>
                    <a:pt x="1647189" y="397509"/>
                  </a:lnTo>
                  <a:lnTo>
                    <a:pt x="1515110" y="396239"/>
                  </a:lnTo>
                  <a:lnTo>
                    <a:pt x="1356360" y="396239"/>
                  </a:lnTo>
                  <a:lnTo>
                    <a:pt x="1184910" y="394969"/>
                  </a:lnTo>
                  <a:lnTo>
                    <a:pt x="1014729" y="394969"/>
                  </a:lnTo>
                  <a:lnTo>
                    <a:pt x="877569" y="393699"/>
                  </a:lnTo>
                  <a:lnTo>
                    <a:pt x="861060" y="393699"/>
                  </a:lnTo>
                  <a:lnTo>
                    <a:pt x="679450" y="392429"/>
                  </a:lnTo>
                  <a:lnTo>
                    <a:pt x="549910" y="391159"/>
                  </a:lnTo>
                  <a:lnTo>
                    <a:pt x="405129" y="391159"/>
                  </a:lnTo>
                  <a:lnTo>
                    <a:pt x="264160" y="389889"/>
                  </a:lnTo>
                  <a:lnTo>
                    <a:pt x="92710" y="388619"/>
                  </a:lnTo>
                  <a:lnTo>
                    <a:pt x="0" y="3886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10170160" y="5739129"/>
              <a:ext cx="961390" cy="1666239"/>
            </a:xfrm>
            <a:custGeom>
              <a:avLst/>
              <a:gdLst/>
              <a:ahLst/>
              <a:cxnLst/>
              <a:rect l="l" t="t" r="r" b="b"/>
              <a:pathLst>
                <a:path w="961390" h="1666240">
                  <a:moveTo>
                    <a:pt x="900429" y="0"/>
                  </a:moveTo>
                  <a:lnTo>
                    <a:pt x="927576" y="26987"/>
                  </a:lnTo>
                  <a:lnTo>
                    <a:pt x="935989" y="39370"/>
                  </a:lnTo>
                  <a:lnTo>
                    <a:pt x="938529" y="41910"/>
                  </a:lnTo>
                  <a:lnTo>
                    <a:pt x="941069" y="45720"/>
                  </a:lnTo>
                  <a:lnTo>
                    <a:pt x="943609" y="49530"/>
                  </a:lnTo>
                  <a:lnTo>
                    <a:pt x="947935" y="58102"/>
                  </a:lnTo>
                  <a:lnTo>
                    <a:pt x="960437" y="100965"/>
                  </a:lnTo>
                  <a:lnTo>
                    <a:pt x="961389" y="118110"/>
                  </a:lnTo>
                  <a:lnTo>
                    <a:pt x="961171" y="124777"/>
                  </a:lnTo>
                  <a:lnTo>
                    <a:pt x="954087" y="162560"/>
                  </a:lnTo>
                  <a:lnTo>
                    <a:pt x="935632" y="203200"/>
                  </a:lnTo>
                  <a:lnTo>
                    <a:pt x="872489" y="302260"/>
                  </a:lnTo>
                  <a:lnTo>
                    <a:pt x="867409" y="312420"/>
                  </a:lnTo>
                  <a:lnTo>
                    <a:pt x="861059" y="321310"/>
                  </a:lnTo>
                  <a:lnTo>
                    <a:pt x="779779" y="449580"/>
                  </a:lnTo>
                  <a:lnTo>
                    <a:pt x="669289" y="622300"/>
                  </a:lnTo>
                  <a:lnTo>
                    <a:pt x="582929" y="756920"/>
                  </a:lnTo>
                  <a:lnTo>
                    <a:pt x="511809" y="864869"/>
                  </a:lnTo>
                  <a:lnTo>
                    <a:pt x="506729" y="873760"/>
                  </a:lnTo>
                  <a:lnTo>
                    <a:pt x="463549" y="942340"/>
                  </a:lnTo>
                  <a:lnTo>
                    <a:pt x="455929" y="953769"/>
                  </a:lnTo>
                  <a:lnTo>
                    <a:pt x="439419" y="979169"/>
                  </a:lnTo>
                  <a:lnTo>
                    <a:pt x="431799" y="990600"/>
                  </a:lnTo>
                  <a:lnTo>
                    <a:pt x="354329" y="1112520"/>
                  </a:lnTo>
                  <a:lnTo>
                    <a:pt x="264159" y="1254760"/>
                  </a:lnTo>
                  <a:lnTo>
                    <a:pt x="227329" y="1310640"/>
                  </a:lnTo>
                  <a:lnTo>
                    <a:pt x="182879" y="1381760"/>
                  </a:lnTo>
                  <a:lnTo>
                    <a:pt x="96519" y="1515110"/>
                  </a:lnTo>
                  <a:lnTo>
                    <a:pt x="59689" y="1573530"/>
                  </a:lnTo>
                  <a:lnTo>
                    <a:pt x="0" y="1666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4478019" y="7515860"/>
              <a:ext cx="5621020" cy="1534795"/>
            </a:xfrm>
            <a:custGeom>
              <a:avLst/>
              <a:gdLst/>
              <a:ahLst/>
              <a:cxnLst/>
              <a:rect l="l" t="t" r="r" b="b"/>
              <a:pathLst>
                <a:path w="5621020" h="1534795">
                  <a:moveTo>
                    <a:pt x="5621020" y="0"/>
                  </a:moveTo>
                  <a:lnTo>
                    <a:pt x="5523230" y="153670"/>
                  </a:lnTo>
                  <a:lnTo>
                    <a:pt x="5429250" y="300990"/>
                  </a:lnTo>
                  <a:lnTo>
                    <a:pt x="5420360" y="313690"/>
                  </a:lnTo>
                  <a:lnTo>
                    <a:pt x="5405120" y="337820"/>
                  </a:lnTo>
                  <a:lnTo>
                    <a:pt x="5397500" y="347980"/>
                  </a:lnTo>
                  <a:lnTo>
                    <a:pt x="5336540" y="445770"/>
                  </a:lnTo>
                  <a:lnTo>
                    <a:pt x="5253990" y="575310"/>
                  </a:lnTo>
                  <a:lnTo>
                    <a:pt x="5189220" y="676910"/>
                  </a:lnTo>
                  <a:lnTo>
                    <a:pt x="5114290" y="793750"/>
                  </a:lnTo>
                  <a:lnTo>
                    <a:pt x="5058410" y="881380"/>
                  </a:lnTo>
                  <a:lnTo>
                    <a:pt x="4973320" y="1013460"/>
                  </a:lnTo>
                  <a:lnTo>
                    <a:pt x="4911090" y="1109980"/>
                  </a:lnTo>
                  <a:lnTo>
                    <a:pt x="4843780" y="1215390"/>
                  </a:lnTo>
                  <a:lnTo>
                    <a:pt x="4792980" y="1295400"/>
                  </a:lnTo>
                  <a:lnTo>
                    <a:pt x="4724400" y="1403350"/>
                  </a:lnTo>
                  <a:lnTo>
                    <a:pt x="4716780" y="1415514"/>
                  </a:lnTo>
                  <a:lnTo>
                    <a:pt x="4709160" y="1427321"/>
                  </a:lnTo>
                  <a:lnTo>
                    <a:pt x="4701540" y="1438890"/>
                  </a:lnTo>
                  <a:lnTo>
                    <a:pt x="4693920" y="1450340"/>
                  </a:lnTo>
                  <a:lnTo>
                    <a:pt x="4687431" y="1458892"/>
                  </a:lnTo>
                  <a:lnTo>
                    <a:pt x="4681061" y="1467326"/>
                  </a:lnTo>
                  <a:lnTo>
                    <a:pt x="4648200" y="1497330"/>
                  </a:lnTo>
                  <a:lnTo>
                    <a:pt x="4644390" y="1499870"/>
                  </a:lnTo>
                  <a:lnTo>
                    <a:pt x="4641850" y="1502410"/>
                  </a:lnTo>
                  <a:lnTo>
                    <a:pt x="4639310" y="1504950"/>
                  </a:lnTo>
                  <a:lnTo>
                    <a:pt x="4631888" y="1509891"/>
                  </a:lnTo>
                  <a:lnTo>
                    <a:pt x="4596130" y="1528762"/>
                  </a:lnTo>
                  <a:lnTo>
                    <a:pt x="4582160" y="1531620"/>
                  </a:lnTo>
                  <a:lnTo>
                    <a:pt x="4574341" y="1533267"/>
                  </a:lnTo>
                  <a:lnTo>
                    <a:pt x="4566285" y="1534318"/>
                  </a:lnTo>
                  <a:lnTo>
                    <a:pt x="4558228" y="1534656"/>
                  </a:lnTo>
                  <a:lnTo>
                    <a:pt x="4550410" y="1534160"/>
                  </a:lnTo>
                  <a:lnTo>
                    <a:pt x="4543008" y="1533723"/>
                  </a:lnTo>
                  <a:lnTo>
                    <a:pt x="4507230" y="1524000"/>
                  </a:lnTo>
                  <a:lnTo>
                    <a:pt x="4499610" y="1521460"/>
                  </a:lnTo>
                  <a:lnTo>
                    <a:pt x="4493260" y="1520190"/>
                  </a:lnTo>
                  <a:lnTo>
                    <a:pt x="4488180" y="1517650"/>
                  </a:lnTo>
                  <a:lnTo>
                    <a:pt x="4483100" y="1513840"/>
                  </a:lnTo>
                  <a:lnTo>
                    <a:pt x="4481830" y="1513840"/>
                  </a:lnTo>
                  <a:lnTo>
                    <a:pt x="4480560" y="1512570"/>
                  </a:lnTo>
                  <a:lnTo>
                    <a:pt x="4361180" y="1438910"/>
                  </a:lnTo>
                  <a:lnTo>
                    <a:pt x="4278630" y="1388110"/>
                  </a:lnTo>
                  <a:lnTo>
                    <a:pt x="4166870" y="1316990"/>
                  </a:lnTo>
                  <a:lnTo>
                    <a:pt x="4027170" y="1229360"/>
                  </a:lnTo>
                  <a:lnTo>
                    <a:pt x="3914140" y="1158240"/>
                  </a:lnTo>
                  <a:lnTo>
                    <a:pt x="3811270" y="1092200"/>
                  </a:lnTo>
                  <a:lnTo>
                    <a:pt x="3693160" y="1017270"/>
                  </a:lnTo>
                  <a:lnTo>
                    <a:pt x="3544570" y="924560"/>
                  </a:lnTo>
                  <a:lnTo>
                    <a:pt x="3352800" y="802640"/>
                  </a:lnTo>
                  <a:lnTo>
                    <a:pt x="3232150" y="726440"/>
                  </a:lnTo>
                  <a:lnTo>
                    <a:pt x="3009900" y="586740"/>
                  </a:lnTo>
                  <a:lnTo>
                    <a:pt x="2959576" y="557212"/>
                  </a:lnTo>
                  <a:lnTo>
                    <a:pt x="2908300" y="529590"/>
                  </a:lnTo>
                  <a:lnTo>
                    <a:pt x="2871648" y="511274"/>
                  </a:lnTo>
                  <a:lnTo>
                    <a:pt x="2834163" y="494506"/>
                  </a:lnTo>
                  <a:lnTo>
                    <a:pt x="2795964" y="479405"/>
                  </a:lnTo>
                  <a:lnTo>
                    <a:pt x="2757170" y="466090"/>
                  </a:lnTo>
                  <a:lnTo>
                    <a:pt x="2703671" y="450056"/>
                  </a:lnTo>
                  <a:lnTo>
                    <a:pt x="2649220" y="436880"/>
                  </a:lnTo>
                  <a:lnTo>
                    <a:pt x="2645410" y="435610"/>
                  </a:lnTo>
                  <a:lnTo>
                    <a:pt x="2640330" y="434340"/>
                  </a:lnTo>
                  <a:lnTo>
                    <a:pt x="2636520" y="433070"/>
                  </a:lnTo>
                  <a:lnTo>
                    <a:pt x="2609850" y="427791"/>
                  </a:lnTo>
                  <a:lnTo>
                    <a:pt x="2556510" y="419139"/>
                  </a:lnTo>
                  <a:lnTo>
                    <a:pt x="2507932" y="412472"/>
                  </a:lnTo>
                  <a:lnTo>
                    <a:pt x="2464117" y="407789"/>
                  </a:lnTo>
                  <a:lnTo>
                    <a:pt x="2442210" y="406400"/>
                  </a:lnTo>
                  <a:lnTo>
                    <a:pt x="2429827" y="405467"/>
                  </a:lnTo>
                  <a:lnTo>
                    <a:pt x="2417445" y="404653"/>
                  </a:lnTo>
                  <a:lnTo>
                    <a:pt x="2405062" y="404078"/>
                  </a:lnTo>
                  <a:lnTo>
                    <a:pt x="2392680" y="403860"/>
                  </a:lnTo>
                  <a:lnTo>
                    <a:pt x="2178050" y="403860"/>
                  </a:lnTo>
                  <a:lnTo>
                    <a:pt x="2021840" y="402590"/>
                  </a:lnTo>
                  <a:lnTo>
                    <a:pt x="1823720" y="401320"/>
                  </a:lnTo>
                  <a:lnTo>
                    <a:pt x="1649730" y="400050"/>
                  </a:lnTo>
                  <a:lnTo>
                    <a:pt x="1515110" y="400050"/>
                  </a:lnTo>
                  <a:lnTo>
                    <a:pt x="1357630" y="400050"/>
                  </a:lnTo>
                  <a:lnTo>
                    <a:pt x="1186180" y="398780"/>
                  </a:lnTo>
                  <a:lnTo>
                    <a:pt x="1016000" y="397510"/>
                  </a:lnTo>
                  <a:lnTo>
                    <a:pt x="878840" y="394970"/>
                  </a:lnTo>
                  <a:lnTo>
                    <a:pt x="862330" y="394970"/>
                  </a:lnTo>
                  <a:lnTo>
                    <a:pt x="679450" y="396240"/>
                  </a:lnTo>
                  <a:lnTo>
                    <a:pt x="549910" y="394970"/>
                  </a:lnTo>
                  <a:lnTo>
                    <a:pt x="406400" y="393700"/>
                  </a:lnTo>
                  <a:lnTo>
                    <a:pt x="264160" y="393700"/>
                  </a:lnTo>
                  <a:lnTo>
                    <a:pt x="93980" y="392430"/>
                  </a:lnTo>
                  <a:lnTo>
                    <a:pt x="0" y="391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10177779" y="5732779"/>
              <a:ext cx="963930" cy="1678939"/>
            </a:xfrm>
            <a:custGeom>
              <a:avLst/>
              <a:gdLst/>
              <a:ahLst/>
              <a:cxnLst/>
              <a:rect l="l" t="t" r="r" b="b"/>
              <a:pathLst>
                <a:path w="963929" h="1678940">
                  <a:moveTo>
                    <a:pt x="899159" y="0"/>
                  </a:moveTo>
                  <a:lnTo>
                    <a:pt x="927576" y="26669"/>
                  </a:lnTo>
                  <a:lnTo>
                    <a:pt x="935989" y="38100"/>
                  </a:lnTo>
                  <a:lnTo>
                    <a:pt x="939799" y="43180"/>
                  </a:lnTo>
                  <a:lnTo>
                    <a:pt x="956508" y="79414"/>
                  </a:lnTo>
                  <a:lnTo>
                    <a:pt x="963929" y="124460"/>
                  </a:lnTo>
                  <a:lnTo>
                    <a:pt x="963711" y="131861"/>
                  </a:lnTo>
                  <a:lnTo>
                    <a:pt x="955992" y="172561"/>
                  </a:lnTo>
                  <a:lnTo>
                    <a:pt x="940911" y="208121"/>
                  </a:lnTo>
                  <a:lnTo>
                    <a:pt x="873759" y="316230"/>
                  </a:lnTo>
                  <a:lnTo>
                    <a:pt x="867409" y="323850"/>
                  </a:lnTo>
                  <a:lnTo>
                    <a:pt x="862329" y="334010"/>
                  </a:lnTo>
                  <a:lnTo>
                    <a:pt x="779779" y="462280"/>
                  </a:lnTo>
                  <a:lnTo>
                    <a:pt x="669289" y="635000"/>
                  </a:lnTo>
                  <a:lnTo>
                    <a:pt x="584199" y="768350"/>
                  </a:lnTo>
                  <a:lnTo>
                    <a:pt x="514349" y="876300"/>
                  </a:lnTo>
                  <a:lnTo>
                    <a:pt x="507999" y="885190"/>
                  </a:lnTo>
                  <a:lnTo>
                    <a:pt x="463549" y="955040"/>
                  </a:lnTo>
                  <a:lnTo>
                    <a:pt x="457199" y="966469"/>
                  </a:lnTo>
                  <a:lnTo>
                    <a:pt x="440689" y="991869"/>
                  </a:lnTo>
                  <a:lnTo>
                    <a:pt x="433069" y="1003300"/>
                  </a:lnTo>
                  <a:lnTo>
                    <a:pt x="355599" y="1125220"/>
                  </a:lnTo>
                  <a:lnTo>
                    <a:pt x="264159" y="1268730"/>
                  </a:lnTo>
                  <a:lnTo>
                    <a:pt x="229869" y="1323340"/>
                  </a:lnTo>
                  <a:lnTo>
                    <a:pt x="182879" y="1394460"/>
                  </a:lnTo>
                  <a:lnTo>
                    <a:pt x="97789" y="1527810"/>
                  </a:lnTo>
                  <a:lnTo>
                    <a:pt x="58419" y="1588770"/>
                  </a:lnTo>
                  <a:lnTo>
                    <a:pt x="0" y="16789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4476750" y="7519670"/>
              <a:ext cx="5632450" cy="1539240"/>
            </a:xfrm>
            <a:custGeom>
              <a:avLst/>
              <a:gdLst/>
              <a:ahLst/>
              <a:cxnLst/>
              <a:rect l="l" t="t" r="r" b="b"/>
              <a:pathLst>
                <a:path w="5632450" h="1539240">
                  <a:moveTo>
                    <a:pt x="5632450" y="0"/>
                  </a:moveTo>
                  <a:lnTo>
                    <a:pt x="5533390" y="153669"/>
                  </a:lnTo>
                  <a:lnTo>
                    <a:pt x="5438140" y="303529"/>
                  </a:lnTo>
                  <a:lnTo>
                    <a:pt x="5430520" y="314959"/>
                  </a:lnTo>
                  <a:lnTo>
                    <a:pt x="5415280" y="339089"/>
                  </a:lnTo>
                  <a:lnTo>
                    <a:pt x="5407660" y="350519"/>
                  </a:lnTo>
                  <a:lnTo>
                    <a:pt x="5346700" y="447039"/>
                  </a:lnTo>
                  <a:lnTo>
                    <a:pt x="5265420" y="575309"/>
                  </a:lnTo>
                  <a:lnTo>
                    <a:pt x="5199380" y="678179"/>
                  </a:lnTo>
                  <a:lnTo>
                    <a:pt x="5125720" y="795019"/>
                  </a:lnTo>
                  <a:lnTo>
                    <a:pt x="5068570" y="882649"/>
                  </a:lnTo>
                  <a:lnTo>
                    <a:pt x="4982210" y="1017269"/>
                  </a:lnTo>
                  <a:lnTo>
                    <a:pt x="4921250" y="1112519"/>
                  </a:lnTo>
                  <a:lnTo>
                    <a:pt x="4853940" y="1219199"/>
                  </a:lnTo>
                  <a:lnTo>
                    <a:pt x="4803140" y="1297939"/>
                  </a:lnTo>
                  <a:lnTo>
                    <a:pt x="4733290" y="1405889"/>
                  </a:lnTo>
                  <a:lnTo>
                    <a:pt x="4726384" y="1418054"/>
                  </a:lnTo>
                  <a:lnTo>
                    <a:pt x="4719002" y="1429861"/>
                  </a:lnTo>
                  <a:lnTo>
                    <a:pt x="4696102" y="1461234"/>
                  </a:lnTo>
                  <a:lnTo>
                    <a:pt x="4673600" y="1484629"/>
                  </a:lnTo>
                  <a:lnTo>
                    <a:pt x="4668520" y="1490979"/>
                  </a:lnTo>
                  <a:lnTo>
                    <a:pt x="4662170" y="1496059"/>
                  </a:lnTo>
                  <a:lnTo>
                    <a:pt x="4654550" y="1501139"/>
                  </a:lnTo>
                  <a:lnTo>
                    <a:pt x="4652010" y="1503679"/>
                  </a:lnTo>
                  <a:lnTo>
                    <a:pt x="4648200" y="1506219"/>
                  </a:lnTo>
                  <a:lnTo>
                    <a:pt x="4645660" y="1508759"/>
                  </a:lnTo>
                  <a:lnTo>
                    <a:pt x="4638238" y="1513324"/>
                  </a:lnTo>
                  <a:lnTo>
                    <a:pt x="4631055" y="1517649"/>
                  </a:lnTo>
                  <a:lnTo>
                    <a:pt x="4623871" y="1521975"/>
                  </a:lnTo>
                  <a:lnTo>
                    <a:pt x="4616450" y="1526539"/>
                  </a:lnTo>
                  <a:lnTo>
                    <a:pt x="4608810" y="1530111"/>
                  </a:lnTo>
                  <a:lnTo>
                    <a:pt x="4567713" y="1539081"/>
                  </a:lnTo>
                  <a:lnTo>
                    <a:pt x="4551680" y="1539239"/>
                  </a:lnTo>
                  <a:lnTo>
                    <a:pt x="4543345" y="1538069"/>
                  </a:lnTo>
                  <a:lnTo>
                    <a:pt x="4535487" y="1536541"/>
                  </a:lnTo>
                  <a:lnTo>
                    <a:pt x="4528105" y="1534775"/>
                  </a:lnTo>
                  <a:lnTo>
                    <a:pt x="4521200" y="1532889"/>
                  </a:lnTo>
                  <a:lnTo>
                    <a:pt x="4512310" y="1531619"/>
                  </a:lnTo>
                  <a:lnTo>
                    <a:pt x="4504690" y="1529079"/>
                  </a:lnTo>
                  <a:lnTo>
                    <a:pt x="4497070" y="1526539"/>
                  </a:lnTo>
                  <a:lnTo>
                    <a:pt x="4490720" y="1523999"/>
                  </a:lnTo>
                  <a:lnTo>
                    <a:pt x="4485640" y="1520189"/>
                  </a:lnTo>
                  <a:lnTo>
                    <a:pt x="4479290" y="1517649"/>
                  </a:lnTo>
                  <a:lnTo>
                    <a:pt x="4478020" y="1517649"/>
                  </a:lnTo>
                  <a:lnTo>
                    <a:pt x="4478020" y="1516379"/>
                  </a:lnTo>
                  <a:lnTo>
                    <a:pt x="4476750" y="1516379"/>
                  </a:lnTo>
                  <a:lnTo>
                    <a:pt x="4358640" y="1441449"/>
                  </a:lnTo>
                  <a:lnTo>
                    <a:pt x="4276090" y="1390649"/>
                  </a:lnTo>
                  <a:lnTo>
                    <a:pt x="4163060" y="1319529"/>
                  </a:lnTo>
                  <a:lnTo>
                    <a:pt x="4024629" y="1231899"/>
                  </a:lnTo>
                  <a:lnTo>
                    <a:pt x="3910329" y="1159509"/>
                  </a:lnTo>
                  <a:lnTo>
                    <a:pt x="3807460" y="1094739"/>
                  </a:lnTo>
                  <a:lnTo>
                    <a:pt x="3688079" y="1019809"/>
                  </a:lnTo>
                  <a:lnTo>
                    <a:pt x="3542029" y="927099"/>
                  </a:lnTo>
                  <a:lnTo>
                    <a:pt x="3348990" y="805179"/>
                  </a:lnTo>
                  <a:lnTo>
                    <a:pt x="3229610" y="730249"/>
                  </a:lnTo>
                  <a:lnTo>
                    <a:pt x="3007360" y="589279"/>
                  </a:lnTo>
                  <a:lnTo>
                    <a:pt x="2982575" y="574278"/>
                  </a:lnTo>
                  <a:lnTo>
                    <a:pt x="2932529" y="545703"/>
                  </a:lnTo>
                  <a:lnTo>
                    <a:pt x="2869842" y="514528"/>
                  </a:lnTo>
                  <a:lnTo>
                    <a:pt x="2832417" y="497998"/>
                  </a:lnTo>
                  <a:lnTo>
                    <a:pt x="2794515" y="482659"/>
                  </a:lnTo>
                  <a:lnTo>
                    <a:pt x="2755900" y="468629"/>
                  </a:lnTo>
                  <a:lnTo>
                    <a:pt x="2702560" y="453231"/>
                  </a:lnTo>
                  <a:lnTo>
                    <a:pt x="2649220" y="440689"/>
                  </a:lnTo>
                  <a:lnTo>
                    <a:pt x="2644140" y="439419"/>
                  </a:lnTo>
                  <a:lnTo>
                    <a:pt x="2583021" y="426402"/>
                  </a:lnTo>
                  <a:lnTo>
                    <a:pt x="2529840" y="417829"/>
                  </a:lnTo>
                  <a:lnTo>
                    <a:pt x="2487295" y="413067"/>
                  </a:lnTo>
                  <a:lnTo>
                    <a:pt x="2444750" y="410209"/>
                  </a:lnTo>
                  <a:lnTo>
                    <a:pt x="2431633" y="409455"/>
                  </a:lnTo>
                  <a:lnTo>
                    <a:pt x="2418873" y="408939"/>
                  </a:lnTo>
                  <a:lnTo>
                    <a:pt x="2406352" y="408424"/>
                  </a:lnTo>
                  <a:lnTo>
                    <a:pt x="2393950" y="407669"/>
                  </a:lnTo>
                  <a:lnTo>
                    <a:pt x="2178050" y="407669"/>
                  </a:lnTo>
                  <a:lnTo>
                    <a:pt x="2023110" y="406399"/>
                  </a:lnTo>
                  <a:lnTo>
                    <a:pt x="1824989" y="406399"/>
                  </a:lnTo>
                  <a:lnTo>
                    <a:pt x="1652270" y="405129"/>
                  </a:lnTo>
                  <a:lnTo>
                    <a:pt x="1515110" y="403859"/>
                  </a:lnTo>
                  <a:lnTo>
                    <a:pt x="1358900" y="403859"/>
                  </a:lnTo>
                  <a:lnTo>
                    <a:pt x="1186179" y="402589"/>
                  </a:lnTo>
                  <a:lnTo>
                    <a:pt x="1014729" y="401319"/>
                  </a:lnTo>
                  <a:lnTo>
                    <a:pt x="880110" y="400049"/>
                  </a:lnTo>
                  <a:lnTo>
                    <a:pt x="863600" y="400049"/>
                  </a:lnTo>
                  <a:lnTo>
                    <a:pt x="681989" y="400049"/>
                  </a:lnTo>
                  <a:lnTo>
                    <a:pt x="549910" y="398779"/>
                  </a:lnTo>
                  <a:lnTo>
                    <a:pt x="407670" y="398779"/>
                  </a:lnTo>
                  <a:lnTo>
                    <a:pt x="264160" y="397509"/>
                  </a:lnTo>
                  <a:lnTo>
                    <a:pt x="96520" y="396239"/>
                  </a:lnTo>
                  <a:lnTo>
                    <a:pt x="0" y="3949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6418579" y="8077199"/>
              <a:ext cx="2506980" cy="1852930"/>
            </a:xfrm>
            <a:custGeom>
              <a:avLst/>
              <a:gdLst/>
              <a:ahLst/>
              <a:cxnLst/>
              <a:rect l="l" t="t" r="r" b="b"/>
              <a:pathLst>
                <a:path w="2506979" h="1852929">
                  <a:moveTo>
                    <a:pt x="2119629" y="1852930"/>
                  </a:moveTo>
                  <a:lnTo>
                    <a:pt x="2185669" y="1747520"/>
                  </a:lnTo>
                  <a:lnTo>
                    <a:pt x="2250440" y="1647190"/>
                  </a:lnTo>
                  <a:lnTo>
                    <a:pt x="2313940" y="1548130"/>
                  </a:lnTo>
                  <a:lnTo>
                    <a:pt x="2339340" y="1508760"/>
                  </a:lnTo>
                  <a:lnTo>
                    <a:pt x="2348229" y="1493520"/>
                  </a:lnTo>
                  <a:lnTo>
                    <a:pt x="2383790" y="1436370"/>
                  </a:lnTo>
                  <a:lnTo>
                    <a:pt x="2390140" y="1427480"/>
                  </a:lnTo>
                  <a:lnTo>
                    <a:pt x="2396490" y="1418590"/>
                  </a:lnTo>
                  <a:lnTo>
                    <a:pt x="2454910" y="1325880"/>
                  </a:lnTo>
                  <a:lnTo>
                    <a:pt x="2491740" y="1268730"/>
                  </a:lnTo>
                  <a:lnTo>
                    <a:pt x="2504440" y="1230630"/>
                  </a:lnTo>
                  <a:lnTo>
                    <a:pt x="2505710" y="1225550"/>
                  </a:lnTo>
                  <a:lnTo>
                    <a:pt x="2505710" y="1219200"/>
                  </a:lnTo>
                  <a:lnTo>
                    <a:pt x="2506979" y="1215390"/>
                  </a:lnTo>
                  <a:lnTo>
                    <a:pt x="2506979" y="1211580"/>
                  </a:lnTo>
                  <a:lnTo>
                    <a:pt x="2506979" y="1207770"/>
                  </a:lnTo>
                  <a:lnTo>
                    <a:pt x="2506960" y="1201122"/>
                  </a:lnTo>
                  <a:lnTo>
                    <a:pt x="2500709" y="1157188"/>
                  </a:lnTo>
                  <a:lnTo>
                    <a:pt x="2484119" y="1122680"/>
                  </a:lnTo>
                  <a:lnTo>
                    <a:pt x="2482849" y="1120140"/>
                  </a:lnTo>
                  <a:lnTo>
                    <a:pt x="2480310" y="1116330"/>
                  </a:lnTo>
                  <a:lnTo>
                    <a:pt x="2477769" y="1113790"/>
                  </a:lnTo>
                  <a:lnTo>
                    <a:pt x="2473007" y="1108075"/>
                  </a:lnTo>
                  <a:lnTo>
                    <a:pt x="2468244" y="1102360"/>
                  </a:lnTo>
                  <a:lnTo>
                    <a:pt x="2463482" y="1096645"/>
                  </a:lnTo>
                  <a:lnTo>
                    <a:pt x="2458719" y="1090930"/>
                  </a:lnTo>
                  <a:lnTo>
                    <a:pt x="2452786" y="1086187"/>
                  </a:lnTo>
                  <a:lnTo>
                    <a:pt x="2446496" y="1081563"/>
                  </a:lnTo>
                  <a:lnTo>
                    <a:pt x="2439967" y="1077178"/>
                  </a:lnTo>
                  <a:lnTo>
                    <a:pt x="2433319" y="1073150"/>
                  </a:lnTo>
                  <a:lnTo>
                    <a:pt x="2331719" y="1008380"/>
                  </a:lnTo>
                  <a:lnTo>
                    <a:pt x="2223769" y="941070"/>
                  </a:lnTo>
                  <a:lnTo>
                    <a:pt x="2217419" y="935990"/>
                  </a:lnTo>
                  <a:lnTo>
                    <a:pt x="2208529" y="930910"/>
                  </a:lnTo>
                  <a:lnTo>
                    <a:pt x="2161540" y="901700"/>
                  </a:lnTo>
                  <a:lnTo>
                    <a:pt x="2146299" y="891540"/>
                  </a:lnTo>
                  <a:lnTo>
                    <a:pt x="2000249" y="798830"/>
                  </a:lnTo>
                  <a:lnTo>
                    <a:pt x="1887219" y="728980"/>
                  </a:lnTo>
                  <a:lnTo>
                    <a:pt x="1797049" y="670560"/>
                  </a:lnTo>
                  <a:lnTo>
                    <a:pt x="1779269" y="660400"/>
                  </a:lnTo>
                  <a:lnTo>
                    <a:pt x="1717039" y="621030"/>
                  </a:lnTo>
                  <a:lnTo>
                    <a:pt x="1703069" y="610870"/>
                  </a:lnTo>
                  <a:lnTo>
                    <a:pt x="1672589" y="593090"/>
                  </a:lnTo>
                  <a:lnTo>
                    <a:pt x="1543049" y="510540"/>
                  </a:lnTo>
                  <a:lnTo>
                    <a:pt x="1456689" y="455930"/>
                  </a:lnTo>
                  <a:lnTo>
                    <a:pt x="1440179" y="445770"/>
                  </a:lnTo>
                  <a:lnTo>
                    <a:pt x="1383029" y="410210"/>
                  </a:lnTo>
                  <a:lnTo>
                    <a:pt x="1367789" y="401320"/>
                  </a:lnTo>
                  <a:lnTo>
                    <a:pt x="1358899" y="394970"/>
                  </a:lnTo>
                  <a:lnTo>
                    <a:pt x="1353819" y="391160"/>
                  </a:lnTo>
                  <a:lnTo>
                    <a:pt x="1344929" y="386080"/>
                  </a:lnTo>
                  <a:lnTo>
                    <a:pt x="1336039" y="381000"/>
                  </a:lnTo>
                  <a:lnTo>
                    <a:pt x="1207769" y="299720"/>
                  </a:lnTo>
                  <a:lnTo>
                    <a:pt x="1127759" y="248920"/>
                  </a:lnTo>
                  <a:lnTo>
                    <a:pt x="1109979" y="237490"/>
                  </a:lnTo>
                  <a:lnTo>
                    <a:pt x="1029969" y="187960"/>
                  </a:lnTo>
                  <a:lnTo>
                    <a:pt x="990599" y="162560"/>
                  </a:lnTo>
                  <a:lnTo>
                    <a:pt x="939164" y="132556"/>
                  </a:lnTo>
                  <a:lnTo>
                    <a:pt x="887729" y="105410"/>
                  </a:lnTo>
                  <a:lnTo>
                    <a:pt x="827881" y="77469"/>
                  </a:lnTo>
                  <a:lnTo>
                    <a:pt x="767079" y="53340"/>
                  </a:lnTo>
                  <a:lnTo>
                    <a:pt x="722471" y="41433"/>
                  </a:lnTo>
                  <a:lnTo>
                    <a:pt x="699750" y="36016"/>
                  </a:lnTo>
                  <a:lnTo>
                    <a:pt x="676909" y="30480"/>
                  </a:lnTo>
                  <a:lnTo>
                    <a:pt x="653295" y="25558"/>
                  </a:lnTo>
                  <a:lnTo>
                    <a:pt x="629919" y="20637"/>
                  </a:lnTo>
                  <a:lnTo>
                    <a:pt x="606544" y="16192"/>
                  </a:lnTo>
                  <a:lnTo>
                    <a:pt x="582929" y="12700"/>
                  </a:lnTo>
                  <a:lnTo>
                    <a:pt x="576579" y="11430"/>
                  </a:lnTo>
                  <a:lnTo>
                    <a:pt x="570229" y="10160"/>
                  </a:lnTo>
                  <a:lnTo>
                    <a:pt x="563879" y="10160"/>
                  </a:lnTo>
                  <a:lnTo>
                    <a:pt x="537190" y="7342"/>
                  </a:lnTo>
                  <a:lnTo>
                    <a:pt x="510381" y="4762"/>
                  </a:lnTo>
                  <a:lnTo>
                    <a:pt x="483334" y="2659"/>
                  </a:lnTo>
                  <a:lnTo>
                    <a:pt x="455929" y="1269"/>
                  </a:lnTo>
                  <a:lnTo>
                    <a:pt x="449579" y="1269"/>
                  </a:lnTo>
                  <a:lnTo>
                    <a:pt x="443229" y="1269"/>
                  </a:lnTo>
                  <a:lnTo>
                    <a:pt x="436879" y="1269"/>
                  </a:lnTo>
                  <a:lnTo>
                    <a:pt x="240029" y="0"/>
                  </a:lnTo>
                  <a:lnTo>
                    <a:pt x="93979" y="0"/>
                  </a:lnTo>
                  <a:lnTo>
                    <a:pt x="82549" y="0"/>
                  </a:lnTo>
                  <a:lnTo>
                    <a:pt x="74949" y="238"/>
                  </a:lnTo>
                  <a:lnTo>
                    <a:pt x="33873" y="12739"/>
                  </a:lnTo>
                  <a:lnTo>
                    <a:pt x="3809" y="44450"/>
                  </a:lnTo>
                  <a:lnTo>
                    <a:pt x="0" y="5206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8856979" y="9198610"/>
              <a:ext cx="44450" cy="68580"/>
            </a:xfrm>
            <a:custGeom>
              <a:avLst/>
              <a:gdLst/>
              <a:ahLst/>
              <a:cxnLst/>
              <a:rect l="l" t="t" r="r" b="b"/>
              <a:pathLst>
                <a:path w="44450" h="68579">
                  <a:moveTo>
                    <a:pt x="0" y="68580"/>
                  </a:moveTo>
                  <a:lnTo>
                    <a:pt x="7620" y="57150"/>
                  </a:lnTo>
                  <a:lnTo>
                    <a:pt x="26670" y="26670"/>
                  </a:lnTo>
                  <a:lnTo>
                    <a:pt x="35560" y="15240"/>
                  </a:ln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10322560" y="6894829"/>
              <a:ext cx="43180" cy="67310"/>
            </a:xfrm>
            <a:custGeom>
              <a:avLst/>
              <a:gdLst/>
              <a:ahLst/>
              <a:cxnLst/>
              <a:rect l="l" t="t" r="r" b="b"/>
              <a:pathLst>
                <a:path w="43179" h="67309">
                  <a:moveTo>
                    <a:pt x="43179" y="0"/>
                  </a:moveTo>
                  <a:lnTo>
                    <a:pt x="0" y="673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9039860" y="6987539"/>
              <a:ext cx="1266190" cy="1977389"/>
            </a:xfrm>
            <a:custGeom>
              <a:avLst/>
              <a:gdLst/>
              <a:ahLst/>
              <a:cxnLst/>
              <a:rect l="l" t="t" r="r" b="b"/>
              <a:pathLst>
                <a:path w="1266190" h="1977390">
                  <a:moveTo>
                    <a:pt x="1266190" y="0"/>
                  </a:moveTo>
                  <a:lnTo>
                    <a:pt x="1196340" y="110489"/>
                  </a:lnTo>
                  <a:lnTo>
                    <a:pt x="1122680" y="226059"/>
                  </a:lnTo>
                  <a:lnTo>
                    <a:pt x="1056640" y="328929"/>
                  </a:lnTo>
                  <a:lnTo>
                    <a:pt x="925830" y="532129"/>
                  </a:lnTo>
                  <a:lnTo>
                    <a:pt x="820420" y="697229"/>
                  </a:lnTo>
                  <a:lnTo>
                    <a:pt x="703580" y="880109"/>
                  </a:lnTo>
                  <a:lnTo>
                    <a:pt x="580390" y="1071879"/>
                  </a:lnTo>
                  <a:lnTo>
                    <a:pt x="458470" y="1263649"/>
                  </a:lnTo>
                  <a:lnTo>
                    <a:pt x="360680" y="1416049"/>
                  </a:lnTo>
                  <a:lnTo>
                    <a:pt x="306070" y="1502409"/>
                  </a:lnTo>
                  <a:lnTo>
                    <a:pt x="215900" y="1642109"/>
                  </a:lnTo>
                  <a:lnTo>
                    <a:pt x="128270" y="1779269"/>
                  </a:lnTo>
                  <a:lnTo>
                    <a:pt x="67310" y="1874519"/>
                  </a:lnTo>
                  <a:lnTo>
                    <a:pt x="0" y="19773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4349750" y="9513570"/>
              <a:ext cx="45720" cy="1270"/>
            </a:xfrm>
            <a:custGeom>
              <a:avLst/>
              <a:gdLst/>
              <a:ahLst/>
              <a:cxnLst/>
              <a:rect l="l" t="t" r="r" b="b"/>
              <a:pathLst>
                <a:path w="45720" h="1270">
                  <a:moveTo>
                    <a:pt x="0" y="0"/>
                  </a:moveTo>
                  <a:lnTo>
                    <a:pt x="4572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3713479" y="6483350"/>
              <a:ext cx="111760" cy="176530"/>
            </a:xfrm>
            <a:custGeom>
              <a:avLst/>
              <a:gdLst/>
              <a:ahLst/>
              <a:cxnLst/>
              <a:rect l="l" t="t" r="r" b="b"/>
              <a:pathLst>
                <a:path w="111760" h="176529">
                  <a:moveTo>
                    <a:pt x="105410" y="0"/>
                  </a:moveTo>
                  <a:lnTo>
                    <a:pt x="111760" y="0"/>
                  </a:lnTo>
                  <a:lnTo>
                    <a:pt x="109220" y="176530"/>
                  </a:lnTo>
                  <a:lnTo>
                    <a:pt x="59690" y="176530"/>
                  </a:lnTo>
                  <a:lnTo>
                    <a:pt x="110490" y="88900"/>
                  </a:lnTo>
                </a:path>
                <a:path w="111760" h="176529">
                  <a:moveTo>
                    <a:pt x="105410" y="0"/>
                  </a:moveTo>
                  <a:lnTo>
                    <a:pt x="0" y="17653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3655060" y="6480809"/>
              <a:ext cx="106680" cy="179070"/>
            </a:xfrm>
            <a:custGeom>
              <a:avLst/>
              <a:gdLst/>
              <a:ahLst/>
              <a:cxnLst/>
              <a:rect l="l" t="t" r="r" b="b"/>
              <a:pathLst>
                <a:path w="106679" h="179070">
                  <a:moveTo>
                    <a:pt x="0" y="179070"/>
                  </a:moveTo>
                  <a:lnTo>
                    <a:pt x="10668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3597910" y="6480809"/>
              <a:ext cx="106680" cy="177800"/>
            </a:xfrm>
            <a:custGeom>
              <a:avLst/>
              <a:gdLst/>
              <a:ahLst/>
              <a:cxnLst/>
              <a:rect l="l" t="t" r="r" b="b"/>
              <a:pathLst>
                <a:path w="106679" h="177800">
                  <a:moveTo>
                    <a:pt x="106679" y="0"/>
                  </a:moveTo>
                  <a:lnTo>
                    <a:pt x="0" y="17780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3648710" y="6569710"/>
              <a:ext cx="177800" cy="1270"/>
            </a:xfrm>
            <a:custGeom>
              <a:avLst/>
              <a:gdLst/>
              <a:ahLst/>
              <a:cxnLst/>
              <a:rect l="l" t="t" r="r" b="b"/>
              <a:pathLst>
                <a:path w="177800" h="1270">
                  <a:moveTo>
                    <a:pt x="0" y="0"/>
                  </a:moveTo>
                  <a:lnTo>
                    <a:pt x="177800" y="127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8" name="object 163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93591" y="6844791"/>
              <a:ext cx="230886" cy="185166"/>
            </a:xfrm>
            <a:prstGeom prst="rect">
              <a:avLst/>
            </a:prstGeom>
          </p:spPr>
        </p:pic>
        <p:pic>
          <p:nvPicPr>
            <p:cNvPr id="1639" name="object 163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6441" y="7225791"/>
              <a:ext cx="286766" cy="186436"/>
            </a:xfrm>
            <a:prstGeom prst="rect">
              <a:avLst/>
            </a:prstGeom>
          </p:spPr>
        </p:pic>
        <p:sp>
          <p:nvSpPr>
            <p:cNvPr id="1640" name="object 1640"/>
            <p:cNvSpPr/>
            <p:nvPr/>
          </p:nvSpPr>
          <p:spPr>
            <a:xfrm>
              <a:off x="3907789" y="7567929"/>
              <a:ext cx="1270" cy="100330"/>
            </a:xfrm>
            <a:custGeom>
              <a:avLst/>
              <a:gdLst/>
              <a:ahLst/>
              <a:cxnLst/>
              <a:rect l="l" t="t" r="r" b="b"/>
              <a:pathLst>
                <a:path w="1270" h="100329">
                  <a:moveTo>
                    <a:pt x="1270" y="0"/>
                  </a:moveTo>
                  <a:lnTo>
                    <a:pt x="0" y="10033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3853179" y="757047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9905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3797300" y="7571739"/>
              <a:ext cx="0" cy="92710"/>
            </a:xfrm>
            <a:custGeom>
              <a:avLst/>
              <a:gdLst/>
              <a:ahLst/>
              <a:cxnLst/>
              <a:rect l="l" t="t" r="r" b="b"/>
              <a:pathLst>
                <a:path h="92709">
                  <a:moveTo>
                    <a:pt x="0" y="0"/>
                  </a:moveTo>
                  <a:lnTo>
                    <a:pt x="0" y="92709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3685539" y="7519670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59">
                  <a:moveTo>
                    <a:pt x="0" y="0"/>
                  </a:moveTo>
                  <a:lnTo>
                    <a:pt x="0" y="111759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3629660" y="7519670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9651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3620769" y="6572249"/>
              <a:ext cx="74930" cy="76200"/>
            </a:xfrm>
            <a:custGeom>
              <a:avLst/>
              <a:gdLst/>
              <a:ahLst/>
              <a:cxnLst/>
              <a:rect l="l" t="t" r="r" b="b"/>
              <a:pathLst>
                <a:path w="74929" h="76200">
                  <a:moveTo>
                    <a:pt x="36829" y="76200"/>
                  </a:moveTo>
                  <a:lnTo>
                    <a:pt x="74929" y="17780"/>
                  </a:lnTo>
                  <a:lnTo>
                    <a:pt x="38099" y="0"/>
                  </a:lnTo>
                  <a:lnTo>
                    <a:pt x="0" y="5715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12128499" y="6492239"/>
              <a:ext cx="223520" cy="143510"/>
            </a:xfrm>
            <a:custGeom>
              <a:avLst/>
              <a:gdLst/>
              <a:ahLst/>
              <a:cxnLst/>
              <a:rect l="l" t="t" r="r" b="b"/>
              <a:pathLst>
                <a:path w="223520" h="143509">
                  <a:moveTo>
                    <a:pt x="0" y="0"/>
                  </a:moveTo>
                  <a:lnTo>
                    <a:pt x="38100" y="25400"/>
                  </a:lnTo>
                  <a:lnTo>
                    <a:pt x="114300" y="73660"/>
                  </a:lnTo>
                  <a:lnTo>
                    <a:pt x="138430" y="90170"/>
                  </a:lnTo>
                  <a:lnTo>
                    <a:pt x="153670" y="99060"/>
                  </a:lnTo>
                  <a:lnTo>
                    <a:pt x="223520" y="143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12131039" y="6488429"/>
              <a:ext cx="223520" cy="143510"/>
            </a:xfrm>
            <a:custGeom>
              <a:avLst/>
              <a:gdLst/>
              <a:ahLst/>
              <a:cxnLst/>
              <a:rect l="l" t="t" r="r" b="b"/>
              <a:pathLst>
                <a:path w="223520" h="143509">
                  <a:moveTo>
                    <a:pt x="0" y="0"/>
                  </a:moveTo>
                  <a:lnTo>
                    <a:pt x="38100" y="24130"/>
                  </a:lnTo>
                  <a:lnTo>
                    <a:pt x="114300" y="73660"/>
                  </a:lnTo>
                  <a:lnTo>
                    <a:pt x="138430" y="90170"/>
                  </a:lnTo>
                  <a:lnTo>
                    <a:pt x="152400" y="99060"/>
                  </a:lnTo>
                  <a:lnTo>
                    <a:pt x="223520" y="143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12136120" y="6479539"/>
              <a:ext cx="223520" cy="143510"/>
            </a:xfrm>
            <a:custGeom>
              <a:avLst/>
              <a:gdLst/>
              <a:ahLst/>
              <a:cxnLst/>
              <a:rect l="l" t="t" r="r" b="b"/>
              <a:pathLst>
                <a:path w="223520" h="143509">
                  <a:moveTo>
                    <a:pt x="0" y="0"/>
                  </a:moveTo>
                  <a:lnTo>
                    <a:pt x="39370" y="24130"/>
                  </a:lnTo>
                  <a:lnTo>
                    <a:pt x="114300" y="73660"/>
                  </a:lnTo>
                  <a:lnTo>
                    <a:pt x="139700" y="90170"/>
                  </a:lnTo>
                  <a:lnTo>
                    <a:pt x="153670" y="97790"/>
                  </a:lnTo>
                  <a:lnTo>
                    <a:pt x="223520" y="143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12148820" y="6544310"/>
              <a:ext cx="185420" cy="119380"/>
            </a:xfrm>
            <a:custGeom>
              <a:avLst/>
              <a:gdLst/>
              <a:ahLst/>
              <a:cxnLst/>
              <a:rect l="l" t="t" r="r" b="b"/>
              <a:pathLst>
                <a:path w="185420" h="119379">
                  <a:moveTo>
                    <a:pt x="0" y="0"/>
                  </a:moveTo>
                  <a:lnTo>
                    <a:pt x="76200" y="49530"/>
                  </a:lnTo>
                  <a:lnTo>
                    <a:pt x="106680" y="68580"/>
                  </a:lnTo>
                  <a:lnTo>
                    <a:pt x="185420" y="1193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12293599" y="6297929"/>
              <a:ext cx="207010" cy="132080"/>
            </a:xfrm>
            <a:custGeom>
              <a:avLst/>
              <a:gdLst/>
              <a:ahLst/>
              <a:cxnLst/>
              <a:rect l="l" t="t" r="r" b="b"/>
              <a:pathLst>
                <a:path w="207009" h="132079">
                  <a:moveTo>
                    <a:pt x="0" y="0"/>
                  </a:moveTo>
                  <a:lnTo>
                    <a:pt x="60960" y="39370"/>
                  </a:lnTo>
                  <a:lnTo>
                    <a:pt x="74930" y="48260"/>
                  </a:lnTo>
                  <a:lnTo>
                    <a:pt x="121920" y="77470"/>
                  </a:lnTo>
                  <a:lnTo>
                    <a:pt x="135890" y="87630"/>
                  </a:lnTo>
                  <a:lnTo>
                    <a:pt x="207010" y="132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12291060" y="6301739"/>
              <a:ext cx="207010" cy="133350"/>
            </a:xfrm>
            <a:custGeom>
              <a:avLst/>
              <a:gdLst/>
              <a:ahLst/>
              <a:cxnLst/>
              <a:rect l="l" t="t" r="r" b="b"/>
              <a:pathLst>
                <a:path w="207009" h="133350">
                  <a:moveTo>
                    <a:pt x="0" y="0"/>
                  </a:moveTo>
                  <a:lnTo>
                    <a:pt x="59690" y="39370"/>
                  </a:lnTo>
                  <a:lnTo>
                    <a:pt x="74930" y="48260"/>
                  </a:lnTo>
                  <a:lnTo>
                    <a:pt x="123189" y="77470"/>
                  </a:lnTo>
                  <a:lnTo>
                    <a:pt x="135890" y="86360"/>
                  </a:lnTo>
                  <a:lnTo>
                    <a:pt x="207010" y="133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12284710" y="6310629"/>
              <a:ext cx="207010" cy="133350"/>
            </a:xfrm>
            <a:custGeom>
              <a:avLst/>
              <a:gdLst/>
              <a:ahLst/>
              <a:cxnLst/>
              <a:rect l="l" t="t" r="r" b="b"/>
              <a:pathLst>
                <a:path w="207009" h="133350">
                  <a:moveTo>
                    <a:pt x="0" y="0"/>
                  </a:moveTo>
                  <a:lnTo>
                    <a:pt x="60960" y="39370"/>
                  </a:lnTo>
                  <a:lnTo>
                    <a:pt x="73660" y="46990"/>
                  </a:lnTo>
                  <a:lnTo>
                    <a:pt x="121920" y="78740"/>
                  </a:lnTo>
                  <a:lnTo>
                    <a:pt x="135890" y="87630"/>
                  </a:lnTo>
                  <a:lnTo>
                    <a:pt x="207010" y="133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12371070" y="6243320"/>
              <a:ext cx="13970" cy="102870"/>
            </a:xfrm>
            <a:custGeom>
              <a:avLst/>
              <a:gdLst/>
              <a:ahLst/>
              <a:cxnLst/>
              <a:rect l="l" t="t" r="r" b="b"/>
              <a:pathLst>
                <a:path w="13970" h="102870">
                  <a:moveTo>
                    <a:pt x="0" y="102870"/>
                  </a:moveTo>
                  <a:lnTo>
                    <a:pt x="1706" y="94099"/>
                  </a:lnTo>
                  <a:lnTo>
                    <a:pt x="3175" y="85090"/>
                  </a:lnTo>
                  <a:lnTo>
                    <a:pt x="4643" y="76080"/>
                  </a:lnTo>
                  <a:lnTo>
                    <a:pt x="6350" y="67310"/>
                  </a:lnTo>
                  <a:lnTo>
                    <a:pt x="7500" y="57785"/>
                  </a:lnTo>
                  <a:lnTo>
                    <a:pt x="8890" y="48260"/>
                  </a:lnTo>
                  <a:lnTo>
                    <a:pt x="10279" y="38735"/>
                  </a:lnTo>
                  <a:lnTo>
                    <a:pt x="11430" y="29210"/>
                  </a:lnTo>
                  <a:lnTo>
                    <a:pt x="12362" y="21788"/>
                  </a:lnTo>
                  <a:lnTo>
                    <a:pt x="13176" y="14605"/>
                  </a:lnTo>
                  <a:lnTo>
                    <a:pt x="13751" y="7421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12106910" y="6517639"/>
              <a:ext cx="41910" cy="26670"/>
            </a:xfrm>
            <a:custGeom>
              <a:avLst/>
              <a:gdLst/>
              <a:ahLst/>
              <a:cxnLst/>
              <a:rect l="l" t="t" r="r" b="b"/>
              <a:pathLst>
                <a:path w="41909" h="26670">
                  <a:moveTo>
                    <a:pt x="41909" y="266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12080239" y="6460489"/>
              <a:ext cx="48260" cy="31750"/>
            </a:xfrm>
            <a:custGeom>
              <a:avLst/>
              <a:gdLst/>
              <a:ahLst/>
              <a:cxnLst/>
              <a:rect l="l" t="t" r="r" b="b"/>
              <a:pathLst>
                <a:path w="48259" h="31750">
                  <a:moveTo>
                    <a:pt x="48259" y="317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12082779" y="6457950"/>
              <a:ext cx="48260" cy="30480"/>
            </a:xfrm>
            <a:custGeom>
              <a:avLst/>
              <a:gdLst/>
              <a:ahLst/>
              <a:cxnLst/>
              <a:rect l="l" t="t" r="r" b="b"/>
              <a:pathLst>
                <a:path w="48259" h="30479">
                  <a:moveTo>
                    <a:pt x="48259" y="304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12089129" y="6449059"/>
              <a:ext cx="46990" cy="30480"/>
            </a:xfrm>
            <a:custGeom>
              <a:avLst/>
              <a:gdLst/>
              <a:ahLst/>
              <a:cxnLst/>
              <a:rect l="l" t="t" r="r" b="b"/>
              <a:pathLst>
                <a:path w="46990" h="30479">
                  <a:moveTo>
                    <a:pt x="46990" y="3047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12272010" y="6301739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1270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12277089" y="62928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12279629" y="62890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9039860" y="896492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508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2" name="object 166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70848" y="8465058"/>
              <a:ext cx="65024" cy="244094"/>
            </a:xfrm>
            <a:prstGeom prst="rect">
              <a:avLst/>
            </a:prstGeom>
          </p:spPr>
        </p:pic>
        <p:sp>
          <p:nvSpPr>
            <p:cNvPr id="1663" name="object 1663"/>
            <p:cNvSpPr/>
            <p:nvPr/>
          </p:nvSpPr>
          <p:spPr>
            <a:xfrm>
              <a:off x="8867139" y="8729979"/>
              <a:ext cx="5080" cy="19050"/>
            </a:xfrm>
            <a:custGeom>
              <a:avLst/>
              <a:gdLst/>
              <a:ahLst/>
              <a:cxnLst/>
              <a:rect l="l" t="t" r="r" b="b"/>
              <a:pathLst>
                <a:path w="5079" h="19050">
                  <a:moveTo>
                    <a:pt x="5079" y="1905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7933689" y="8042910"/>
              <a:ext cx="36830" cy="39370"/>
            </a:xfrm>
            <a:custGeom>
              <a:avLst/>
              <a:gdLst/>
              <a:ahLst/>
              <a:cxnLst/>
              <a:rect l="l" t="t" r="r" b="b"/>
              <a:pathLst>
                <a:path w="36829" h="39370">
                  <a:moveTo>
                    <a:pt x="2540" y="0"/>
                  </a:moveTo>
                  <a:lnTo>
                    <a:pt x="0" y="39370"/>
                  </a:lnTo>
                  <a:lnTo>
                    <a:pt x="36830" y="2159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7524750" y="6838949"/>
              <a:ext cx="39370" cy="38100"/>
            </a:xfrm>
            <a:custGeom>
              <a:avLst/>
              <a:gdLst/>
              <a:ahLst/>
              <a:cxnLst/>
              <a:rect l="l" t="t" r="r" b="b"/>
              <a:pathLst>
                <a:path w="39370" h="38100">
                  <a:moveTo>
                    <a:pt x="11429" y="38100"/>
                  </a:moveTo>
                  <a:lnTo>
                    <a:pt x="39369" y="11429"/>
                  </a:lnTo>
                  <a:lnTo>
                    <a:pt x="0" y="0"/>
                  </a:lnTo>
                  <a:lnTo>
                    <a:pt x="11429" y="381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9570720" y="5962650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0" y="26670"/>
                  </a:moveTo>
                  <a:lnTo>
                    <a:pt x="27940" y="27940"/>
                  </a:lnTo>
                  <a:lnTo>
                    <a:pt x="15240" y="0"/>
                  </a:lnTo>
                  <a:lnTo>
                    <a:pt x="0" y="266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9792970" y="5572759"/>
              <a:ext cx="29209" cy="27940"/>
            </a:xfrm>
            <a:custGeom>
              <a:avLst/>
              <a:gdLst/>
              <a:ahLst/>
              <a:cxnLst/>
              <a:rect l="l" t="t" r="r" b="b"/>
              <a:pathLst>
                <a:path w="29209" h="27939">
                  <a:moveTo>
                    <a:pt x="0" y="26670"/>
                  </a:moveTo>
                  <a:lnTo>
                    <a:pt x="29209" y="27940"/>
                  </a:lnTo>
                  <a:lnTo>
                    <a:pt x="16510" y="0"/>
                  </a:lnTo>
                  <a:lnTo>
                    <a:pt x="0" y="266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9211310" y="5253989"/>
              <a:ext cx="30480" cy="25400"/>
            </a:xfrm>
            <a:custGeom>
              <a:avLst/>
              <a:gdLst/>
              <a:ahLst/>
              <a:cxnLst/>
              <a:rect l="l" t="t" r="r" b="b"/>
              <a:pathLst>
                <a:path w="30479" h="25400">
                  <a:moveTo>
                    <a:pt x="0" y="0"/>
                  </a:moveTo>
                  <a:lnTo>
                    <a:pt x="13970" y="25400"/>
                  </a:lnTo>
                  <a:lnTo>
                    <a:pt x="3048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8995410" y="5650229"/>
              <a:ext cx="29209" cy="27940"/>
            </a:xfrm>
            <a:custGeom>
              <a:avLst/>
              <a:gdLst/>
              <a:ahLst/>
              <a:cxnLst/>
              <a:rect l="l" t="t" r="r" b="b"/>
              <a:pathLst>
                <a:path w="29209" h="27939">
                  <a:moveTo>
                    <a:pt x="29209" y="0"/>
                  </a:moveTo>
                  <a:lnTo>
                    <a:pt x="0" y="1270"/>
                  </a:lnTo>
                  <a:lnTo>
                    <a:pt x="15239" y="27940"/>
                  </a:lnTo>
                  <a:lnTo>
                    <a:pt x="2920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9033510" y="6023609"/>
              <a:ext cx="246379" cy="134620"/>
            </a:xfrm>
            <a:custGeom>
              <a:avLst/>
              <a:gdLst/>
              <a:ahLst/>
              <a:cxnLst/>
              <a:rect l="l" t="t" r="r" b="b"/>
              <a:pathLst>
                <a:path w="246379" h="134620">
                  <a:moveTo>
                    <a:pt x="0" y="0"/>
                  </a:moveTo>
                  <a:lnTo>
                    <a:pt x="246379" y="134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9263379" y="6149339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09" h="8889">
                  <a:moveTo>
                    <a:pt x="0" y="0"/>
                  </a:moveTo>
                  <a:lnTo>
                    <a:pt x="1651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9217660" y="612520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9173210" y="610107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9127489" y="607695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9081770" y="6051550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9032239" y="6024879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09" h="8889">
                  <a:moveTo>
                    <a:pt x="0" y="0"/>
                  </a:moveTo>
                  <a:lnTo>
                    <a:pt x="1651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10259060" y="5052059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40" h="10160">
                  <a:moveTo>
                    <a:pt x="15240" y="101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10173970" y="5170170"/>
              <a:ext cx="30480" cy="20320"/>
            </a:xfrm>
            <a:custGeom>
              <a:avLst/>
              <a:gdLst/>
              <a:ahLst/>
              <a:cxnLst/>
              <a:rect l="l" t="t" r="r" b="b"/>
              <a:pathLst>
                <a:path w="30479" h="20320">
                  <a:moveTo>
                    <a:pt x="30479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10162539" y="5184139"/>
              <a:ext cx="15240" cy="6350"/>
            </a:xfrm>
            <a:custGeom>
              <a:avLst/>
              <a:gdLst/>
              <a:ahLst/>
              <a:cxnLst/>
              <a:rect l="l" t="t" r="r" b="b"/>
              <a:pathLst>
                <a:path w="15240" h="6350">
                  <a:moveTo>
                    <a:pt x="15240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10185399" y="5193029"/>
              <a:ext cx="15240" cy="6350"/>
            </a:xfrm>
            <a:custGeom>
              <a:avLst/>
              <a:gdLst/>
              <a:ahLst/>
              <a:cxnLst/>
              <a:rect l="l" t="t" r="r" b="b"/>
              <a:pathLst>
                <a:path w="15240" h="6350">
                  <a:moveTo>
                    <a:pt x="15240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10266679" y="504190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11429" y="1397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9262110" y="47523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9241789" y="478408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7570470" y="3837939"/>
              <a:ext cx="97790" cy="20320"/>
            </a:xfrm>
            <a:custGeom>
              <a:avLst/>
              <a:gdLst/>
              <a:ahLst/>
              <a:cxnLst/>
              <a:rect l="l" t="t" r="r" b="b"/>
              <a:pathLst>
                <a:path w="97790" h="20320">
                  <a:moveTo>
                    <a:pt x="9779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7534909" y="3990339"/>
              <a:ext cx="52069" cy="8890"/>
            </a:xfrm>
            <a:custGeom>
              <a:avLst/>
              <a:gdLst/>
              <a:ahLst/>
              <a:cxnLst/>
              <a:rect l="l" t="t" r="r" b="b"/>
              <a:pathLst>
                <a:path w="52070" h="8889">
                  <a:moveTo>
                    <a:pt x="5207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4784089" y="2176779"/>
              <a:ext cx="281940" cy="16510"/>
            </a:xfrm>
            <a:custGeom>
              <a:avLst/>
              <a:gdLst/>
              <a:ahLst/>
              <a:cxnLst/>
              <a:rect l="l" t="t" r="r" b="b"/>
              <a:pathLst>
                <a:path w="281939" h="16510">
                  <a:moveTo>
                    <a:pt x="281939" y="8890"/>
                  </a:moveTo>
                  <a:lnTo>
                    <a:pt x="158749" y="16510"/>
                  </a:lnTo>
                  <a:lnTo>
                    <a:pt x="119379" y="16510"/>
                  </a:lnTo>
                  <a:lnTo>
                    <a:pt x="80009" y="1270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4775200" y="2131060"/>
              <a:ext cx="287020" cy="17780"/>
            </a:xfrm>
            <a:custGeom>
              <a:avLst/>
              <a:gdLst/>
              <a:ahLst/>
              <a:cxnLst/>
              <a:rect l="l" t="t" r="r" b="b"/>
              <a:pathLst>
                <a:path w="287020" h="17780">
                  <a:moveTo>
                    <a:pt x="287020" y="11429"/>
                  </a:moveTo>
                  <a:lnTo>
                    <a:pt x="177800" y="16509"/>
                  </a:lnTo>
                  <a:lnTo>
                    <a:pt x="128270" y="17779"/>
                  </a:lnTo>
                  <a:lnTo>
                    <a:pt x="78740" y="1142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4453889" y="8064499"/>
              <a:ext cx="19050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4352289" y="8092439"/>
              <a:ext cx="16510" cy="29209"/>
            </a:xfrm>
            <a:custGeom>
              <a:avLst/>
              <a:gdLst/>
              <a:ahLst/>
              <a:cxnLst/>
              <a:rect l="l" t="t" r="r" b="b"/>
              <a:pathLst>
                <a:path w="16510" h="29209">
                  <a:moveTo>
                    <a:pt x="16510" y="0"/>
                  </a:moveTo>
                  <a:lnTo>
                    <a:pt x="16510" y="27939"/>
                  </a:lnTo>
                  <a:lnTo>
                    <a:pt x="0" y="292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4349750" y="8089899"/>
              <a:ext cx="16510" cy="30480"/>
            </a:xfrm>
            <a:custGeom>
              <a:avLst/>
              <a:gdLst/>
              <a:ahLst/>
              <a:cxnLst/>
              <a:rect l="l" t="t" r="r" b="b"/>
              <a:pathLst>
                <a:path w="16510" h="30479">
                  <a:moveTo>
                    <a:pt x="16510" y="0"/>
                  </a:moveTo>
                  <a:lnTo>
                    <a:pt x="7620" y="11430"/>
                  </a:lnTo>
                  <a:lnTo>
                    <a:pt x="2540" y="22860"/>
                  </a:lnTo>
                  <a:lnTo>
                    <a:pt x="0" y="304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4455160" y="8059420"/>
              <a:ext cx="19050" cy="1270"/>
            </a:xfrm>
            <a:custGeom>
              <a:avLst/>
              <a:gdLst/>
              <a:ahLst/>
              <a:cxnLst/>
              <a:rect l="l" t="t" r="r" b="b"/>
              <a:pathLst>
                <a:path w="19050" h="1270">
                  <a:moveTo>
                    <a:pt x="1905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4455160" y="8051799"/>
              <a:ext cx="20320" cy="1270"/>
            </a:xfrm>
            <a:custGeom>
              <a:avLst/>
              <a:gdLst/>
              <a:ahLst/>
              <a:cxnLst/>
              <a:rect l="l" t="t" r="r" b="b"/>
              <a:pathLst>
                <a:path w="20320" h="1270">
                  <a:moveTo>
                    <a:pt x="2032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4206239" y="8049260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888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4" name="object 169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55317" y="2041651"/>
              <a:ext cx="10833862" cy="7591298"/>
            </a:xfrm>
            <a:prstGeom prst="rect">
              <a:avLst/>
            </a:prstGeom>
          </p:spPr>
        </p:pic>
        <p:sp>
          <p:nvSpPr>
            <p:cNvPr id="1695" name="object 1695"/>
            <p:cNvSpPr/>
            <p:nvPr/>
          </p:nvSpPr>
          <p:spPr>
            <a:xfrm>
              <a:off x="4227829" y="1738629"/>
              <a:ext cx="0" cy="185420"/>
            </a:xfrm>
            <a:custGeom>
              <a:avLst/>
              <a:gdLst/>
              <a:ahLst/>
              <a:cxnLst/>
              <a:rect l="l" t="t" r="r" b="b"/>
              <a:pathLst>
                <a:path h="185419">
                  <a:moveTo>
                    <a:pt x="0" y="0"/>
                  </a:moveTo>
                  <a:lnTo>
                    <a:pt x="0" y="18542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4293869" y="1738629"/>
              <a:ext cx="1270" cy="185420"/>
            </a:xfrm>
            <a:custGeom>
              <a:avLst/>
              <a:gdLst/>
              <a:ahLst/>
              <a:cxnLst/>
              <a:rect l="l" t="t" r="r" b="b"/>
              <a:pathLst>
                <a:path w="1270" h="185419">
                  <a:moveTo>
                    <a:pt x="1270" y="0"/>
                  </a:moveTo>
                  <a:lnTo>
                    <a:pt x="0" y="18542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4160519" y="1738629"/>
              <a:ext cx="0" cy="185420"/>
            </a:xfrm>
            <a:custGeom>
              <a:avLst/>
              <a:gdLst/>
              <a:ahLst/>
              <a:cxnLst/>
              <a:rect l="l" t="t" r="r" b="b"/>
              <a:pathLst>
                <a:path h="185419">
                  <a:moveTo>
                    <a:pt x="0" y="0"/>
                  </a:moveTo>
                  <a:lnTo>
                    <a:pt x="0" y="18542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3042920" y="881379"/>
              <a:ext cx="9922510" cy="9048750"/>
            </a:xfrm>
            <a:custGeom>
              <a:avLst/>
              <a:gdLst/>
              <a:ahLst/>
              <a:cxnLst/>
              <a:rect l="l" t="t" r="r" b="b"/>
              <a:pathLst>
                <a:path w="9922510" h="9048750">
                  <a:moveTo>
                    <a:pt x="519430" y="520700"/>
                  </a:moveTo>
                  <a:lnTo>
                    <a:pt x="505460" y="455930"/>
                  </a:lnTo>
                  <a:lnTo>
                    <a:pt x="0" y="565150"/>
                  </a:lnTo>
                  <a:lnTo>
                    <a:pt x="13970" y="628650"/>
                  </a:lnTo>
                  <a:lnTo>
                    <a:pt x="50863" y="620776"/>
                  </a:lnTo>
                  <a:lnTo>
                    <a:pt x="63500" y="678180"/>
                  </a:lnTo>
                  <a:lnTo>
                    <a:pt x="494030" y="585470"/>
                  </a:lnTo>
                  <a:lnTo>
                    <a:pt x="481558" y="528789"/>
                  </a:lnTo>
                  <a:lnTo>
                    <a:pt x="519430" y="520700"/>
                  </a:lnTo>
                  <a:close/>
                </a:path>
                <a:path w="9922510" h="9048750">
                  <a:moveTo>
                    <a:pt x="2874010" y="63500"/>
                  </a:moveTo>
                  <a:lnTo>
                    <a:pt x="2860040" y="0"/>
                  </a:lnTo>
                  <a:lnTo>
                    <a:pt x="2156460" y="160020"/>
                  </a:lnTo>
                  <a:lnTo>
                    <a:pt x="2170430" y="223520"/>
                  </a:lnTo>
                  <a:lnTo>
                    <a:pt x="2307818" y="192278"/>
                  </a:lnTo>
                  <a:lnTo>
                    <a:pt x="2320290" y="248920"/>
                  </a:lnTo>
                  <a:lnTo>
                    <a:pt x="2749550" y="151130"/>
                  </a:lnTo>
                  <a:lnTo>
                    <a:pt x="2736875" y="94691"/>
                  </a:lnTo>
                  <a:lnTo>
                    <a:pt x="2874010" y="63500"/>
                  </a:lnTo>
                  <a:close/>
                </a:path>
                <a:path w="9922510" h="9048750">
                  <a:moveTo>
                    <a:pt x="6686550" y="9048750"/>
                  </a:moveTo>
                  <a:lnTo>
                    <a:pt x="6316980" y="8811260"/>
                  </a:lnTo>
                  <a:lnTo>
                    <a:pt x="6281420" y="8867140"/>
                  </a:lnTo>
                  <a:lnTo>
                    <a:pt x="6285141" y="8869528"/>
                  </a:lnTo>
                  <a:lnTo>
                    <a:pt x="6254750" y="8917940"/>
                  </a:lnTo>
                  <a:lnTo>
                    <a:pt x="6457950" y="9048750"/>
                  </a:lnTo>
                  <a:lnTo>
                    <a:pt x="6565900" y="9048750"/>
                  </a:lnTo>
                  <a:lnTo>
                    <a:pt x="6578600" y="9048750"/>
                  </a:lnTo>
                  <a:lnTo>
                    <a:pt x="6686550" y="9048750"/>
                  </a:lnTo>
                  <a:close/>
                </a:path>
                <a:path w="9922510" h="9048750">
                  <a:moveTo>
                    <a:pt x="9922510" y="4168140"/>
                  </a:moveTo>
                  <a:lnTo>
                    <a:pt x="9470390" y="3879850"/>
                  </a:lnTo>
                  <a:lnTo>
                    <a:pt x="9436100" y="3934460"/>
                  </a:lnTo>
                  <a:lnTo>
                    <a:pt x="9476003" y="3959987"/>
                  </a:lnTo>
                  <a:lnTo>
                    <a:pt x="9444990" y="4009390"/>
                  </a:lnTo>
                  <a:lnTo>
                    <a:pt x="9815830" y="4246880"/>
                  </a:lnTo>
                  <a:lnTo>
                    <a:pt x="9846500" y="4196892"/>
                  </a:lnTo>
                  <a:lnTo>
                    <a:pt x="9886950" y="4222750"/>
                  </a:lnTo>
                  <a:lnTo>
                    <a:pt x="9922510" y="4168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13813789" y="5077459"/>
              <a:ext cx="242570" cy="595630"/>
            </a:xfrm>
            <a:custGeom>
              <a:avLst/>
              <a:gdLst/>
              <a:ahLst/>
              <a:cxnLst/>
              <a:rect l="l" t="t" r="r" b="b"/>
              <a:pathLst>
                <a:path w="242569" h="595629">
                  <a:moveTo>
                    <a:pt x="242569" y="0"/>
                  </a:moveTo>
                  <a:lnTo>
                    <a:pt x="0" y="0"/>
                  </a:lnTo>
                  <a:lnTo>
                    <a:pt x="0" y="595629"/>
                  </a:lnTo>
                  <a:lnTo>
                    <a:pt x="242569" y="595629"/>
                  </a:lnTo>
                  <a:lnTo>
                    <a:pt x="2425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1488439" y="2540"/>
              <a:ext cx="12565380" cy="10053320"/>
            </a:xfrm>
            <a:custGeom>
              <a:avLst/>
              <a:gdLst/>
              <a:ahLst/>
              <a:cxnLst/>
              <a:rect l="l" t="t" r="r" b="b"/>
              <a:pathLst>
                <a:path w="12565380" h="10053320">
                  <a:moveTo>
                    <a:pt x="0" y="0"/>
                  </a:moveTo>
                  <a:lnTo>
                    <a:pt x="12565380" y="0"/>
                  </a:lnTo>
                  <a:lnTo>
                    <a:pt x="12565380" y="10053320"/>
                  </a:lnTo>
                  <a:lnTo>
                    <a:pt x="0" y="1005332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1656079" y="128270"/>
              <a:ext cx="12230100" cy="9801860"/>
            </a:xfrm>
            <a:custGeom>
              <a:avLst/>
              <a:gdLst/>
              <a:ahLst/>
              <a:cxnLst/>
              <a:rect l="l" t="t" r="r" b="b"/>
              <a:pathLst>
                <a:path w="12230100" h="9801860">
                  <a:moveTo>
                    <a:pt x="0" y="0"/>
                  </a:moveTo>
                  <a:lnTo>
                    <a:pt x="12230100" y="0"/>
                  </a:lnTo>
                  <a:lnTo>
                    <a:pt x="12230100" y="9801860"/>
                  </a:lnTo>
                  <a:lnTo>
                    <a:pt x="0" y="9801860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4434839" y="35521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4429760" y="212979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4438650" y="34518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09"/>
                  </a:moveTo>
                  <a:lnTo>
                    <a:pt x="13970" y="2539"/>
                  </a:lnTo>
                  <a:lnTo>
                    <a:pt x="11430" y="0"/>
                  </a:lnTo>
                </a:path>
                <a:path w="13970" h="8889">
                  <a:moveTo>
                    <a:pt x="13970" y="3809"/>
                  </a:moveTo>
                  <a:lnTo>
                    <a:pt x="13970" y="5079"/>
                  </a:lnTo>
                  <a:lnTo>
                    <a:pt x="13970" y="7619"/>
                  </a:lnTo>
                  <a:lnTo>
                    <a:pt x="11430" y="8889"/>
                  </a:lnTo>
                </a:path>
                <a:path w="13970" h="8889">
                  <a:moveTo>
                    <a:pt x="381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3810" y="0"/>
                  </a:lnTo>
                </a:path>
                <a:path w="13970" h="888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381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4438650" y="34658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4438650" y="34798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4442460" y="40106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254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1430" y="8890"/>
                  </a:lnTo>
                </a:path>
                <a:path w="13970" h="8889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4442460" y="40246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4442460" y="40386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4442460" y="42900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89">
                  <a:moveTo>
                    <a:pt x="2540" y="889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4442460" y="43040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4442460" y="431800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6350"/>
                  </a:lnTo>
                  <a:lnTo>
                    <a:pt x="11430" y="7620"/>
                  </a:lnTo>
                  <a:lnTo>
                    <a:pt x="10160" y="7620"/>
                  </a:lnTo>
                  <a:lnTo>
                    <a:pt x="7620" y="635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4442460" y="45694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7620"/>
                  </a:lnTo>
                </a:path>
                <a:path w="13970" h="8889">
                  <a:moveTo>
                    <a:pt x="2540" y="762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762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254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4442460" y="45821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4442460" y="45961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4442460" y="48475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5079"/>
                  </a:moveTo>
                  <a:lnTo>
                    <a:pt x="13970" y="2539"/>
                  </a:lnTo>
                  <a:lnTo>
                    <a:pt x="11430" y="1269"/>
                  </a:lnTo>
                </a:path>
                <a:path w="13970" h="10160">
                  <a:moveTo>
                    <a:pt x="13970" y="5079"/>
                  </a:moveTo>
                  <a:lnTo>
                    <a:pt x="13970" y="7619"/>
                  </a:lnTo>
                  <a:lnTo>
                    <a:pt x="11430" y="8889"/>
                  </a:lnTo>
                </a:path>
                <a:path w="13970" h="10160">
                  <a:moveTo>
                    <a:pt x="254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10160">
                  <a:moveTo>
                    <a:pt x="2540" y="1269"/>
                  </a:moveTo>
                  <a:lnTo>
                    <a:pt x="5080" y="0"/>
                  </a:lnTo>
                  <a:lnTo>
                    <a:pt x="8890" y="0"/>
                  </a:lnTo>
                  <a:lnTo>
                    <a:pt x="11430" y="1269"/>
                  </a:lnTo>
                </a:path>
                <a:path w="13970" h="10160">
                  <a:moveTo>
                    <a:pt x="11430" y="8889"/>
                  </a:moveTo>
                  <a:lnTo>
                    <a:pt x="8890" y="10159"/>
                  </a:lnTo>
                  <a:lnTo>
                    <a:pt x="5080" y="1015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4442460" y="48615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4442460" y="4875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4483100" y="34150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2539" y="0"/>
                  </a:lnTo>
                  <a:lnTo>
                    <a:pt x="1269" y="127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8889" h="13970">
                  <a:moveTo>
                    <a:pt x="7619" y="11430"/>
                  </a:move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1270"/>
                  </a:lnTo>
                </a:path>
                <a:path w="8889" h="13970">
                  <a:moveTo>
                    <a:pt x="8889" y="381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761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4495800" y="341630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1270" y="0"/>
                  </a:moveTo>
                  <a:lnTo>
                    <a:pt x="0" y="13970"/>
                  </a:lnTo>
                </a:path>
                <a:path w="10160" h="15239">
                  <a:moveTo>
                    <a:pt x="7620" y="15240"/>
                  </a:moveTo>
                  <a:lnTo>
                    <a:pt x="10160" y="1270"/>
                  </a:lnTo>
                </a:path>
                <a:path w="10160" h="15239">
                  <a:moveTo>
                    <a:pt x="8890" y="889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4508500" y="34188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13970"/>
                  </a:moveTo>
                  <a:lnTo>
                    <a:pt x="254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1270" y="635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4757420" y="346202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10160" h="13970">
                  <a:moveTo>
                    <a:pt x="5079" y="0"/>
                  </a:moveTo>
                  <a:lnTo>
                    <a:pt x="6349" y="1270"/>
                  </a:lnTo>
                  <a:lnTo>
                    <a:pt x="8889" y="1270"/>
                  </a:lnTo>
                  <a:lnTo>
                    <a:pt x="10159" y="3810"/>
                  </a:lnTo>
                </a:path>
                <a:path w="10160" h="13970">
                  <a:moveTo>
                    <a:pt x="8889" y="12700"/>
                  </a:moveTo>
                  <a:lnTo>
                    <a:pt x="634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3970"/>
                  </a:lnTo>
                  <a:lnTo>
                    <a:pt x="0" y="10160"/>
                  </a:lnTo>
                </a:path>
                <a:path w="10160" h="13970">
                  <a:moveTo>
                    <a:pt x="0" y="10160"/>
                  </a:moveTo>
                  <a:lnTo>
                    <a:pt x="0" y="7620"/>
                  </a:lnTo>
                  <a:lnTo>
                    <a:pt x="1269" y="5080"/>
                  </a:lnTo>
                  <a:lnTo>
                    <a:pt x="1269" y="2540"/>
                  </a:lnTo>
                </a:path>
                <a:path w="10160" h="13970">
                  <a:moveTo>
                    <a:pt x="10159" y="3810"/>
                  </a:moveTo>
                  <a:lnTo>
                    <a:pt x="10159" y="7620"/>
                  </a:lnTo>
                  <a:lnTo>
                    <a:pt x="8889" y="10160"/>
                  </a:lnTo>
                  <a:lnTo>
                    <a:pt x="8889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4770120" y="3464559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2539" y="0"/>
                  </a:moveTo>
                  <a:lnTo>
                    <a:pt x="0" y="12700"/>
                  </a:lnTo>
                </a:path>
                <a:path w="10160" h="15239">
                  <a:moveTo>
                    <a:pt x="7619" y="15240"/>
                  </a:moveTo>
                  <a:lnTo>
                    <a:pt x="10159" y="1270"/>
                  </a:lnTo>
                </a:path>
                <a:path w="10160" h="15239">
                  <a:moveTo>
                    <a:pt x="8889" y="7620"/>
                  </a:moveTo>
                  <a:lnTo>
                    <a:pt x="126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4784089" y="3467100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0" y="12700"/>
                  </a:moveTo>
                  <a:lnTo>
                    <a:pt x="2540" y="0"/>
                  </a:lnTo>
                  <a:lnTo>
                    <a:pt x="7620" y="0"/>
                  </a:lnTo>
                  <a:lnTo>
                    <a:pt x="10160" y="1269"/>
                  </a:lnTo>
                  <a:lnTo>
                    <a:pt x="1016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6350" y="7620"/>
                  </a:ln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5033009" y="35102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8889" h="13970">
                  <a:moveTo>
                    <a:pt x="7619" y="11430"/>
                  </a:move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8889" h="13970">
                  <a:moveTo>
                    <a:pt x="8889" y="381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761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5045709" y="351155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2539" y="0"/>
                  </a:moveTo>
                  <a:lnTo>
                    <a:pt x="0" y="13970"/>
                  </a:lnTo>
                </a:path>
                <a:path w="10160" h="15239">
                  <a:moveTo>
                    <a:pt x="7619" y="15240"/>
                  </a:moveTo>
                  <a:lnTo>
                    <a:pt x="10159" y="1270"/>
                  </a:lnTo>
                </a:path>
                <a:path w="10160" h="15239">
                  <a:moveTo>
                    <a:pt x="8889" y="8890"/>
                  </a:move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5059679" y="351408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13970"/>
                  </a:moveTo>
                  <a:lnTo>
                    <a:pt x="1270" y="0"/>
                  </a:lnTo>
                  <a:lnTo>
                    <a:pt x="7620" y="1270"/>
                  </a:lnTo>
                  <a:lnTo>
                    <a:pt x="8890" y="2540"/>
                  </a:lnTo>
                  <a:lnTo>
                    <a:pt x="10160" y="5080"/>
                  </a:lnTo>
                  <a:lnTo>
                    <a:pt x="10160" y="635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5307329" y="355853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6350" y="0"/>
                  </a:moveTo>
                  <a:lnTo>
                    <a:pt x="3810" y="0"/>
                  </a:lnTo>
                  <a:lnTo>
                    <a:pt x="2540" y="1270"/>
                  </a:lnTo>
                </a:path>
                <a:path w="10160" h="13970">
                  <a:moveTo>
                    <a:pt x="6350" y="0"/>
                  </a:moveTo>
                  <a:lnTo>
                    <a:pt x="7620" y="0"/>
                  </a:lnTo>
                  <a:lnTo>
                    <a:pt x="8890" y="1270"/>
                  </a:lnTo>
                  <a:lnTo>
                    <a:pt x="10160" y="3810"/>
                  </a:lnTo>
                </a:path>
                <a:path w="10160" h="13970">
                  <a:moveTo>
                    <a:pt x="8890" y="11430"/>
                  </a:moveTo>
                  <a:lnTo>
                    <a:pt x="6350" y="12700"/>
                  </a:lnTo>
                  <a:lnTo>
                    <a:pt x="5080" y="13970"/>
                  </a:lnTo>
                  <a:lnTo>
                    <a:pt x="3810" y="1270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10160" h="13970">
                  <a:moveTo>
                    <a:pt x="0" y="10160"/>
                  </a:moveTo>
                  <a:lnTo>
                    <a:pt x="0" y="7620"/>
                  </a:lnTo>
                  <a:lnTo>
                    <a:pt x="1269" y="5080"/>
                  </a:lnTo>
                  <a:lnTo>
                    <a:pt x="2540" y="1270"/>
                  </a:lnTo>
                </a:path>
                <a:path w="10160" h="13970">
                  <a:moveTo>
                    <a:pt x="10160" y="3810"/>
                  </a:moveTo>
                  <a:lnTo>
                    <a:pt x="1016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5320029" y="3559809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2539" y="0"/>
                  </a:moveTo>
                  <a:lnTo>
                    <a:pt x="0" y="13970"/>
                  </a:lnTo>
                </a:path>
                <a:path w="11429" h="15239">
                  <a:moveTo>
                    <a:pt x="8889" y="15240"/>
                  </a:moveTo>
                  <a:lnTo>
                    <a:pt x="11429" y="1270"/>
                  </a:lnTo>
                </a:path>
                <a:path w="11429" h="15239">
                  <a:moveTo>
                    <a:pt x="10159" y="7620"/>
                  </a:moveTo>
                  <a:lnTo>
                    <a:pt x="126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5334000" y="356235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13970"/>
                  </a:moveTo>
                  <a:lnTo>
                    <a:pt x="254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1270" y="635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5582920" y="36055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40"/>
                  </a:lnTo>
                </a:path>
                <a:path w="10160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10160" h="13970">
                  <a:moveTo>
                    <a:pt x="8889" y="11430"/>
                  </a:moveTo>
                  <a:lnTo>
                    <a:pt x="634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0" y="11430"/>
                  </a:lnTo>
                </a:path>
                <a:path w="10160" h="13970">
                  <a:moveTo>
                    <a:pt x="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69" y="2540"/>
                  </a:lnTo>
                </a:path>
                <a:path w="10160" h="13970">
                  <a:moveTo>
                    <a:pt x="8889" y="3810"/>
                  </a:moveTo>
                  <a:lnTo>
                    <a:pt x="10159" y="6350"/>
                  </a:lnTo>
                  <a:lnTo>
                    <a:pt x="888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5596889" y="360680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7620" y="13970"/>
                  </a:moveTo>
                  <a:lnTo>
                    <a:pt x="8890" y="0"/>
                  </a:lnTo>
                </a:path>
                <a:path w="8889" h="13970">
                  <a:moveTo>
                    <a:pt x="762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5610859" y="3608070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0" y="1270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39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5861050" y="362585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10160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10159" y="3810"/>
                  </a:lnTo>
                </a:path>
                <a:path w="10160" h="13970">
                  <a:moveTo>
                    <a:pt x="8889" y="11430"/>
                  </a:moveTo>
                  <a:lnTo>
                    <a:pt x="761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1430"/>
                  </a:lnTo>
                </a:path>
                <a:path w="10160" h="13970">
                  <a:moveTo>
                    <a:pt x="1269" y="11430"/>
                  </a:moveTo>
                  <a:lnTo>
                    <a:pt x="0" y="7620"/>
                  </a:lnTo>
                  <a:lnTo>
                    <a:pt x="1269" y="5080"/>
                  </a:lnTo>
                  <a:lnTo>
                    <a:pt x="1269" y="2540"/>
                  </a:lnTo>
                </a:path>
                <a:path w="10160" h="13970">
                  <a:moveTo>
                    <a:pt x="10159" y="3810"/>
                  </a:moveTo>
                  <a:lnTo>
                    <a:pt x="10159" y="6350"/>
                  </a:lnTo>
                  <a:lnTo>
                    <a:pt x="1015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5875020" y="36271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1270" y="0"/>
                  </a:moveTo>
                  <a:lnTo>
                    <a:pt x="0" y="13970"/>
                  </a:lnTo>
                </a:path>
                <a:path w="8889" h="13970">
                  <a:moveTo>
                    <a:pt x="762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5888989" y="36271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1270" y="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8890" y="3810"/>
                  </a:lnTo>
                  <a:lnTo>
                    <a:pt x="8890" y="508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6418579" y="36664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4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8889" h="13970">
                  <a:moveTo>
                    <a:pt x="8889" y="11430"/>
                  </a:moveTo>
                  <a:lnTo>
                    <a:pt x="634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8889" h="13970">
                  <a:moveTo>
                    <a:pt x="8889" y="381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6432550" y="366775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2700"/>
                  </a:lnTo>
                </a:path>
                <a:path w="8889" h="13970">
                  <a:moveTo>
                    <a:pt x="7620" y="13970"/>
                  </a:moveTo>
                  <a:lnTo>
                    <a:pt x="8890" y="0"/>
                  </a:lnTo>
                </a:path>
                <a:path w="8889" h="13970">
                  <a:moveTo>
                    <a:pt x="762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6445250" y="366775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13970"/>
                  </a:moveTo>
                  <a:lnTo>
                    <a:pt x="1270" y="0"/>
                  </a:lnTo>
                  <a:lnTo>
                    <a:pt x="7620" y="1270"/>
                  </a:lnTo>
                  <a:lnTo>
                    <a:pt x="8890" y="1270"/>
                  </a:lnTo>
                  <a:lnTo>
                    <a:pt x="1016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6696709" y="368680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40"/>
                  </a:lnTo>
                </a:path>
                <a:path w="1015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2540"/>
                  </a:lnTo>
                </a:path>
                <a:path w="10159" h="13970">
                  <a:moveTo>
                    <a:pt x="8889" y="11430"/>
                  </a:moveTo>
                  <a:lnTo>
                    <a:pt x="634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2539" y="12700"/>
                  </a:lnTo>
                  <a:lnTo>
                    <a:pt x="0" y="10160"/>
                  </a:lnTo>
                </a:path>
                <a:path w="1015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10159" h="13970">
                  <a:moveTo>
                    <a:pt x="8889" y="2540"/>
                  </a:moveTo>
                  <a:lnTo>
                    <a:pt x="10159" y="6350"/>
                  </a:lnTo>
                  <a:lnTo>
                    <a:pt x="1015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6710679" y="3686809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39">
                  <a:moveTo>
                    <a:pt x="1270" y="0"/>
                  </a:moveTo>
                  <a:lnTo>
                    <a:pt x="0" y="13970"/>
                  </a:lnTo>
                </a:path>
                <a:path w="8890" h="15239">
                  <a:moveTo>
                    <a:pt x="7620" y="15240"/>
                  </a:moveTo>
                  <a:lnTo>
                    <a:pt x="8890" y="1270"/>
                  </a:lnTo>
                </a:path>
                <a:path w="8890" h="15239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6724650" y="3688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90" h="13970">
                  <a:moveTo>
                    <a:pt x="0" y="13970"/>
                  </a:moveTo>
                  <a:lnTo>
                    <a:pt x="1270" y="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8890" y="3810"/>
                  </a:lnTo>
                  <a:lnTo>
                    <a:pt x="8890" y="508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4140200" y="33388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6350" y="0"/>
                  </a:moveTo>
                  <a:lnTo>
                    <a:pt x="5080" y="0"/>
                  </a:lnTo>
                  <a:lnTo>
                    <a:pt x="2540" y="2540"/>
                  </a:lnTo>
                </a:path>
                <a:path w="10160" h="13970">
                  <a:moveTo>
                    <a:pt x="6350" y="0"/>
                  </a:moveTo>
                  <a:lnTo>
                    <a:pt x="7620" y="0"/>
                  </a:lnTo>
                  <a:lnTo>
                    <a:pt x="8890" y="1270"/>
                  </a:lnTo>
                  <a:lnTo>
                    <a:pt x="10160" y="3810"/>
                  </a:lnTo>
                </a:path>
                <a:path w="10160" h="13970">
                  <a:moveTo>
                    <a:pt x="8890" y="12700"/>
                  </a:moveTo>
                  <a:lnTo>
                    <a:pt x="635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10160" h="13970">
                  <a:moveTo>
                    <a:pt x="0" y="10160"/>
                  </a:moveTo>
                  <a:lnTo>
                    <a:pt x="1269" y="7620"/>
                  </a:lnTo>
                  <a:lnTo>
                    <a:pt x="1269" y="5080"/>
                  </a:lnTo>
                  <a:lnTo>
                    <a:pt x="2540" y="2540"/>
                  </a:lnTo>
                </a:path>
                <a:path w="10160" h="13970">
                  <a:moveTo>
                    <a:pt x="10160" y="3810"/>
                  </a:moveTo>
                  <a:lnTo>
                    <a:pt x="10160" y="7620"/>
                  </a:lnTo>
                  <a:lnTo>
                    <a:pt x="10160" y="10160"/>
                  </a:lnTo>
                  <a:lnTo>
                    <a:pt x="889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4152900" y="3341370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3810" y="0"/>
                  </a:moveTo>
                  <a:lnTo>
                    <a:pt x="0" y="13970"/>
                  </a:lnTo>
                </a:path>
                <a:path w="11429" h="15239">
                  <a:moveTo>
                    <a:pt x="7620" y="15240"/>
                  </a:moveTo>
                  <a:lnTo>
                    <a:pt x="11430" y="2540"/>
                  </a:lnTo>
                </a:path>
                <a:path w="11429" h="15239">
                  <a:moveTo>
                    <a:pt x="10160" y="8890"/>
                  </a:move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4166869" y="334517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0" y="12700"/>
                  </a:moveTo>
                  <a:lnTo>
                    <a:pt x="2540" y="0"/>
                  </a:lnTo>
                  <a:lnTo>
                    <a:pt x="8890" y="1269"/>
                  </a:lnTo>
                  <a:lnTo>
                    <a:pt x="10160" y="1269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4413250" y="34023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8889" y="3810"/>
                  </a:lnTo>
                </a:path>
                <a:path w="8889" h="13970">
                  <a:moveTo>
                    <a:pt x="7619" y="12700"/>
                  </a:move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0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8889" h="13970">
                  <a:moveTo>
                    <a:pt x="8889" y="3810"/>
                  </a:moveTo>
                  <a:lnTo>
                    <a:pt x="8889" y="7620"/>
                  </a:lnTo>
                  <a:lnTo>
                    <a:pt x="8889" y="10160"/>
                  </a:lnTo>
                  <a:lnTo>
                    <a:pt x="7619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4424679" y="3404870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3810" y="0"/>
                  </a:moveTo>
                  <a:lnTo>
                    <a:pt x="0" y="13970"/>
                  </a:lnTo>
                </a:path>
                <a:path w="11429" h="15239">
                  <a:moveTo>
                    <a:pt x="8890" y="15240"/>
                  </a:moveTo>
                  <a:lnTo>
                    <a:pt x="11430" y="1270"/>
                  </a:lnTo>
                </a:path>
                <a:path w="11429" h="15239">
                  <a:moveTo>
                    <a:pt x="10160" y="8890"/>
                  </a:move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4438650" y="3408679"/>
              <a:ext cx="5080" cy="12700"/>
            </a:xfrm>
            <a:custGeom>
              <a:avLst/>
              <a:gdLst/>
              <a:ahLst/>
              <a:cxnLst/>
              <a:rect l="l" t="t" r="r" b="b"/>
              <a:pathLst>
                <a:path w="5079" h="12700">
                  <a:moveTo>
                    <a:pt x="0" y="12700"/>
                  </a:moveTo>
                  <a:lnTo>
                    <a:pt x="3810" y="0"/>
                  </a:lnTo>
                  <a:lnTo>
                    <a:pt x="5080" y="0"/>
                  </a:lnTo>
                </a:path>
                <a:path w="5079" h="12700">
                  <a:moveTo>
                    <a:pt x="3810" y="6350"/>
                  </a:move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4410710" y="225425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3810" y="13970"/>
                  </a:moveTo>
                  <a:lnTo>
                    <a:pt x="6350" y="12700"/>
                  </a:lnTo>
                  <a:lnTo>
                    <a:pt x="7620" y="10160"/>
                  </a:lnTo>
                </a:path>
                <a:path w="8889" h="13969">
                  <a:moveTo>
                    <a:pt x="3810" y="13970"/>
                  </a:moveTo>
                  <a:lnTo>
                    <a:pt x="2540" y="12700"/>
                  </a:lnTo>
                  <a:lnTo>
                    <a:pt x="1270" y="12700"/>
                  </a:lnTo>
                  <a:lnTo>
                    <a:pt x="0" y="10160"/>
                  </a:lnTo>
                </a:path>
                <a:path w="8889" h="13969">
                  <a:moveTo>
                    <a:pt x="0" y="254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5080" y="0"/>
                  </a:lnTo>
                  <a:lnTo>
                    <a:pt x="6350" y="0"/>
                  </a:lnTo>
                  <a:lnTo>
                    <a:pt x="8890" y="2540"/>
                  </a:lnTo>
                </a:path>
                <a:path w="8889" h="13969">
                  <a:moveTo>
                    <a:pt x="8890" y="2540"/>
                  </a:moveTo>
                  <a:lnTo>
                    <a:pt x="8890" y="5080"/>
                  </a:lnTo>
                  <a:lnTo>
                    <a:pt x="8890" y="7620"/>
                  </a:lnTo>
                  <a:lnTo>
                    <a:pt x="7620" y="10160"/>
                  </a:lnTo>
                </a:path>
                <a:path w="8889" h="13969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4396739" y="22529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8889" y="13970"/>
                  </a:moveTo>
                  <a:lnTo>
                    <a:pt x="8889" y="0"/>
                  </a:lnTo>
                </a:path>
                <a:path w="8889" h="13969">
                  <a:moveTo>
                    <a:pt x="1269" y="0"/>
                  </a:moveTo>
                  <a:lnTo>
                    <a:pt x="0" y="13970"/>
                  </a:lnTo>
                </a:path>
                <a:path w="8889" h="13969">
                  <a:moveTo>
                    <a:pt x="1269" y="6350"/>
                  </a:moveTo>
                  <a:lnTo>
                    <a:pt x="888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4382769" y="22529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8889" y="0"/>
                  </a:moveTo>
                  <a:lnTo>
                    <a:pt x="8889" y="13970"/>
                  </a:lnTo>
                  <a:lnTo>
                    <a:pt x="2539" y="12700"/>
                  </a:lnTo>
                  <a:lnTo>
                    <a:pt x="1269" y="1270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1269" y="6350"/>
                  </a:lnTo>
                  <a:lnTo>
                    <a:pt x="2539" y="6350"/>
                  </a:lnTo>
                  <a:lnTo>
                    <a:pt x="888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4131310" y="22390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5079" y="13970"/>
                  </a:moveTo>
                  <a:lnTo>
                    <a:pt x="6349" y="13970"/>
                  </a:lnTo>
                  <a:lnTo>
                    <a:pt x="8889" y="11430"/>
                  </a:lnTo>
                </a:path>
                <a:path w="8889" h="13969">
                  <a:moveTo>
                    <a:pt x="5079" y="13970"/>
                  </a:moveTo>
                  <a:lnTo>
                    <a:pt x="3809" y="13970"/>
                  </a:lnTo>
                  <a:lnTo>
                    <a:pt x="1269" y="12700"/>
                  </a:lnTo>
                  <a:lnTo>
                    <a:pt x="0" y="11430"/>
                  </a:lnTo>
                </a:path>
                <a:path w="8889" h="13969">
                  <a:moveTo>
                    <a:pt x="0" y="2540"/>
                  </a:moveTo>
                  <a:lnTo>
                    <a:pt x="2539" y="0"/>
                  </a:lnTo>
                  <a:lnTo>
                    <a:pt x="3809" y="0"/>
                  </a:lnTo>
                  <a:lnTo>
                    <a:pt x="6349" y="0"/>
                  </a:lnTo>
                  <a:lnTo>
                    <a:pt x="7619" y="1270"/>
                  </a:lnTo>
                  <a:lnTo>
                    <a:pt x="8889" y="2540"/>
                  </a:lnTo>
                </a:path>
                <a:path w="8889" h="13969">
                  <a:moveTo>
                    <a:pt x="8889" y="254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8889" y="11430"/>
                  </a:lnTo>
                </a:path>
                <a:path w="8889" h="13969">
                  <a:moveTo>
                    <a:pt x="0" y="1143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4118610" y="2237740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7620" y="15240"/>
                  </a:moveTo>
                  <a:lnTo>
                    <a:pt x="8890" y="1270"/>
                  </a:lnTo>
                </a:path>
                <a:path w="8889" h="15239">
                  <a:moveTo>
                    <a:pt x="0" y="0"/>
                  </a:moveTo>
                  <a:lnTo>
                    <a:pt x="0" y="13970"/>
                  </a:lnTo>
                </a:path>
                <a:path w="8889" h="15239">
                  <a:moveTo>
                    <a:pt x="0" y="7620"/>
                  </a:moveTo>
                  <a:lnTo>
                    <a:pt x="762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4103369" y="223774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69">
                  <a:moveTo>
                    <a:pt x="10160" y="0"/>
                  </a:moveTo>
                  <a:lnTo>
                    <a:pt x="8890" y="13970"/>
                  </a:lnTo>
                  <a:lnTo>
                    <a:pt x="3810" y="1397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8890"/>
                  </a:lnTo>
                  <a:lnTo>
                    <a:pt x="2540" y="7620"/>
                  </a:lnTo>
                  <a:lnTo>
                    <a:pt x="3810" y="6350"/>
                  </a:lnTo>
                  <a:lnTo>
                    <a:pt x="889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8820149" y="4224020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6350" y="0"/>
                  </a:moveTo>
                  <a:lnTo>
                    <a:pt x="5080" y="0"/>
                  </a:lnTo>
                  <a:lnTo>
                    <a:pt x="2540" y="1270"/>
                  </a:lnTo>
                </a:path>
                <a:path w="10159" h="12700">
                  <a:moveTo>
                    <a:pt x="6350" y="0"/>
                  </a:moveTo>
                  <a:lnTo>
                    <a:pt x="7620" y="0"/>
                  </a:lnTo>
                  <a:lnTo>
                    <a:pt x="8890" y="1270"/>
                  </a:lnTo>
                  <a:lnTo>
                    <a:pt x="10160" y="3810"/>
                  </a:lnTo>
                </a:path>
                <a:path w="10159" h="12700">
                  <a:moveTo>
                    <a:pt x="7620" y="11430"/>
                  </a:moveTo>
                  <a:lnTo>
                    <a:pt x="5080" y="12700"/>
                  </a:lnTo>
                  <a:lnTo>
                    <a:pt x="2540" y="12700"/>
                  </a:lnTo>
                  <a:lnTo>
                    <a:pt x="1269" y="12700"/>
                  </a:lnTo>
                  <a:lnTo>
                    <a:pt x="0" y="11430"/>
                  </a:lnTo>
                  <a:lnTo>
                    <a:pt x="0" y="8890"/>
                  </a:lnTo>
                </a:path>
                <a:path w="10159" h="12700">
                  <a:moveTo>
                    <a:pt x="0" y="8890"/>
                  </a:moveTo>
                  <a:lnTo>
                    <a:pt x="0" y="6350"/>
                  </a:lnTo>
                  <a:lnTo>
                    <a:pt x="1269" y="3810"/>
                  </a:lnTo>
                  <a:lnTo>
                    <a:pt x="2540" y="1270"/>
                  </a:lnTo>
                </a:path>
                <a:path w="10159" h="12700">
                  <a:moveTo>
                    <a:pt x="10160" y="3810"/>
                  </a:moveTo>
                  <a:lnTo>
                    <a:pt x="10160" y="7620"/>
                  </a:lnTo>
                  <a:lnTo>
                    <a:pt x="8890" y="889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8831579" y="422782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5079" y="0"/>
                  </a:moveTo>
                  <a:lnTo>
                    <a:pt x="0" y="12700"/>
                  </a:lnTo>
                </a:path>
                <a:path w="12700" h="15239">
                  <a:moveTo>
                    <a:pt x="7619" y="15240"/>
                  </a:moveTo>
                  <a:lnTo>
                    <a:pt x="12699" y="2540"/>
                  </a:lnTo>
                </a:path>
                <a:path w="12700" h="15239">
                  <a:moveTo>
                    <a:pt x="10159" y="8890"/>
                  </a:moveTo>
                  <a:lnTo>
                    <a:pt x="253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8844279" y="42316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13970"/>
                  </a:moveTo>
                  <a:lnTo>
                    <a:pt x="5080" y="0"/>
                  </a:lnTo>
                  <a:lnTo>
                    <a:pt x="10160" y="2540"/>
                  </a:lnTo>
                  <a:lnTo>
                    <a:pt x="11430" y="3810"/>
                  </a:lnTo>
                  <a:lnTo>
                    <a:pt x="11430" y="6350"/>
                  </a:lnTo>
                  <a:lnTo>
                    <a:pt x="11430" y="7620"/>
                  </a:lnTo>
                  <a:lnTo>
                    <a:pt x="10160" y="8890"/>
                  </a:lnTo>
                  <a:lnTo>
                    <a:pt x="7620" y="8890"/>
                  </a:lnTo>
                  <a:lnTo>
                    <a:pt x="2540" y="762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9080499" y="43230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7620" y="0"/>
                  </a:moveTo>
                  <a:lnTo>
                    <a:pt x="5080" y="0"/>
                  </a:lnTo>
                  <a:lnTo>
                    <a:pt x="2540" y="1270"/>
                  </a:lnTo>
                </a:path>
                <a:path w="10159" h="13970">
                  <a:moveTo>
                    <a:pt x="7620" y="0"/>
                  </a:moveTo>
                  <a:lnTo>
                    <a:pt x="8890" y="0"/>
                  </a:lnTo>
                  <a:lnTo>
                    <a:pt x="10160" y="1270"/>
                  </a:lnTo>
                  <a:lnTo>
                    <a:pt x="10160" y="5080"/>
                  </a:lnTo>
                </a:path>
                <a:path w="10159" h="13970">
                  <a:moveTo>
                    <a:pt x="7620" y="12700"/>
                  </a:moveTo>
                  <a:lnTo>
                    <a:pt x="508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8890"/>
                  </a:lnTo>
                </a:path>
                <a:path w="10159" h="13970">
                  <a:moveTo>
                    <a:pt x="0" y="8890"/>
                  </a:moveTo>
                  <a:lnTo>
                    <a:pt x="0" y="6350"/>
                  </a:lnTo>
                  <a:lnTo>
                    <a:pt x="1270" y="3810"/>
                  </a:lnTo>
                  <a:lnTo>
                    <a:pt x="2540" y="1270"/>
                  </a:lnTo>
                </a:path>
                <a:path w="10159" h="13970">
                  <a:moveTo>
                    <a:pt x="1016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9091929" y="432688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5079" y="0"/>
                  </a:moveTo>
                  <a:lnTo>
                    <a:pt x="0" y="12700"/>
                  </a:lnTo>
                </a:path>
                <a:path w="12700" h="15239">
                  <a:moveTo>
                    <a:pt x="7619" y="15240"/>
                  </a:moveTo>
                  <a:lnTo>
                    <a:pt x="12699" y="2540"/>
                  </a:lnTo>
                </a:path>
                <a:path w="12700" h="15239">
                  <a:moveTo>
                    <a:pt x="10159" y="8890"/>
                  </a:moveTo>
                  <a:lnTo>
                    <a:pt x="253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9104629" y="433197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5080" y="0"/>
                  </a:lnTo>
                  <a:lnTo>
                    <a:pt x="11430" y="1269"/>
                  </a:lnTo>
                  <a:lnTo>
                    <a:pt x="12700" y="2539"/>
                  </a:lnTo>
                  <a:lnTo>
                    <a:pt x="12700" y="5080"/>
                  </a:lnTo>
                  <a:lnTo>
                    <a:pt x="12700" y="6350"/>
                  </a:lnTo>
                  <a:lnTo>
                    <a:pt x="10160" y="8890"/>
                  </a:lnTo>
                  <a:lnTo>
                    <a:pt x="8890" y="762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9325610" y="445388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0"/>
                  </a:moveTo>
                  <a:lnTo>
                    <a:pt x="7620" y="0"/>
                  </a:lnTo>
                  <a:lnTo>
                    <a:pt x="5080" y="1270"/>
                  </a:lnTo>
                </a:path>
                <a:path w="11429" h="13970">
                  <a:moveTo>
                    <a:pt x="8890" y="0"/>
                  </a:moveTo>
                  <a:lnTo>
                    <a:pt x="10160" y="127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3970">
                  <a:moveTo>
                    <a:pt x="7620" y="12700"/>
                  </a:moveTo>
                  <a:lnTo>
                    <a:pt x="5080" y="13970"/>
                  </a:lnTo>
                  <a:lnTo>
                    <a:pt x="2540" y="1270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7620"/>
                  </a:lnTo>
                </a:path>
                <a:path w="11429" h="13970">
                  <a:moveTo>
                    <a:pt x="0" y="762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5080" y="1270"/>
                  </a:lnTo>
                </a:path>
                <a:path w="11429" h="1397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9335770" y="445897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2700"/>
                  </a:lnTo>
                </a:path>
                <a:path w="13970" h="16510">
                  <a:moveTo>
                    <a:pt x="7620" y="16510"/>
                  </a:moveTo>
                  <a:lnTo>
                    <a:pt x="13970" y="508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9347199" y="446658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7620"/>
                  </a:lnTo>
                  <a:lnTo>
                    <a:pt x="1143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9564370" y="4598670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7620" y="0"/>
                  </a:lnTo>
                  <a:lnTo>
                    <a:pt x="508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5080" y="12700"/>
                  </a:lnTo>
                  <a:lnTo>
                    <a:pt x="3810" y="12700"/>
                  </a:lnTo>
                  <a:lnTo>
                    <a:pt x="2540" y="11430"/>
                  </a:lnTo>
                  <a:lnTo>
                    <a:pt x="127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5080" y="0"/>
                  </a:lnTo>
                </a:path>
                <a:path w="11429" h="12700">
                  <a:moveTo>
                    <a:pt x="11430" y="5080"/>
                  </a:moveTo>
                  <a:lnTo>
                    <a:pt x="11430" y="7620"/>
                  </a:lnTo>
                  <a:lnTo>
                    <a:pt x="1016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9574529" y="4603750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7620" y="0"/>
                  </a:moveTo>
                  <a:lnTo>
                    <a:pt x="0" y="11430"/>
                  </a:lnTo>
                </a:path>
                <a:path w="15240" h="16510">
                  <a:moveTo>
                    <a:pt x="7620" y="16510"/>
                  </a:moveTo>
                  <a:lnTo>
                    <a:pt x="15240" y="3810"/>
                  </a:lnTo>
                </a:path>
                <a:path w="15240" h="16510">
                  <a:moveTo>
                    <a:pt x="1143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9587229" y="461137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7620" y="8889"/>
                  </a:lnTo>
                  <a:lnTo>
                    <a:pt x="381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9804399" y="474217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0"/>
                  </a:moveTo>
                  <a:lnTo>
                    <a:pt x="6350" y="0"/>
                  </a:lnTo>
                  <a:lnTo>
                    <a:pt x="3810" y="1270"/>
                  </a:lnTo>
                </a:path>
                <a:path w="11429" h="13970">
                  <a:moveTo>
                    <a:pt x="8890" y="0"/>
                  </a:moveTo>
                  <a:lnTo>
                    <a:pt x="10160" y="127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3970">
                  <a:moveTo>
                    <a:pt x="6350" y="12700"/>
                  </a:moveTo>
                  <a:lnTo>
                    <a:pt x="3810" y="13970"/>
                  </a:lnTo>
                  <a:lnTo>
                    <a:pt x="2540" y="1270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7620"/>
                  </a:lnTo>
                </a:path>
                <a:path w="11429" h="13970">
                  <a:moveTo>
                    <a:pt x="0" y="7620"/>
                  </a:moveTo>
                  <a:lnTo>
                    <a:pt x="1270" y="6350"/>
                  </a:lnTo>
                  <a:lnTo>
                    <a:pt x="2540" y="3810"/>
                  </a:lnTo>
                  <a:lnTo>
                    <a:pt x="3810" y="1270"/>
                  </a:lnTo>
                </a:path>
                <a:path w="11429" h="1397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635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9814560" y="474725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6350" y="0"/>
                  </a:moveTo>
                  <a:lnTo>
                    <a:pt x="0" y="12700"/>
                  </a:lnTo>
                </a:path>
                <a:path w="13970" h="16510">
                  <a:moveTo>
                    <a:pt x="6350" y="16510"/>
                  </a:moveTo>
                  <a:lnTo>
                    <a:pt x="13970" y="5080"/>
                  </a:lnTo>
                </a:path>
                <a:path w="13970" h="16510">
                  <a:moveTo>
                    <a:pt x="10160" y="10160"/>
                  </a:move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9825989" y="475487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762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10043160" y="488695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7620" y="0"/>
                  </a:lnTo>
                  <a:lnTo>
                    <a:pt x="381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508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3810" y="0"/>
                  </a:lnTo>
                </a:path>
                <a:path w="11429" h="1270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10053320" y="489203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1430"/>
                  </a:lnTo>
                </a:path>
                <a:path w="13970" h="16510">
                  <a:moveTo>
                    <a:pt x="635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10064749" y="489965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3809"/>
                  </a:lnTo>
                  <a:lnTo>
                    <a:pt x="1397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4441189" y="51054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254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89">
                  <a:moveTo>
                    <a:pt x="3810" y="889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3970" h="888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4441189" y="51193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4441189" y="51333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4441189" y="53848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270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1430" y="8890"/>
                  </a:lnTo>
                </a:path>
                <a:path w="13970" h="8889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127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4441189" y="53987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4441189" y="54114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127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4439919" y="56642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7620"/>
                  </a:lnTo>
                </a:path>
                <a:path w="13970" h="8889">
                  <a:moveTo>
                    <a:pt x="3810" y="762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3970" h="888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762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4439919" y="56769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4439919" y="56908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4439919" y="594232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3810"/>
                  </a:moveTo>
                  <a:lnTo>
                    <a:pt x="13970" y="2540"/>
                  </a:lnTo>
                  <a:lnTo>
                    <a:pt x="11430" y="1270"/>
                  </a:lnTo>
                </a:path>
                <a:path w="13970" h="10160">
                  <a:moveTo>
                    <a:pt x="13970" y="3810"/>
                  </a:move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</a:path>
                <a:path w="13970" h="10160">
                  <a:moveTo>
                    <a:pt x="2540" y="889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1016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1270"/>
                  </a:lnTo>
                </a:path>
                <a:path w="13970" h="10160">
                  <a:moveTo>
                    <a:pt x="11430" y="8890"/>
                  </a:moveTo>
                  <a:lnTo>
                    <a:pt x="7620" y="10160"/>
                  </a:lnTo>
                  <a:lnTo>
                    <a:pt x="5080" y="1016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4439919" y="59563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4439919" y="59702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4439919" y="622172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3810"/>
                  </a:moveTo>
                  <a:lnTo>
                    <a:pt x="12700" y="2540"/>
                  </a:lnTo>
                  <a:lnTo>
                    <a:pt x="10160" y="1270"/>
                  </a:lnTo>
                </a:path>
                <a:path w="13970" h="10160">
                  <a:moveTo>
                    <a:pt x="13970" y="3810"/>
                  </a:moveTo>
                  <a:lnTo>
                    <a:pt x="13970" y="5080"/>
                  </a:lnTo>
                  <a:lnTo>
                    <a:pt x="12700" y="7620"/>
                  </a:lnTo>
                  <a:lnTo>
                    <a:pt x="10160" y="8890"/>
                  </a:lnTo>
                </a:path>
                <a:path w="13970" h="10160">
                  <a:moveTo>
                    <a:pt x="2540" y="889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1016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  <a:path w="13970" h="10160">
                  <a:moveTo>
                    <a:pt x="10160" y="8890"/>
                  </a:moveTo>
                  <a:lnTo>
                    <a:pt x="7620" y="10160"/>
                  </a:lnTo>
                  <a:lnTo>
                    <a:pt x="5080" y="1016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4439919" y="62357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4439919" y="62496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635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4438650" y="65011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254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</a:path>
                <a:path w="13970" h="8890">
                  <a:moveTo>
                    <a:pt x="2540" y="8890"/>
                  </a:moveTo>
                  <a:lnTo>
                    <a:pt x="127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4438650" y="65150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4438650" y="65290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4438650" y="6780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2700" y="2540"/>
                  </a:lnTo>
                  <a:lnTo>
                    <a:pt x="1016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2700" y="7620"/>
                  </a:lnTo>
                  <a:lnTo>
                    <a:pt x="10160" y="8890"/>
                  </a:lnTo>
                </a:path>
                <a:path w="13970" h="8890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8890">
                  <a:moveTo>
                    <a:pt x="1016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4438650" y="67944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4438650" y="6808470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90">
                  <a:moveTo>
                    <a:pt x="0" y="0"/>
                  </a:moveTo>
                  <a:lnTo>
                    <a:pt x="12700" y="0"/>
                  </a:lnTo>
                  <a:lnTo>
                    <a:pt x="12700" y="507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6350" y="7619"/>
                  </a:lnTo>
                  <a:lnTo>
                    <a:pt x="6350" y="5079"/>
                  </a:lnTo>
                  <a:lnTo>
                    <a:pt x="635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4437379" y="70599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2700" y="254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0160" y="8890"/>
                  </a:lnTo>
                </a:path>
                <a:path w="13970" h="8890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90">
                  <a:moveTo>
                    <a:pt x="1016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4437379" y="70738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4437379" y="70878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79"/>
                  </a:lnTo>
                  <a:lnTo>
                    <a:pt x="12700" y="7619"/>
                  </a:lnTo>
                  <a:lnTo>
                    <a:pt x="11430" y="8889"/>
                  </a:lnTo>
                  <a:lnTo>
                    <a:pt x="8890" y="8889"/>
                  </a:lnTo>
                  <a:lnTo>
                    <a:pt x="7620" y="7619"/>
                  </a:lnTo>
                  <a:lnTo>
                    <a:pt x="6350" y="5079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4436110" y="7339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90">
                  <a:moveTo>
                    <a:pt x="2540" y="889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127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4436110" y="73532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4436110" y="73672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0"/>
                  </a:moveTo>
                  <a:lnTo>
                    <a:pt x="13970" y="0"/>
                  </a:lnTo>
                  <a:lnTo>
                    <a:pt x="13970" y="5079"/>
                  </a:lnTo>
                  <a:lnTo>
                    <a:pt x="13970" y="6349"/>
                  </a:lnTo>
                  <a:lnTo>
                    <a:pt x="11430" y="7619"/>
                  </a:lnTo>
                  <a:lnTo>
                    <a:pt x="10160" y="7619"/>
                  </a:lnTo>
                  <a:lnTo>
                    <a:pt x="7620" y="6349"/>
                  </a:lnTo>
                  <a:lnTo>
                    <a:pt x="7620" y="5079"/>
                  </a:lnTo>
                  <a:lnTo>
                    <a:pt x="762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4434839" y="76187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90">
                  <a:moveTo>
                    <a:pt x="3810" y="762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3970" h="8890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4434839" y="76314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4434839" y="764539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4434839" y="789686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5080"/>
                  </a:moveTo>
                  <a:lnTo>
                    <a:pt x="12700" y="2540"/>
                  </a:lnTo>
                  <a:lnTo>
                    <a:pt x="10160" y="1270"/>
                  </a:lnTo>
                </a:path>
                <a:path w="13970" h="10159">
                  <a:moveTo>
                    <a:pt x="13970" y="5080"/>
                  </a:move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</a:path>
                <a:path w="13970" h="10159">
                  <a:moveTo>
                    <a:pt x="2540" y="889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10159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  <a:path w="13970" h="10159">
                  <a:moveTo>
                    <a:pt x="10160" y="8890"/>
                  </a:moveTo>
                  <a:lnTo>
                    <a:pt x="7620" y="10160"/>
                  </a:lnTo>
                  <a:lnTo>
                    <a:pt x="5080" y="1016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4434839" y="79108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4434839" y="792479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4052569" y="978534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4305300" y="81064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4483100" y="84048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4392929" y="79984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3191510" y="7974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4070350" y="3529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4472939" y="17322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10405110" y="71716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10159"/>
                  </a:lnTo>
                  <a:lnTo>
                    <a:pt x="0" y="1015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10229849" y="75539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9991089" y="783082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10159"/>
                  </a:lnTo>
                  <a:lnTo>
                    <a:pt x="0" y="1015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11407139" y="59994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12291060" y="84150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8889"/>
                  </a:lnTo>
                  <a:lnTo>
                    <a:pt x="0" y="888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9389110" y="586740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0"/>
                  </a:moveTo>
                  <a:lnTo>
                    <a:pt x="7620" y="0"/>
                  </a:lnTo>
                  <a:lnTo>
                    <a:pt x="5080" y="1270"/>
                  </a:lnTo>
                </a:path>
                <a:path w="11429" h="13970">
                  <a:moveTo>
                    <a:pt x="8890" y="0"/>
                  </a:moveTo>
                  <a:lnTo>
                    <a:pt x="10160" y="127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3970">
                  <a:moveTo>
                    <a:pt x="7620" y="12700"/>
                  </a:moveTo>
                  <a:lnTo>
                    <a:pt x="5080" y="13970"/>
                  </a:lnTo>
                  <a:lnTo>
                    <a:pt x="381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8890"/>
                  </a:lnTo>
                </a:path>
                <a:path w="11429" h="13970">
                  <a:moveTo>
                    <a:pt x="0" y="8890"/>
                  </a:moveTo>
                  <a:lnTo>
                    <a:pt x="1270" y="6350"/>
                  </a:lnTo>
                  <a:lnTo>
                    <a:pt x="2540" y="3810"/>
                  </a:lnTo>
                  <a:lnTo>
                    <a:pt x="5080" y="1270"/>
                  </a:lnTo>
                </a:path>
                <a:path w="11429" h="1397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9400539" y="587247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6350" y="0"/>
                  </a:moveTo>
                  <a:lnTo>
                    <a:pt x="0" y="12700"/>
                  </a:lnTo>
                </a:path>
                <a:path w="12700" h="16510">
                  <a:moveTo>
                    <a:pt x="6350" y="16510"/>
                  </a:moveTo>
                  <a:lnTo>
                    <a:pt x="12700" y="3810"/>
                  </a:lnTo>
                </a:path>
                <a:path w="12700" h="16510">
                  <a:moveTo>
                    <a:pt x="10160" y="10160"/>
                  </a:move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9411970" y="588010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9588499" y="602615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2539"/>
                  </a:moveTo>
                  <a:lnTo>
                    <a:pt x="12700" y="1269"/>
                  </a:lnTo>
                  <a:lnTo>
                    <a:pt x="10160" y="0"/>
                  </a:lnTo>
                </a:path>
                <a:path w="13970" h="10160">
                  <a:moveTo>
                    <a:pt x="13970" y="2539"/>
                  </a:moveTo>
                  <a:lnTo>
                    <a:pt x="13970" y="3809"/>
                  </a:lnTo>
                  <a:lnTo>
                    <a:pt x="13970" y="5079"/>
                  </a:lnTo>
                  <a:lnTo>
                    <a:pt x="12700" y="7619"/>
                  </a:lnTo>
                </a:path>
                <a:path w="13970" h="10160">
                  <a:moveTo>
                    <a:pt x="5080" y="10159"/>
                  </a:moveTo>
                  <a:lnTo>
                    <a:pt x="1270" y="8889"/>
                  </a:ln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2540" y="2539"/>
                  </a:lnTo>
                </a:path>
                <a:path w="13970" h="10160">
                  <a:moveTo>
                    <a:pt x="2540" y="2539"/>
                  </a:moveTo>
                  <a:lnTo>
                    <a:pt x="5080" y="1269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10160">
                  <a:moveTo>
                    <a:pt x="12700" y="7619"/>
                  </a:moveTo>
                  <a:lnTo>
                    <a:pt x="10160" y="8889"/>
                  </a:lnTo>
                  <a:lnTo>
                    <a:pt x="7620" y="10159"/>
                  </a:lnTo>
                  <a:lnTo>
                    <a:pt x="5080" y="1015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9592310" y="603757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2700" y="0"/>
                  </a:moveTo>
                  <a:lnTo>
                    <a:pt x="0" y="5080"/>
                  </a:lnTo>
                </a:path>
                <a:path w="15240" h="12700">
                  <a:moveTo>
                    <a:pt x="1269" y="12700"/>
                  </a:moveTo>
                  <a:lnTo>
                    <a:pt x="15240" y="7620"/>
                  </a:lnTo>
                </a:path>
                <a:path w="15240" h="12700">
                  <a:moveTo>
                    <a:pt x="8890" y="10160"/>
                  </a:move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9596120" y="6051550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40" h="8889">
                  <a:moveTo>
                    <a:pt x="0" y="3810"/>
                  </a:moveTo>
                  <a:lnTo>
                    <a:pt x="12700" y="0"/>
                  </a:lnTo>
                  <a:lnTo>
                    <a:pt x="15240" y="5080"/>
                  </a:lnTo>
                  <a:lnTo>
                    <a:pt x="15240" y="7620"/>
                  </a:lnTo>
                  <a:lnTo>
                    <a:pt x="12700" y="8890"/>
                  </a:lnTo>
                  <a:lnTo>
                    <a:pt x="11430" y="8890"/>
                  </a:lnTo>
                  <a:lnTo>
                    <a:pt x="8890" y="8890"/>
                  </a:lnTo>
                  <a:lnTo>
                    <a:pt x="7620" y="762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4409439" y="3436620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10160" y="11429"/>
                  </a:moveTo>
                  <a:lnTo>
                    <a:pt x="11430" y="10159"/>
                  </a:lnTo>
                  <a:lnTo>
                    <a:pt x="11430" y="6349"/>
                  </a:lnTo>
                </a:path>
                <a:path w="11429" h="12700">
                  <a:moveTo>
                    <a:pt x="10160" y="11429"/>
                  </a:moveTo>
                  <a:lnTo>
                    <a:pt x="10160" y="12699"/>
                  </a:lnTo>
                  <a:lnTo>
                    <a:pt x="7620" y="12699"/>
                  </a:lnTo>
                  <a:lnTo>
                    <a:pt x="5080" y="12699"/>
                  </a:lnTo>
                </a:path>
                <a:path w="11429" h="12700">
                  <a:moveTo>
                    <a:pt x="0" y="6349"/>
                  </a:moveTo>
                  <a:lnTo>
                    <a:pt x="0" y="3809"/>
                  </a:lnTo>
                  <a:lnTo>
                    <a:pt x="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6350" y="1269"/>
                  </a:lnTo>
                </a:path>
                <a:path w="11429" h="12700">
                  <a:moveTo>
                    <a:pt x="6350" y="1269"/>
                  </a:moveTo>
                  <a:lnTo>
                    <a:pt x="7620" y="2539"/>
                  </a:lnTo>
                  <a:lnTo>
                    <a:pt x="10160" y="3809"/>
                  </a:lnTo>
                  <a:lnTo>
                    <a:pt x="11430" y="6349"/>
                  </a:lnTo>
                </a:path>
                <a:path w="11429" h="12700">
                  <a:moveTo>
                    <a:pt x="5080" y="12699"/>
                  </a:moveTo>
                  <a:lnTo>
                    <a:pt x="2540" y="10159"/>
                  </a:lnTo>
                  <a:lnTo>
                    <a:pt x="1270" y="8889"/>
                  </a:ln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4398010" y="3444239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5239" y="10159"/>
                  </a:moveTo>
                  <a:lnTo>
                    <a:pt x="5079" y="0"/>
                  </a:lnTo>
                </a:path>
                <a:path w="15239" h="16510">
                  <a:moveTo>
                    <a:pt x="0" y="6349"/>
                  </a:moveTo>
                  <a:lnTo>
                    <a:pt x="8889" y="16509"/>
                  </a:lnTo>
                </a:path>
                <a:path w="15239" h="16510">
                  <a:moveTo>
                    <a:pt x="3809" y="11429"/>
                  </a:moveTo>
                  <a:lnTo>
                    <a:pt x="10159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4392929" y="345440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0"/>
                  </a:moveTo>
                  <a:lnTo>
                    <a:pt x="10160" y="1016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4204969" y="362712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11429" y="11429"/>
                  </a:moveTo>
                  <a:lnTo>
                    <a:pt x="12699" y="10159"/>
                  </a:lnTo>
                  <a:lnTo>
                    <a:pt x="11429" y="7619"/>
                  </a:lnTo>
                </a:path>
                <a:path w="12700" h="12700">
                  <a:moveTo>
                    <a:pt x="11429" y="11429"/>
                  </a:moveTo>
                  <a:lnTo>
                    <a:pt x="10159" y="12699"/>
                  </a:lnTo>
                  <a:lnTo>
                    <a:pt x="8889" y="12699"/>
                  </a:lnTo>
                  <a:lnTo>
                    <a:pt x="6349" y="12699"/>
                  </a:lnTo>
                </a:path>
                <a:path w="12700" h="12700">
                  <a:moveTo>
                    <a:pt x="0" y="6349"/>
                  </a:moveTo>
                  <a:lnTo>
                    <a:pt x="0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3809" y="0"/>
                  </a:lnTo>
                  <a:lnTo>
                    <a:pt x="6349" y="1269"/>
                  </a:lnTo>
                </a:path>
                <a:path w="12700" h="12700">
                  <a:moveTo>
                    <a:pt x="6349" y="1269"/>
                  </a:moveTo>
                  <a:lnTo>
                    <a:pt x="8889" y="2539"/>
                  </a:lnTo>
                  <a:lnTo>
                    <a:pt x="10159" y="5079"/>
                  </a:lnTo>
                  <a:lnTo>
                    <a:pt x="11429" y="7619"/>
                  </a:lnTo>
                </a:path>
                <a:path w="12700" h="12700">
                  <a:moveTo>
                    <a:pt x="6349" y="12699"/>
                  </a:moveTo>
                  <a:lnTo>
                    <a:pt x="3809" y="11429"/>
                  </a:lnTo>
                  <a:lnTo>
                    <a:pt x="1269" y="8889"/>
                  </a:ln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4193539" y="3634739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5239" y="10160"/>
                  </a:moveTo>
                  <a:lnTo>
                    <a:pt x="6349" y="0"/>
                  </a:lnTo>
                </a:path>
                <a:path w="15239" h="16510">
                  <a:moveTo>
                    <a:pt x="0" y="6350"/>
                  </a:moveTo>
                  <a:lnTo>
                    <a:pt x="10159" y="16510"/>
                  </a:lnTo>
                </a:path>
                <a:path w="15239" h="16510">
                  <a:moveTo>
                    <a:pt x="5079" y="11430"/>
                  </a:moveTo>
                  <a:lnTo>
                    <a:pt x="11429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4189729" y="3644900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0" y="0"/>
                  </a:moveTo>
                  <a:lnTo>
                    <a:pt x="8890" y="10160"/>
                  </a:lnTo>
                  <a:lnTo>
                    <a:pt x="5080" y="13970"/>
                  </a:lnTo>
                  <a:lnTo>
                    <a:pt x="3810" y="15240"/>
                  </a:lnTo>
                  <a:lnTo>
                    <a:pt x="1270" y="13970"/>
                  </a:lnTo>
                  <a:lnTo>
                    <a:pt x="0" y="1270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3718560" y="12827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7620" y="0"/>
                  </a:moveTo>
                  <a:lnTo>
                    <a:pt x="6350" y="254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1270" y="254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3719829" y="37464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09"/>
                  </a:moveTo>
                  <a:lnTo>
                    <a:pt x="13970" y="2539"/>
                  </a:lnTo>
                  <a:lnTo>
                    <a:pt x="11430" y="0"/>
                  </a:lnTo>
                </a:path>
                <a:path w="13970" h="8889">
                  <a:moveTo>
                    <a:pt x="13970" y="3809"/>
                  </a:moveTo>
                  <a:lnTo>
                    <a:pt x="13970" y="5079"/>
                  </a:lnTo>
                  <a:lnTo>
                    <a:pt x="13970" y="6349"/>
                  </a:lnTo>
                  <a:lnTo>
                    <a:pt x="11430" y="8889"/>
                  </a:lnTo>
                </a:path>
                <a:path w="13970" h="8889">
                  <a:moveTo>
                    <a:pt x="254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3719829" y="388620"/>
              <a:ext cx="15240" cy="7620"/>
            </a:xfrm>
            <a:custGeom>
              <a:avLst/>
              <a:gdLst/>
              <a:ahLst/>
              <a:cxnLst/>
              <a:rect l="l" t="t" r="r" b="b"/>
              <a:pathLst>
                <a:path w="15239" h="7620">
                  <a:moveTo>
                    <a:pt x="13970" y="0"/>
                  </a:moveTo>
                  <a:lnTo>
                    <a:pt x="0" y="0"/>
                  </a:lnTo>
                </a:path>
                <a:path w="15239" h="7620">
                  <a:moveTo>
                    <a:pt x="1270" y="7620"/>
                  </a:moveTo>
                  <a:lnTo>
                    <a:pt x="15240" y="7620"/>
                  </a:lnTo>
                </a:path>
                <a:path w="15239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3721100" y="40259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508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3728719" y="65404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09"/>
                  </a:moveTo>
                  <a:lnTo>
                    <a:pt x="13970" y="1269"/>
                  </a:lnTo>
                  <a:lnTo>
                    <a:pt x="11430" y="0"/>
                  </a:lnTo>
                </a:path>
                <a:path w="13970" h="8890">
                  <a:moveTo>
                    <a:pt x="13970" y="3809"/>
                  </a:moveTo>
                  <a:lnTo>
                    <a:pt x="13970" y="5079"/>
                  </a:lnTo>
                  <a:lnTo>
                    <a:pt x="13970" y="6349"/>
                  </a:lnTo>
                  <a:lnTo>
                    <a:pt x="11430" y="8889"/>
                  </a:lnTo>
                </a:path>
                <a:path w="13970" h="8890">
                  <a:moveTo>
                    <a:pt x="3810" y="8889"/>
                  </a:moveTo>
                  <a:lnTo>
                    <a:pt x="127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381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3729989" y="66674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127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6350" y="8890"/>
                  </a:move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3729989" y="68071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8890"/>
                  </a:lnTo>
                  <a:lnTo>
                    <a:pt x="7620" y="635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3737610" y="933450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90">
                  <a:moveTo>
                    <a:pt x="13970" y="254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5239" h="8890">
                  <a:moveTo>
                    <a:pt x="13970" y="2540"/>
                  </a:moveTo>
                  <a:lnTo>
                    <a:pt x="15240" y="3810"/>
                  </a:lnTo>
                  <a:lnTo>
                    <a:pt x="13970" y="6350"/>
                  </a:lnTo>
                  <a:lnTo>
                    <a:pt x="11430" y="7620"/>
                  </a:lnTo>
                </a:path>
                <a:path w="15239" h="8890">
                  <a:moveTo>
                    <a:pt x="3810" y="8890"/>
                  </a:moveTo>
                  <a:lnTo>
                    <a:pt x="1270" y="6350"/>
                  </a:lnTo>
                  <a:lnTo>
                    <a:pt x="127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5239" h="8890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5239" h="8890">
                  <a:moveTo>
                    <a:pt x="11430" y="762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3738879" y="9461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127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3738879" y="9601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3750310" y="121157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3809"/>
                  </a:moveTo>
                  <a:lnTo>
                    <a:pt x="12700" y="2539"/>
                  </a:lnTo>
                  <a:lnTo>
                    <a:pt x="10160" y="0"/>
                  </a:lnTo>
                </a:path>
                <a:path w="13970" h="10159">
                  <a:moveTo>
                    <a:pt x="13970" y="3809"/>
                  </a:moveTo>
                  <a:lnTo>
                    <a:pt x="13970" y="5079"/>
                  </a:lnTo>
                  <a:lnTo>
                    <a:pt x="12700" y="7619"/>
                  </a:lnTo>
                  <a:lnTo>
                    <a:pt x="11430" y="8889"/>
                  </a:lnTo>
                </a:path>
                <a:path w="13970" h="10159">
                  <a:moveTo>
                    <a:pt x="2540" y="8889"/>
                  </a:moveTo>
                  <a:lnTo>
                    <a:pt x="0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10159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10159">
                  <a:moveTo>
                    <a:pt x="11430" y="8889"/>
                  </a:moveTo>
                  <a:lnTo>
                    <a:pt x="7620" y="8889"/>
                  </a:lnTo>
                  <a:lnTo>
                    <a:pt x="5080" y="1015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3750310" y="12255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90"/>
                  </a:moveTo>
                  <a:lnTo>
                    <a:pt x="13970" y="7620"/>
                  </a:lnTo>
                </a:path>
                <a:path w="13970" h="889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3751579" y="12395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3763010" y="14909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2700" y="3809"/>
                  </a:moveTo>
                  <a:lnTo>
                    <a:pt x="12700" y="1269"/>
                  </a:lnTo>
                  <a:lnTo>
                    <a:pt x="10160" y="0"/>
                  </a:lnTo>
                </a:path>
                <a:path w="13970" h="8890">
                  <a:moveTo>
                    <a:pt x="12700" y="3809"/>
                  </a:moveTo>
                  <a:lnTo>
                    <a:pt x="13970" y="5079"/>
                  </a:lnTo>
                  <a:lnTo>
                    <a:pt x="12700" y="6349"/>
                  </a:lnTo>
                  <a:lnTo>
                    <a:pt x="10160" y="8889"/>
                  </a:lnTo>
                </a:path>
                <a:path w="13970" h="8890">
                  <a:moveTo>
                    <a:pt x="2539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8890">
                  <a:moveTo>
                    <a:pt x="10160" y="8889"/>
                  </a:moveTo>
                  <a:lnTo>
                    <a:pt x="7620" y="8889"/>
                  </a:lnTo>
                  <a:lnTo>
                    <a:pt x="5080" y="888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3763010" y="15036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127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7620" y="8890"/>
                  </a:move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3763010" y="1517650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39" h="10159">
                  <a:moveTo>
                    <a:pt x="0" y="1270"/>
                  </a:moveTo>
                  <a:lnTo>
                    <a:pt x="13970" y="0"/>
                  </a:lnTo>
                  <a:lnTo>
                    <a:pt x="1524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7620" y="6350"/>
                  </a:lnTo>
                  <a:lnTo>
                    <a:pt x="762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3774439" y="176911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3809"/>
                  </a:moveTo>
                  <a:lnTo>
                    <a:pt x="13970" y="2539"/>
                  </a:lnTo>
                  <a:lnTo>
                    <a:pt x="11430" y="1269"/>
                  </a:lnTo>
                </a:path>
                <a:path w="13970" h="10160">
                  <a:moveTo>
                    <a:pt x="13970" y="3809"/>
                  </a:moveTo>
                  <a:lnTo>
                    <a:pt x="13970" y="5079"/>
                  </a:lnTo>
                  <a:lnTo>
                    <a:pt x="13970" y="7619"/>
                  </a:lnTo>
                  <a:lnTo>
                    <a:pt x="11430" y="8889"/>
                  </a:lnTo>
                </a:path>
                <a:path w="13970" h="10160">
                  <a:moveTo>
                    <a:pt x="3810" y="10159"/>
                  </a:move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1270" y="2539"/>
                  </a:lnTo>
                  <a:lnTo>
                    <a:pt x="2540" y="1269"/>
                  </a:lnTo>
                </a:path>
                <a:path w="13970" h="10160">
                  <a:moveTo>
                    <a:pt x="2540" y="1269"/>
                  </a:moveTo>
                  <a:lnTo>
                    <a:pt x="5080" y="1269"/>
                  </a:lnTo>
                  <a:lnTo>
                    <a:pt x="8890" y="0"/>
                  </a:lnTo>
                  <a:lnTo>
                    <a:pt x="11430" y="1269"/>
                  </a:lnTo>
                </a:path>
                <a:path w="13970" h="10160">
                  <a:moveTo>
                    <a:pt x="11430" y="8889"/>
                  </a:moveTo>
                  <a:lnTo>
                    <a:pt x="8890" y="10159"/>
                  </a:lnTo>
                  <a:lnTo>
                    <a:pt x="6350" y="10159"/>
                  </a:lnTo>
                  <a:lnTo>
                    <a:pt x="3810" y="1015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3775710" y="17830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127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3775710" y="17970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3787139" y="20485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09"/>
                  </a:moveTo>
                  <a:lnTo>
                    <a:pt x="12700" y="2539"/>
                  </a:lnTo>
                  <a:lnTo>
                    <a:pt x="11430" y="0"/>
                  </a:lnTo>
                </a:path>
                <a:path w="13970" h="8889">
                  <a:moveTo>
                    <a:pt x="13970" y="3809"/>
                  </a:moveTo>
                  <a:lnTo>
                    <a:pt x="13970" y="5079"/>
                  </a:lnTo>
                  <a:lnTo>
                    <a:pt x="13970" y="6349"/>
                  </a:lnTo>
                  <a:lnTo>
                    <a:pt x="11430" y="8889"/>
                  </a:lnTo>
                </a:path>
                <a:path w="13970" h="8889">
                  <a:moveTo>
                    <a:pt x="2540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8889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3787139" y="2062479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89">
                  <a:moveTo>
                    <a:pt x="13970" y="0"/>
                  </a:moveTo>
                  <a:lnTo>
                    <a:pt x="0" y="0"/>
                  </a:lnTo>
                </a:path>
                <a:path w="15239" h="8889">
                  <a:moveTo>
                    <a:pt x="1270" y="8890"/>
                  </a:moveTo>
                  <a:lnTo>
                    <a:pt x="15240" y="7620"/>
                  </a:lnTo>
                </a:path>
                <a:path w="15239" h="8889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3788410" y="20764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12045949" y="388747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7620"/>
                  </a:moveTo>
                  <a:lnTo>
                    <a:pt x="13970" y="5080"/>
                  </a:lnTo>
                  <a:lnTo>
                    <a:pt x="12700" y="2540"/>
                  </a:lnTo>
                </a:path>
                <a:path w="13970" h="10160">
                  <a:moveTo>
                    <a:pt x="1397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0160"/>
                  </a:lnTo>
                </a:path>
                <a:path w="13970" h="10160">
                  <a:moveTo>
                    <a:pt x="1270" y="7620"/>
                  </a:moveTo>
                  <a:lnTo>
                    <a:pt x="0" y="508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5080" y="0"/>
                  </a:lnTo>
                </a:path>
                <a:path w="13970" h="10160">
                  <a:moveTo>
                    <a:pt x="5080" y="0"/>
                  </a:moveTo>
                  <a:lnTo>
                    <a:pt x="7620" y="0"/>
                  </a:lnTo>
                  <a:lnTo>
                    <a:pt x="10160" y="1270"/>
                  </a:lnTo>
                  <a:lnTo>
                    <a:pt x="12700" y="2540"/>
                  </a:lnTo>
                </a:path>
                <a:path w="13970" h="10160">
                  <a:moveTo>
                    <a:pt x="8890" y="1016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12039599" y="389762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6350"/>
                  </a:moveTo>
                  <a:lnTo>
                    <a:pt x="2540" y="0"/>
                  </a:lnTo>
                </a:path>
                <a:path w="15240" h="13970">
                  <a:moveTo>
                    <a:pt x="0" y="7620"/>
                  </a:moveTo>
                  <a:lnTo>
                    <a:pt x="12700" y="13970"/>
                  </a:lnTo>
                </a:path>
                <a:path w="15240" h="13970">
                  <a:moveTo>
                    <a:pt x="6350" y="11430"/>
                  </a:moveTo>
                  <a:lnTo>
                    <a:pt x="889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12037060" y="391032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635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3810" y="10160"/>
                  </a:lnTo>
                  <a:lnTo>
                    <a:pt x="3810" y="8890"/>
                  </a:lnTo>
                  <a:lnTo>
                    <a:pt x="635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11930379" y="414147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3970" y="7620"/>
                  </a:moveTo>
                  <a:lnTo>
                    <a:pt x="13970" y="8890"/>
                  </a:lnTo>
                  <a:lnTo>
                    <a:pt x="12700" y="10160"/>
                  </a:lnTo>
                  <a:lnTo>
                    <a:pt x="8890" y="11430"/>
                  </a:lnTo>
                </a:path>
                <a:path w="13970" h="11429">
                  <a:moveTo>
                    <a:pt x="2540" y="7620"/>
                  </a:moveTo>
                  <a:lnTo>
                    <a:pt x="0" y="508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127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254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11924029" y="415290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5079"/>
                  </a:moveTo>
                  <a:lnTo>
                    <a:pt x="3809" y="0"/>
                  </a:lnTo>
                </a:path>
                <a:path w="16509" h="12700">
                  <a:moveTo>
                    <a:pt x="0" y="7619"/>
                  </a:moveTo>
                  <a:lnTo>
                    <a:pt x="12699" y="12699"/>
                  </a:lnTo>
                </a:path>
                <a:path w="16509" h="12700">
                  <a:moveTo>
                    <a:pt x="6349" y="10159"/>
                  </a:moveTo>
                  <a:lnTo>
                    <a:pt x="10159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11921489" y="41656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5080"/>
                  </a:lnTo>
                  <a:lnTo>
                    <a:pt x="11430" y="11430"/>
                  </a:lnTo>
                  <a:lnTo>
                    <a:pt x="10160" y="12700"/>
                  </a:lnTo>
                  <a:lnTo>
                    <a:pt x="6350" y="12700"/>
                  </a:lnTo>
                  <a:lnTo>
                    <a:pt x="6350" y="1143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11816079" y="439673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7620"/>
                  </a:moveTo>
                  <a:lnTo>
                    <a:pt x="13970" y="5080"/>
                  </a:lnTo>
                  <a:lnTo>
                    <a:pt x="12700" y="2540"/>
                  </a:lnTo>
                </a:path>
                <a:path w="13970" h="10160">
                  <a:moveTo>
                    <a:pt x="1397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0160"/>
                  </a:lnTo>
                </a:path>
                <a:path w="13970" h="10160">
                  <a:moveTo>
                    <a:pt x="1270" y="762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5080" y="0"/>
                  </a:lnTo>
                </a:path>
                <a:path w="13970" h="10160">
                  <a:moveTo>
                    <a:pt x="5080" y="0"/>
                  </a:moveTo>
                  <a:lnTo>
                    <a:pt x="7620" y="0"/>
                  </a:lnTo>
                  <a:lnTo>
                    <a:pt x="10160" y="1270"/>
                  </a:lnTo>
                  <a:lnTo>
                    <a:pt x="12700" y="2540"/>
                  </a:lnTo>
                </a:path>
                <a:path w="13970" h="10160">
                  <a:moveTo>
                    <a:pt x="8890" y="1016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11809729" y="440690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6350"/>
                  </a:moveTo>
                  <a:lnTo>
                    <a:pt x="2540" y="0"/>
                  </a:lnTo>
                </a:path>
                <a:path w="15240" h="13970">
                  <a:moveTo>
                    <a:pt x="0" y="7620"/>
                  </a:moveTo>
                  <a:lnTo>
                    <a:pt x="12700" y="13970"/>
                  </a:lnTo>
                </a:path>
                <a:path w="15240" h="13970">
                  <a:moveTo>
                    <a:pt x="6350" y="10160"/>
                  </a:moveTo>
                  <a:lnTo>
                    <a:pt x="889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11807189" y="44196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635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3810" y="10160"/>
                  </a:lnTo>
                  <a:lnTo>
                    <a:pt x="3810" y="8890"/>
                  </a:lnTo>
                  <a:lnTo>
                    <a:pt x="635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11701779" y="465073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397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1430"/>
                  </a:lnTo>
                </a:path>
                <a:path w="13970" h="11429">
                  <a:moveTo>
                    <a:pt x="1270" y="7620"/>
                  </a:moveTo>
                  <a:lnTo>
                    <a:pt x="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2540" y="127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11695429" y="466217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5079"/>
                  </a:moveTo>
                  <a:lnTo>
                    <a:pt x="2539" y="0"/>
                  </a:lnTo>
                </a:path>
                <a:path w="16509" h="12700">
                  <a:moveTo>
                    <a:pt x="0" y="7619"/>
                  </a:moveTo>
                  <a:lnTo>
                    <a:pt x="12699" y="12699"/>
                  </a:lnTo>
                </a:path>
                <a:path w="16509" h="12700">
                  <a:moveTo>
                    <a:pt x="6349" y="10159"/>
                  </a:moveTo>
                  <a:lnTo>
                    <a:pt x="10159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11692889" y="467487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508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143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11588749" y="490600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270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270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1430"/>
                  </a:lnTo>
                </a:path>
                <a:path w="13970" h="11429">
                  <a:moveTo>
                    <a:pt x="1269" y="7620"/>
                  </a:move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1269" y="127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11582399" y="491743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5079"/>
                  </a:moveTo>
                  <a:lnTo>
                    <a:pt x="2540" y="0"/>
                  </a:lnTo>
                </a:path>
                <a:path w="15240" h="12700">
                  <a:moveTo>
                    <a:pt x="0" y="7619"/>
                  </a:moveTo>
                  <a:lnTo>
                    <a:pt x="12700" y="12699"/>
                  </a:lnTo>
                </a:path>
                <a:path w="15240" h="12700">
                  <a:moveTo>
                    <a:pt x="6350" y="10159"/>
                  </a:moveTo>
                  <a:lnTo>
                    <a:pt x="8890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11579860" y="493013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508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143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4479289" y="812927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0"/>
                  </a:lnTo>
                  <a:lnTo>
                    <a:pt x="0" y="253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6350" y="0"/>
                  </a:lnTo>
                  <a:lnTo>
                    <a:pt x="8890" y="2539"/>
                  </a:lnTo>
                </a:path>
                <a:path w="8889" h="13970">
                  <a:moveTo>
                    <a:pt x="8890" y="10159"/>
                  </a:moveTo>
                  <a:lnTo>
                    <a:pt x="7620" y="1269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  <a:path w="8889" h="13970">
                  <a:moveTo>
                    <a:pt x="8890" y="2539"/>
                  </a:moveTo>
                  <a:lnTo>
                    <a:pt x="8890" y="5079"/>
                  </a:lnTo>
                  <a:lnTo>
                    <a:pt x="8890" y="7619"/>
                  </a:lnTo>
                  <a:lnTo>
                    <a:pt x="8890" y="1015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4493260" y="812799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70"/>
                  </a:lnTo>
                </a:path>
                <a:path w="7620" h="13970">
                  <a:moveTo>
                    <a:pt x="7620" y="13970"/>
                  </a:moveTo>
                  <a:lnTo>
                    <a:pt x="7620" y="0"/>
                  </a:lnTo>
                </a:path>
                <a:path w="7620" h="13970">
                  <a:moveTo>
                    <a:pt x="762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4507229" y="812799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0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5080" y="634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5595620" y="81013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10160" h="13970">
                  <a:moveTo>
                    <a:pt x="8890" y="11430"/>
                  </a:moveTo>
                  <a:lnTo>
                    <a:pt x="762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3810"/>
                  </a:lnTo>
                </a:path>
                <a:path w="10160" h="13970">
                  <a:moveTo>
                    <a:pt x="8890" y="3810"/>
                  </a:moveTo>
                  <a:lnTo>
                    <a:pt x="889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5609589" y="81013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762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5623559" y="81013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5875020" y="80975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0"/>
                  </a:lnTo>
                  <a:lnTo>
                    <a:pt x="0" y="253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39"/>
                  </a:lnTo>
                </a:path>
                <a:path w="8889" h="13970">
                  <a:moveTo>
                    <a:pt x="8890" y="11429"/>
                  </a:moveTo>
                  <a:lnTo>
                    <a:pt x="7620" y="1269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0" y="11429"/>
                  </a:lnTo>
                </a:path>
                <a:path w="8889" h="13970">
                  <a:moveTo>
                    <a:pt x="0" y="1142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2539"/>
                  </a:lnTo>
                </a:path>
                <a:path w="8889" h="13970">
                  <a:moveTo>
                    <a:pt x="8890" y="2539"/>
                  </a:moveTo>
                  <a:lnTo>
                    <a:pt x="8890" y="5079"/>
                  </a:lnTo>
                  <a:lnTo>
                    <a:pt x="8890" y="8889"/>
                  </a:lnTo>
                  <a:lnTo>
                    <a:pt x="889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5888989" y="8097520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69"/>
                  </a:lnTo>
                </a:path>
                <a:path w="7620" h="13970">
                  <a:moveTo>
                    <a:pt x="7620" y="13969"/>
                  </a:moveTo>
                  <a:lnTo>
                    <a:pt x="7620" y="0"/>
                  </a:lnTo>
                </a:path>
                <a:path w="7620" h="13970">
                  <a:moveTo>
                    <a:pt x="7620" y="6349"/>
                  </a:move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5902959" y="80975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0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5080" y="6349"/>
                  </a:ln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6154420" y="80924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1269"/>
                  </a:lnTo>
                  <a:lnTo>
                    <a:pt x="0" y="380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6350" y="1269"/>
                  </a:lnTo>
                  <a:lnTo>
                    <a:pt x="8890" y="3809"/>
                  </a:lnTo>
                </a:path>
                <a:path w="8889" h="13970">
                  <a:moveTo>
                    <a:pt x="8890" y="11429"/>
                  </a:moveTo>
                  <a:lnTo>
                    <a:pt x="6350" y="1396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0" y="11429"/>
                  </a:lnTo>
                </a:path>
                <a:path w="8889" h="13970">
                  <a:moveTo>
                    <a:pt x="0" y="1142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3809"/>
                  </a:lnTo>
                </a:path>
                <a:path w="8889" h="13970">
                  <a:moveTo>
                    <a:pt x="8890" y="3809"/>
                  </a:moveTo>
                  <a:lnTo>
                    <a:pt x="8890" y="6349"/>
                  </a:lnTo>
                  <a:lnTo>
                    <a:pt x="8890" y="8889"/>
                  </a:lnTo>
                  <a:lnTo>
                    <a:pt x="889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6168389" y="809243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69"/>
                  </a:lnTo>
                </a:path>
                <a:path w="7620" h="13970">
                  <a:moveTo>
                    <a:pt x="7620" y="13969"/>
                  </a:moveTo>
                  <a:lnTo>
                    <a:pt x="7620" y="0"/>
                  </a:lnTo>
                </a:path>
                <a:path w="7620" h="13970">
                  <a:moveTo>
                    <a:pt x="762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6182359" y="80924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1269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5080" y="761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3973829" y="721487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0160" y="10159"/>
                  </a:moveTo>
                  <a:lnTo>
                    <a:pt x="12700" y="7619"/>
                  </a:lnTo>
                  <a:lnTo>
                    <a:pt x="13970" y="6349"/>
                  </a:lnTo>
                  <a:lnTo>
                    <a:pt x="13970" y="5079"/>
                  </a:lnTo>
                  <a:lnTo>
                    <a:pt x="13970" y="3809"/>
                  </a:lnTo>
                  <a:lnTo>
                    <a:pt x="11430" y="1269"/>
                  </a:lnTo>
                </a:path>
                <a:path w="13970" h="10159">
                  <a:moveTo>
                    <a:pt x="5080" y="6349"/>
                  </a:moveTo>
                  <a:lnTo>
                    <a:pt x="5080" y="8889"/>
                  </a:lnTo>
                  <a:lnTo>
                    <a:pt x="2540" y="888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1270" y="1269"/>
                  </a:lnTo>
                  <a:lnTo>
                    <a:pt x="3810" y="0"/>
                  </a:lnTo>
                </a:path>
                <a:path w="13970" h="1015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126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3980179" y="77736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7619"/>
                  </a:moveTo>
                  <a:lnTo>
                    <a:pt x="13969" y="6349"/>
                  </a:lnTo>
                  <a:lnTo>
                    <a:pt x="13969" y="3809"/>
                  </a:lnTo>
                  <a:lnTo>
                    <a:pt x="13969" y="2539"/>
                  </a:lnTo>
                  <a:lnTo>
                    <a:pt x="13969" y="1269"/>
                  </a:lnTo>
                  <a:lnTo>
                    <a:pt x="11429" y="0"/>
                  </a:lnTo>
                </a:path>
                <a:path w="13970" h="8890">
                  <a:moveTo>
                    <a:pt x="6349" y="6349"/>
                  </a:moveTo>
                  <a:lnTo>
                    <a:pt x="6349" y="8889"/>
                  </a:lnTo>
                  <a:lnTo>
                    <a:pt x="3809" y="8889"/>
                  </a:lnTo>
                  <a:lnTo>
                    <a:pt x="1269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69" y="126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6349" y="0"/>
                  </a:lnTo>
                  <a:lnTo>
                    <a:pt x="761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3999229" y="805179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89"/>
                  </a:moveTo>
                  <a:lnTo>
                    <a:pt x="13969" y="6349"/>
                  </a:lnTo>
                  <a:lnTo>
                    <a:pt x="13969" y="5079"/>
                  </a:lnTo>
                  <a:lnTo>
                    <a:pt x="13969" y="3809"/>
                  </a:lnTo>
                  <a:lnTo>
                    <a:pt x="13969" y="1269"/>
                  </a:lnTo>
                  <a:lnTo>
                    <a:pt x="11429" y="0"/>
                  </a:lnTo>
                </a:path>
                <a:path w="13970" h="8890">
                  <a:moveTo>
                    <a:pt x="5079" y="6349"/>
                  </a:moveTo>
                  <a:lnTo>
                    <a:pt x="5079" y="8889"/>
                  </a:lnTo>
                  <a:lnTo>
                    <a:pt x="2539" y="888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126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5079" y="0"/>
                  </a:lnTo>
                  <a:lnTo>
                    <a:pt x="761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4000500" y="8329929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90">
                  <a:moveTo>
                    <a:pt x="10160" y="8890"/>
                  </a:moveTo>
                  <a:lnTo>
                    <a:pt x="12700" y="7620"/>
                  </a:lnTo>
                  <a:lnTo>
                    <a:pt x="12700" y="6350"/>
                  </a:lnTo>
                  <a:lnTo>
                    <a:pt x="12700" y="5080"/>
                  </a:lnTo>
                  <a:lnTo>
                    <a:pt x="12700" y="2540"/>
                  </a:lnTo>
                  <a:lnTo>
                    <a:pt x="10160" y="1270"/>
                  </a:lnTo>
                </a:path>
                <a:path w="12700" h="8890">
                  <a:moveTo>
                    <a:pt x="5080" y="7620"/>
                  </a:moveTo>
                  <a:lnTo>
                    <a:pt x="5080" y="8890"/>
                  </a:lnTo>
                  <a:lnTo>
                    <a:pt x="2540" y="8890"/>
                  </a:ln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2700" h="889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3997960" y="8609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90"/>
                  </a:moveTo>
                  <a:lnTo>
                    <a:pt x="12699" y="7620"/>
                  </a:lnTo>
                  <a:lnTo>
                    <a:pt x="13969" y="5080"/>
                  </a:lnTo>
                  <a:lnTo>
                    <a:pt x="13969" y="3810"/>
                  </a:lnTo>
                  <a:lnTo>
                    <a:pt x="12699" y="2540"/>
                  </a:lnTo>
                  <a:lnTo>
                    <a:pt x="11429" y="1270"/>
                  </a:lnTo>
                </a:path>
                <a:path w="13970" h="8890">
                  <a:moveTo>
                    <a:pt x="5079" y="6350"/>
                  </a:moveTo>
                  <a:lnTo>
                    <a:pt x="5079" y="8890"/>
                  </a:lnTo>
                  <a:lnTo>
                    <a:pt x="2539" y="8890"/>
                  </a:ln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39" y="1270"/>
                  </a:lnTo>
                </a:path>
                <a:path w="13970" h="8890">
                  <a:moveTo>
                    <a:pt x="2539" y="1270"/>
                  </a:moveTo>
                  <a:lnTo>
                    <a:pt x="5079" y="0"/>
                  </a:lnTo>
                  <a:lnTo>
                    <a:pt x="7619" y="0"/>
                  </a:lnTo>
                  <a:lnTo>
                    <a:pt x="11429" y="127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3996689" y="88887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160" y="8890"/>
                  </a:moveTo>
                  <a:lnTo>
                    <a:pt x="12700" y="762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2700" y="2540"/>
                  </a:lnTo>
                  <a:lnTo>
                    <a:pt x="10160" y="1270"/>
                  </a:lnTo>
                </a:path>
                <a:path w="13970" h="8890">
                  <a:moveTo>
                    <a:pt x="5080" y="6350"/>
                  </a:moveTo>
                  <a:lnTo>
                    <a:pt x="5080" y="8890"/>
                  </a:lnTo>
                  <a:lnTo>
                    <a:pt x="2540" y="8890"/>
                  </a:ln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889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3995419" y="91681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90"/>
                  </a:moveTo>
                  <a:lnTo>
                    <a:pt x="13969" y="7620"/>
                  </a:lnTo>
                  <a:lnTo>
                    <a:pt x="13969" y="5080"/>
                  </a:lnTo>
                  <a:lnTo>
                    <a:pt x="13969" y="3810"/>
                  </a:lnTo>
                  <a:lnTo>
                    <a:pt x="13969" y="2540"/>
                  </a:lnTo>
                  <a:lnTo>
                    <a:pt x="11429" y="0"/>
                  </a:lnTo>
                </a:path>
                <a:path w="13970" h="8890">
                  <a:moveTo>
                    <a:pt x="6349" y="6350"/>
                  </a:moveTo>
                  <a:lnTo>
                    <a:pt x="6349" y="8890"/>
                  </a:lnTo>
                  <a:lnTo>
                    <a:pt x="3809" y="8890"/>
                  </a:lnTo>
                  <a:lnTo>
                    <a:pt x="1269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69" y="2540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3994150" y="9447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160" y="8890"/>
                  </a:moveTo>
                  <a:lnTo>
                    <a:pt x="12700" y="635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2700" y="2540"/>
                  </a:lnTo>
                  <a:lnTo>
                    <a:pt x="11430" y="0"/>
                  </a:lnTo>
                </a:path>
                <a:path w="13970" h="8890">
                  <a:moveTo>
                    <a:pt x="5080" y="6350"/>
                  </a:moveTo>
                  <a:lnTo>
                    <a:pt x="5080" y="8890"/>
                  </a:lnTo>
                  <a:lnTo>
                    <a:pt x="254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3989069" y="97269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90"/>
                  </a:moveTo>
                  <a:lnTo>
                    <a:pt x="13969" y="6350"/>
                  </a:lnTo>
                  <a:lnTo>
                    <a:pt x="13969" y="5080"/>
                  </a:lnTo>
                  <a:lnTo>
                    <a:pt x="13969" y="3810"/>
                  </a:lnTo>
                  <a:lnTo>
                    <a:pt x="13969" y="2540"/>
                  </a:lnTo>
                  <a:lnTo>
                    <a:pt x="11429" y="0"/>
                  </a:lnTo>
                </a:path>
                <a:path w="13970" h="8890">
                  <a:moveTo>
                    <a:pt x="6349" y="6350"/>
                  </a:moveTo>
                  <a:lnTo>
                    <a:pt x="6349" y="8890"/>
                  </a:lnTo>
                  <a:lnTo>
                    <a:pt x="2539" y="8890"/>
                  </a:lnTo>
                  <a:lnTo>
                    <a:pt x="1269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69" y="1270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10050779" y="671576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0"/>
                  </a:moveTo>
                  <a:lnTo>
                    <a:pt x="11430" y="8890"/>
                  </a:lnTo>
                  <a:lnTo>
                    <a:pt x="7620" y="1270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2540" y="10160"/>
                  </a:lnTo>
                  <a:lnTo>
                    <a:pt x="2540" y="8890"/>
                  </a:lnTo>
                  <a:lnTo>
                    <a:pt x="6350" y="381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10043160" y="67309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10030460" y="673862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3809" y="0"/>
                  </a:moveTo>
                  <a:lnTo>
                    <a:pt x="15239" y="7620"/>
                  </a:lnTo>
                  <a:lnTo>
                    <a:pt x="12699" y="12700"/>
                  </a:lnTo>
                  <a:lnTo>
                    <a:pt x="10159" y="13970"/>
                  </a:lnTo>
                  <a:lnTo>
                    <a:pt x="8889" y="12700"/>
                  </a:lnTo>
                  <a:lnTo>
                    <a:pt x="7619" y="12700"/>
                  </a:lnTo>
                  <a:lnTo>
                    <a:pt x="6349" y="11430"/>
                  </a:lnTo>
                  <a:lnTo>
                    <a:pt x="6349" y="10160"/>
                  </a:lnTo>
                  <a:lnTo>
                    <a:pt x="10159" y="3810"/>
                  </a:lnTo>
                </a:path>
                <a:path w="15240" h="13970">
                  <a:moveTo>
                    <a:pt x="6349" y="10160"/>
                  </a:moveTo>
                  <a:lnTo>
                    <a:pt x="5079" y="10160"/>
                  </a:lnTo>
                  <a:lnTo>
                    <a:pt x="2539" y="10160"/>
                  </a:lnTo>
                  <a:lnTo>
                    <a:pt x="1269" y="8890"/>
                  </a:lnTo>
                  <a:lnTo>
                    <a:pt x="0" y="7620"/>
                  </a:lnTo>
                </a:path>
                <a:path w="15240" h="13970">
                  <a:moveTo>
                    <a:pt x="3809" y="0"/>
                  </a:moveTo>
                  <a:lnTo>
                    <a:pt x="0" y="5080"/>
                  </a:lnTo>
                </a:path>
                <a:path w="15240" h="13970">
                  <a:moveTo>
                    <a:pt x="0" y="762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10022839" y="675132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6350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69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70" y="7620"/>
                  </a:lnTo>
                  <a:lnTo>
                    <a:pt x="10160" y="1397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10012679" y="676147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5079" y="0"/>
                  </a:moveTo>
                  <a:lnTo>
                    <a:pt x="16509" y="7620"/>
                  </a:lnTo>
                  <a:lnTo>
                    <a:pt x="13969" y="12700"/>
                  </a:lnTo>
                  <a:lnTo>
                    <a:pt x="11429" y="13970"/>
                  </a:lnTo>
                  <a:lnTo>
                    <a:pt x="8889" y="13970"/>
                  </a:lnTo>
                  <a:lnTo>
                    <a:pt x="8889" y="12700"/>
                  </a:lnTo>
                  <a:lnTo>
                    <a:pt x="7619" y="10160"/>
                  </a:lnTo>
                  <a:lnTo>
                    <a:pt x="7619" y="8890"/>
                  </a:lnTo>
                  <a:lnTo>
                    <a:pt x="11429" y="3810"/>
                  </a:lnTo>
                </a:path>
                <a:path w="16509" h="13970">
                  <a:moveTo>
                    <a:pt x="7619" y="889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9622789" y="766826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40">
                  <a:moveTo>
                    <a:pt x="2540" y="0"/>
                  </a:moveTo>
                  <a:lnTo>
                    <a:pt x="10160" y="12700"/>
                  </a:lnTo>
                  <a:lnTo>
                    <a:pt x="5080" y="15240"/>
                  </a:lnTo>
                  <a:lnTo>
                    <a:pt x="3810" y="15240"/>
                  </a:lnTo>
                  <a:lnTo>
                    <a:pt x="1270" y="13970"/>
                  </a:lnTo>
                  <a:lnTo>
                    <a:pt x="0" y="1397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635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9610089" y="76822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9596120" y="768349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6350" y="0"/>
                  </a:moveTo>
                  <a:lnTo>
                    <a:pt x="13970" y="11430"/>
                  </a:lnTo>
                  <a:lnTo>
                    <a:pt x="8890" y="15240"/>
                  </a:lnTo>
                  <a:lnTo>
                    <a:pt x="6350" y="15240"/>
                  </a:lnTo>
                  <a:lnTo>
                    <a:pt x="5080" y="13970"/>
                  </a:lnTo>
                  <a:lnTo>
                    <a:pt x="3810" y="11430"/>
                  </a:lnTo>
                  <a:lnTo>
                    <a:pt x="5080" y="10160"/>
                  </a:lnTo>
                  <a:lnTo>
                    <a:pt x="10160" y="6350"/>
                  </a:lnTo>
                </a:path>
                <a:path w="13970" h="15240">
                  <a:moveTo>
                    <a:pt x="5080" y="10160"/>
                  </a:moveTo>
                  <a:lnTo>
                    <a:pt x="2540" y="10160"/>
                  </a:lnTo>
                  <a:lnTo>
                    <a:pt x="1269" y="8890"/>
                  </a:lnTo>
                  <a:lnTo>
                    <a:pt x="0" y="7620"/>
                  </a:lnTo>
                  <a:lnTo>
                    <a:pt x="0" y="5080"/>
                  </a:lnTo>
                </a:path>
                <a:path w="13970" h="15240">
                  <a:moveTo>
                    <a:pt x="6350" y="0"/>
                  </a:moveTo>
                  <a:lnTo>
                    <a:pt x="0" y="3810"/>
                  </a:lnTo>
                </a:path>
                <a:path w="13970" h="15240">
                  <a:moveTo>
                    <a:pt x="0" y="5080"/>
                  </a:moveTo>
                  <a:lnTo>
                    <a:pt x="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9583420" y="769238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10159"/>
                  </a:moveTo>
                  <a:lnTo>
                    <a:pt x="8890" y="1269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1270" y="2539"/>
                  </a:lnTo>
                  <a:lnTo>
                    <a:pt x="0" y="3809"/>
                  </a:lnTo>
                  <a:lnTo>
                    <a:pt x="1270" y="6349"/>
                  </a:lnTo>
                  <a:lnTo>
                    <a:pt x="6350" y="1523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9570720" y="7698739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7620" y="0"/>
                  </a:moveTo>
                  <a:lnTo>
                    <a:pt x="15240" y="11429"/>
                  </a:lnTo>
                  <a:lnTo>
                    <a:pt x="10160" y="15239"/>
                  </a:lnTo>
                  <a:lnTo>
                    <a:pt x="8890" y="15239"/>
                  </a:lnTo>
                  <a:lnTo>
                    <a:pt x="6350" y="13969"/>
                  </a:lnTo>
                  <a:lnTo>
                    <a:pt x="5080" y="12699"/>
                  </a:lnTo>
                  <a:lnTo>
                    <a:pt x="5080" y="10159"/>
                  </a:lnTo>
                  <a:lnTo>
                    <a:pt x="6350" y="8889"/>
                  </a:lnTo>
                  <a:lnTo>
                    <a:pt x="11430" y="6349"/>
                  </a:lnTo>
                </a:path>
                <a:path w="15240" h="15240">
                  <a:moveTo>
                    <a:pt x="6350" y="8889"/>
                  </a:moveTo>
                  <a:lnTo>
                    <a:pt x="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9494520" y="791337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12700" y="5079"/>
                  </a:lnTo>
                  <a:lnTo>
                    <a:pt x="11430" y="10159"/>
                  </a:lnTo>
                  <a:lnTo>
                    <a:pt x="10160" y="11429"/>
                  </a:lnTo>
                  <a:lnTo>
                    <a:pt x="7620" y="11429"/>
                  </a:lnTo>
                  <a:lnTo>
                    <a:pt x="6350" y="11429"/>
                  </a:lnTo>
                  <a:lnTo>
                    <a:pt x="3810" y="8889"/>
                  </a:lnTo>
                  <a:lnTo>
                    <a:pt x="3810" y="7619"/>
                  </a:lnTo>
                  <a:lnTo>
                    <a:pt x="6350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9491979" y="7928610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90">
                  <a:moveTo>
                    <a:pt x="3809" y="0"/>
                  </a:moveTo>
                  <a:lnTo>
                    <a:pt x="0" y="889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9481820" y="7938770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29">
                  <a:moveTo>
                    <a:pt x="2540" y="0"/>
                  </a:moveTo>
                  <a:lnTo>
                    <a:pt x="15240" y="5079"/>
                  </a:lnTo>
                  <a:lnTo>
                    <a:pt x="13970" y="10159"/>
                  </a:lnTo>
                  <a:lnTo>
                    <a:pt x="11430" y="11429"/>
                  </a:lnTo>
                  <a:lnTo>
                    <a:pt x="10160" y="11429"/>
                  </a:lnTo>
                  <a:lnTo>
                    <a:pt x="8890" y="11429"/>
                  </a:lnTo>
                  <a:lnTo>
                    <a:pt x="7620" y="10159"/>
                  </a:lnTo>
                  <a:lnTo>
                    <a:pt x="7620" y="8889"/>
                  </a:lnTo>
                  <a:lnTo>
                    <a:pt x="8890" y="2539"/>
                  </a:lnTo>
                </a:path>
                <a:path w="15240" h="11429">
                  <a:moveTo>
                    <a:pt x="7620" y="8889"/>
                  </a:moveTo>
                  <a:lnTo>
                    <a:pt x="5080" y="10159"/>
                  </a:lnTo>
                  <a:lnTo>
                    <a:pt x="3810" y="10159"/>
                  </a:lnTo>
                  <a:lnTo>
                    <a:pt x="2540" y="8889"/>
                  </a:lnTo>
                  <a:lnTo>
                    <a:pt x="0" y="7619"/>
                  </a:lnTo>
                </a:path>
                <a:path w="15240" h="11429">
                  <a:moveTo>
                    <a:pt x="2540" y="0"/>
                  </a:moveTo>
                  <a:lnTo>
                    <a:pt x="0" y="6349"/>
                  </a:lnTo>
                </a:path>
                <a:path w="15240" h="11429">
                  <a:moveTo>
                    <a:pt x="0" y="7619"/>
                  </a:move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9476739" y="795273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3809"/>
                  </a:moveTo>
                  <a:lnTo>
                    <a:pt x="5080" y="0"/>
                  </a:lnTo>
                  <a:lnTo>
                    <a:pt x="3810" y="0"/>
                  </a:lnTo>
                  <a:lnTo>
                    <a:pt x="1270" y="1269"/>
                  </a:lnTo>
                  <a:lnTo>
                    <a:pt x="0" y="5079"/>
                  </a:lnTo>
                  <a:lnTo>
                    <a:pt x="0" y="7619"/>
                  </a:lnTo>
                  <a:lnTo>
                    <a:pt x="2540" y="8889"/>
                  </a:lnTo>
                  <a:lnTo>
                    <a:pt x="12700" y="1269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9470389" y="796543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3809" y="0"/>
                  </a:moveTo>
                  <a:lnTo>
                    <a:pt x="16509" y="5079"/>
                  </a:lnTo>
                  <a:lnTo>
                    <a:pt x="15239" y="10159"/>
                  </a:lnTo>
                  <a:lnTo>
                    <a:pt x="13969" y="11429"/>
                  </a:lnTo>
                  <a:lnTo>
                    <a:pt x="11429" y="11429"/>
                  </a:lnTo>
                  <a:lnTo>
                    <a:pt x="10159" y="11429"/>
                  </a:lnTo>
                  <a:lnTo>
                    <a:pt x="7619" y="8889"/>
                  </a:lnTo>
                  <a:lnTo>
                    <a:pt x="8889" y="7619"/>
                  </a:lnTo>
                  <a:lnTo>
                    <a:pt x="10159" y="2539"/>
                  </a:lnTo>
                </a:path>
                <a:path w="16509" h="11429">
                  <a:moveTo>
                    <a:pt x="8889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10064749" y="672211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6350" y="0"/>
                  </a:lnTo>
                  <a:lnTo>
                    <a:pt x="11430" y="254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10079989" y="6734810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10088879" y="673607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40">
                  <a:moveTo>
                    <a:pt x="0" y="12700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5080"/>
                  </a:lnTo>
                  <a:lnTo>
                    <a:pt x="1270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3810" y="5080"/>
                  </a:lnTo>
                </a:path>
                <a:path w="12700" h="15240">
                  <a:moveTo>
                    <a:pt x="8890" y="8890"/>
                  </a:moveTo>
                  <a:lnTo>
                    <a:pt x="10160" y="10160"/>
                  </a:lnTo>
                  <a:lnTo>
                    <a:pt x="10160" y="12700"/>
                  </a:lnTo>
                  <a:lnTo>
                    <a:pt x="8890" y="13970"/>
                  </a:lnTo>
                  <a:lnTo>
                    <a:pt x="7620" y="15240"/>
                  </a:lnTo>
                </a:path>
                <a:path w="12700" h="15240">
                  <a:moveTo>
                    <a:pt x="0" y="12700"/>
                  </a:moveTo>
                  <a:lnTo>
                    <a:pt x="5080" y="15240"/>
                  </a:lnTo>
                </a:path>
                <a:path w="12700" h="15240">
                  <a:moveTo>
                    <a:pt x="7620" y="15240"/>
                  </a:moveTo>
                  <a:lnTo>
                    <a:pt x="5080" y="152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10101579" y="674242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09">
                  <a:moveTo>
                    <a:pt x="6350" y="0"/>
                  </a:moveTo>
                  <a:lnTo>
                    <a:pt x="1269" y="10160"/>
                  </a:lnTo>
                  <a:lnTo>
                    <a:pt x="0" y="12700"/>
                  </a:lnTo>
                  <a:lnTo>
                    <a:pt x="1269" y="13970"/>
                  </a:lnTo>
                  <a:lnTo>
                    <a:pt x="5080" y="15240"/>
                  </a:lnTo>
                  <a:lnTo>
                    <a:pt x="7620" y="16510"/>
                  </a:lnTo>
                  <a:lnTo>
                    <a:pt x="8890" y="15240"/>
                  </a:lnTo>
                  <a:lnTo>
                    <a:pt x="1397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10113010" y="675004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09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6349"/>
                  </a:lnTo>
                </a:path>
                <a:path w="12700" h="16509">
                  <a:moveTo>
                    <a:pt x="8890" y="8889"/>
                  </a:moveTo>
                  <a:lnTo>
                    <a:pt x="7620" y="165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8342629" y="6245859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39">
                  <a:moveTo>
                    <a:pt x="6350" y="15239"/>
                  </a:moveTo>
                  <a:lnTo>
                    <a:pt x="0" y="2539"/>
                  </a:lnTo>
                  <a:lnTo>
                    <a:pt x="5080" y="0"/>
                  </a:lnTo>
                  <a:lnTo>
                    <a:pt x="6350" y="0"/>
                  </a:lnTo>
                  <a:lnTo>
                    <a:pt x="8890" y="1269"/>
                  </a:lnTo>
                  <a:lnTo>
                    <a:pt x="8890" y="2539"/>
                  </a:lnTo>
                  <a:lnTo>
                    <a:pt x="8890" y="5079"/>
                  </a:lnTo>
                  <a:lnTo>
                    <a:pt x="7620" y="634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8357870" y="6244589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90" h="3810">
                  <a:moveTo>
                    <a:pt x="0" y="3810"/>
                  </a:moveTo>
                  <a:lnTo>
                    <a:pt x="889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8368029" y="6234429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5079" y="13970"/>
                  </a:moveTo>
                  <a:lnTo>
                    <a:pt x="0" y="2540"/>
                  </a:lnTo>
                  <a:lnTo>
                    <a:pt x="5079" y="0"/>
                  </a:lnTo>
                  <a:lnTo>
                    <a:pt x="6349" y="0"/>
                  </a:lnTo>
                  <a:lnTo>
                    <a:pt x="7619" y="1270"/>
                  </a:lnTo>
                  <a:lnTo>
                    <a:pt x="8889" y="1270"/>
                  </a:lnTo>
                  <a:lnTo>
                    <a:pt x="8889" y="3810"/>
                  </a:lnTo>
                  <a:lnTo>
                    <a:pt x="7619" y="5080"/>
                  </a:lnTo>
                  <a:lnTo>
                    <a:pt x="2539" y="7620"/>
                  </a:lnTo>
                </a:path>
                <a:path w="12700" h="13970">
                  <a:moveTo>
                    <a:pt x="7619" y="5080"/>
                  </a:moveTo>
                  <a:lnTo>
                    <a:pt x="10159" y="5080"/>
                  </a:lnTo>
                  <a:lnTo>
                    <a:pt x="11429" y="6350"/>
                  </a:lnTo>
                  <a:lnTo>
                    <a:pt x="12699" y="7620"/>
                  </a:lnTo>
                  <a:lnTo>
                    <a:pt x="12699" y="10160"/>
                  </a:lnTo>
                </a:path>
                <a:path w="12700" h="13970">
                  <a:moveTo>
                    <a:pt x="5079" y="13970"/>
                  </a:moveTo>
                  <a:lnTo>
                    <a:pt x="11429" y="11430"/>
                  </a:lnTo>
                </a:path>
                <a:path w="12700" h="13970">
                  <a:moveTo>
                    <a:pt x="12699" y="10160"/>
                  </a:moveTo>
                  <a:lnTo>
                    <a:pt x="1142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8379460" y="622680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0" y="3810"/>
                  </a:moveTo>
                  <a:lnTo>
                    <a:pt x="5080" y="13970"/>
                  </a:lnTo>
                  <a:lnTo>
                    <a:pt x="6350" y="15240"/>
                  </a:lnTo>
                  <a:lnTo>
                    <a:pt x="8890" y="15240"/>
                  </a:lnTo>
                  <a:lnTo>
                    <a:pt x="12700" y="12700"/>
                  </a:lnTo>
                  <a:lnTo>
                    <a:pt x="13970" y="11430"/>
                  </a:lnTo>
                  <a:lnTo>
                    <a:pt x="13970" y="8890"/>
                  </a:lnTo>
                  <a:lnTo>
                    <a:pt x="889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8392160" y="622172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6350" y="15239"/>
                  </a:moveTo>
                  <a:lnTo>
                    <a:pt x="0" y="2539"/>
                  </a:lnTo>
                  <a:lnTo>
                    <a:pt x="5080" y="0"/>
                  </a:lnTo>
                  <a:lnTo>
                    <a:pt x="7620" y="0"/>
                  </a:lnTo>
                  <a:lnTo>
                    <a:pt x="8890" y="1269"/>
                  </a:lnTo>
                  <a:lnTo>
                    <a:pt x="10160" y="2539"/>
                  </a:lnTo>
                  <a:lnTo>
                    <a:pt x="10160" y="5079"/>
                  </a:lnTo>
                  <a:lnTo>
                    <a:pt x="8890" y="6349"/>
                  </a:lnTo>
                  <a:lnTo>
                    <a:pt x="3810" y="8889"/>
                  </a:lnTo>
                </a:path>
                <a:path w="13970" h="15239">
                  <a:moveTo>
                    <a:pt x="8890" y="6349"/>
                  </a:moveTo>
                  <a:lnTo>
                    <a:pt x="1397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11756389" y="456565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7620" y="11429"/>
                  </a:moveTo>
                  <a:lnTo>
                    <a:pt x="11430" y="10159"/>
                  </a:lnTo>
                  <a:lnTo>
                    <a:pt x="12700" y="8889"/>
                  </a:lnTo>
                  <a:lnTo>
                    <a:pt x="12700" y="7619"/>
                  </a:lnTo>
                  <a:lnTo>
                    <a:pt x="12700" y="6349"/>
                  </a:lnTo>
                  <a:lnTo>
                    <a:pt x="12700" y="3809"/>
                  </a:lnTo>
                </a:path>
                <a:path w="12700" h="11429">
                  <a:moveTo>
                    <a:pt x="5080" y="6349"/>
                  </a:moveTo>
                  <a:lnTo>
                    <a:pt x="3810" y="8889"/>
                  </a:lnTo>
                  <a:lnTo>
                    <a:pt x="1270" y="761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2700" y="380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11621770" y="481075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0159" y="10160"/>
                  </a:moveTo>
                  <a:lnTo>
                    <a:pt x="12699" y="10160"/>
                  </a:lnTo>
                  <a:lnTo>
                    <a:pt x="13969" y="8890"/>
                  </a:lnTo>
                  <a:lnTo>
                    <a:pt x="13969" y="7620"/>
                  </a:lnTo>
                  <a:lnTo>
                    <a:pt x="13969" y="6350"/>
                  </a:lnTo>
                  <a:lnTo>
                    <a:pt x="12699" y="2540"/>
                  </a:lnTo>
                </a:path>
                <a:path w="13970" h="10160">
                  <a:moveTo>
                    <a:pt x="5079" y="6350"/>
                  </a:moveTo>
                  <a:lnTo>
                    <a:pt x="5079" y="8890"/>
                  </a:lnTo>
                  <a:lnTo>
                    <a:pt x="2539" y="7620"/>
                  </a:lnTo>
                  <a:lnTo>
                    <a:pt x="0" y="5080"/>
                  </a:lnTo>
                  <a:lnTo>
                    <a:pt x="1269" y="2540"/>
                  </a:lnTo>
                  <a:lnTo>
                    <a:pt x="2539" y="0"/>
                  </a:lnTo>
                  <a:lnTo>
                    <a:pt x="5079" y="0"/>
                  </a:lnTo>
                </a:path>
                <a:path w="13970" h="10160">
                  <a:moveTo>
                    <a:pt x="5079" y="0"/>
                  </a:moveTo>
                  <a:lnTo>
                    <a:pt x="7619" y="0"/>
                  </a:lnTo>
                  <a:lnTo>
                    <a:pt x="10159" y="1270"/>
                  </a:lnTo>
                  <a:lnTo>
                    <a:pt x="12699" y="254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11492229" y="55143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11429" y="5079"/>
                  </a:moveTo>
                  <a:lnTo>
                    <a:pt x="10159" y="2539"/>
                  </a:lnTo>
                  <a:lnTo>
                    <a:pt x="8889" y="1269"/>
                  </a:lnTo>
                  <a:lnTo>
                    <a:pt x="8889" y="0"/>
                  </a:lnTo>
                  <a:lnTo>
                    <a:pt x="6349" y="0"/>
                  </a:lnTo>
                  <a:lnTo>
                    <a:pt x="3809" y="1269"/>
                  </a:lnTo>
                </a:path>
                <a:path w="11429" h="13970">
                  <a:moveTo>
                    <a:pt x="6349" y="8889"/>
                  </a:moveTo>
                  <a:lnTo>
                    <a:pt x="8889" y="10159"/>
                  </a:lnTo>
                  <a:lnTo>
                    <a:pt x="7619" y="12699"/>
                  </a:lnTo>
                  <a:lnTo>
                    <a:pt x="5079" y="13969"/>
                  </a:lnTo>
                  <a:lnTo>
                    <a:pt x="2539" y="12699"/>
                  </a:lnTo>
                  <a:lnTo>
                    <a:pt x="1269" y="12699"/>
                  </a:lnTo>
                  <a:lnTo>
                    <a:pt x="0" y="11429"/>
                  </a:lnTo>
                  <a:lnTo>
                    <a:pt x="0" y="8889"/>
                  </a:lnTo>
                </a:path>
                <a:path w="11429" h="13970">
                  <a:moveTo>
                    <a:pt x="0" y="8889"/>
                  </a:moveTo>
                  <a:lnTo>
                    <a:pt x="1269" y="6349"/>
                  </a:lnTo>
                  <a:lnTo>
                    <a:pt x="2539" y="3809"/>
                  </a:lnTo>
                  <a:lnTo>
                    <a:pt x="3809" y="126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11482070" y="591820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7620" y="11429"/>
                  </a:moveTo>
                  <a:lnTo>
                    <a:pt x="11430" y="11429"/>
                  </a:lnTo>
                  <a:lnTo>
                    <a:pt x="12700" y="10159"/>
                  </a:lnTo>
                  <a:lnTo>
                    <a:pt x="12700" y="8889"/>
                  </a:lnTo>
                  <a:lnTo>
                    <a:pt x="13970" y="7619"/>
                  </a:lnTo>
                  <a:lnTo>
                    <a:pt x="12700" y="5079"/>
                  </a:lnTo>
                </a:path>
                <a:path w="13970" h="11429">
                  <a:moveTo>
                    <a:pt x="5080" y="6349"/>
                  </a:moveTo>
                  <a:lnTo>
                    <a:pt x="3810" y="8889"/>
                  </a:lnTo>
                  <a:lnTo>
                    <a:pt x="1270" y="761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6350" y="0"/>
                  </a:lnTo>
                </a:path>
                <a:path w="13970" h="11429">
                  <a:moveTo>
                    <a:pt x="6350" y="0"/>
                  </a:moveTo>
                  <a:lnTo>
                    <a:pt x="8890" y="1269"/>
                  </a:lnTo>
                  <a:lnTo>
                    <a:pt x="10160" y="2539"/>
                  </a:lnTo>
                  <a:lnTo>
                    <a:pt x="12700" y="507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11333479" y="58470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3124200" y="991742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5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3172460" y="981202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59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10159"/>
                  </a:lnTo>
                  <a:lnTo>
                    <a:pt x="0" y="10159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5266689" y="79082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3809"/>
                  </a:moveTo>
                  <a:lnTo>
                    <a:pt x="13970" y="2539"/>
                  </a:lnTo>
                  <a:lnTo>
                    <a:pt x="11430" y="1269"/>
                  </a:lnTo>
                </a:path>
                <a:path w="13970" h="10159">
                  <a:moveTo>
                    <a:pt x="13970" y="3809"/>
                  </a:moveTo>
                  <a:lnTo>
                    <a:pt x="13970" y="5079"/>
                  </a:lnTo>
                  <a:lnTo>
                    <a:pt x="13970" y="7619"/>
                  </a:lnTo>
                  <a:lnTo>
                    <a:pt x="11430" y="8889"/>
                  </a:lnTo>
                </a:path>
                <a:path w="13970" h="10159">
                  <a:moveTo>
                    <a:pt x="381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3810" y="1269"/>
                  </a:lnTo>
                </a:path>
                <a:path w="13970" h="10159">
                  <a:moveTo>
                    <a:pt x="3810" y="1269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1269"/>
                  </a:lnTo>
                </a:path>
                <a:path w="13970" h="10159">
                  <a:moveTo>
                    <a:pt x="11430" y="8889"/>
                  </a:moveTo>
                  <a:lnTo>
                    <a:pt x="8890" y="10159"/>
                  </a:lnTo>
                  <a:lnTo>
                    <a:pt x="6350" y="10159"/>
                  </a:lnTo>
                  <a:lnTo>
                    <a:pt x="381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5266689" y="7922260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90">
                  <a:moveTo>
                    <a:pt x="13970" y="0"/>
                  </a:moveTo>
                  <a:lnTo>
                    <a:pt x="0" y="0"/>
                  </a:lnTo>
                </a:path>
                <a:path w="15239" h="8890">
                  <a:moveTo>
                    <a:pt x="1270" y="8890"/>
                  </a:moveTo>
                  <a:lnTo>
                    <a:pt x="15240" y="8890"/>
                  </a:lnTo>
                </a:path>
                <a:path w="15239" h="8890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5267959" y="79362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11056620" y="75869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4041139" y="79730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4044950" y="548005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4354829" y="830452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5079" y="5080"/>
                  </a:moveTo>
                  <a:lnTo>
                    <a:pt x="6349" y="3810"/>
                  </a:lnTo>
                  <a:lnTo>
                    <a:pt x="6349" y="2540"/>
                  </a:lnTo>
                  <a:lnTo>
                    <a:pt x="6349" y="1270"/>
                  </a:lnTo>
                  <a:lnTo>
                    <a:pt x="5079" y="1270"/>
                  </a:lnTo>
                </a:path>
                <a:path w="6350" h="5079">
                  <a:moveTo>
                    <a:pt x="1269" y="508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1270"/>
                  </a:lnTo>
                </a:path>
                <a:path w="6350" h="5079">
                  <a:moveTo>
                    <a:pt x="1269" y="1270"/>
                  </a:moveTo>
                  <a:lnTo>
                    <a:pt x="2539" y="0"/>
                  </a:lnTo>
                  <a:lnTo>
                    <a:pt x="3809" y="0"/>
                  </a:lnTo>
                  <a:lnTo>
                    <a:pt x="5079" y="127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4354829" y="831214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10"/>
                  </a:moveTo>
                  <a:lnTo>
                    <a:pt x="6350" y="2540"/>
                  </a:lnTo>
                  <a:lnTo>
                    <a:pt x="6350" y="1270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3810" y="0"/>
                  </a:lnTo>
                  <a:lnTo>
                    <a:pt x="2540" y="3810"/>
                  </a:lnTo>
                  <a:lnTo>
                    <a:pt x="1269" y="381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3063239" y="87617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19" h="5079">
                  <a:moveTo>
                    <a:pt x="5080" y="5080"/>
                  </a:moveTo>
                  <a:lnTo>
                    <a:pt x="6350" y="3810"/>
                  </a:lnTo>
                  <a:lnTo>
                    <a:pt x="7620" y="2540"/>
                  </a:lnTo>
                  <a:lnTo>
                    <a:pt x="6350" y="1270"/>
                  </a:lnTo>
                  <a:lnTo>
                    <a:pt x="5080" y="0"/>
                  </a:lnTo>
                </a:path>
                <a:path w="7619" h="5079">
                  <a:moveTo>
                    <a:pt x="1270" y="508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70" y="0"/>
                  </a:lnTo>
                </a:path>
                <a:path w="7619" h="5079">
                  <a:moveTo>
                    <a:pt x="127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508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3063239" y="8769349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19" h="3809">
                  <a:moveTo>
                    <a:pt x="6350" y="3809"/>
                  </a:moveTo>
                  <a:lnTo>
                    <a:pt x="7620" y="2539"/>
                  </a:lnTo>
                  <a:lnTo>
                    <a:pt x="7620" y="1269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3810" y="0"/>
                  </a:lnTo>
                  <a:lnTo>
                    <a:pt x="2540" y="3809"/>
                  </a:lnTo>
                  <a:lnTo>
                    <a:pt x="1269" y="380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0" y="0"/>
                  </a:lnTo>
                  <a:lnTo>
                    <a:pt x="1269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3242310" y="975359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19" h="5079">
                  <a:moveTo>
                    <a:pt x="5080" y="5079"/>
                  </a:moveTo>
                  <a:lnTo>
                    <a:pt x="6350" y="3809"/>
                  </a:lnTo>
                  <a:lnTo>
                    <a:pt x="7620" y="2539"/>
                  </a:lnTo>
                  <a:lnTo>
                    <a:pt x="6350" y="1269"/>
                  </a:lnTo>
                  <a:lnTo>
                    <a:pt x="5080" y="0"/>
                  </a:lnTo>
                </a:path>
                <a:path w="7619" h="5079">
                  <a:moveTo>
                    <a:pt x="1270" y="5079"/>
                  </a:moveTo>
                  <a:lnTo>
                    <a:pt x="0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1270" y="0"/>
                  </a:lnTo>
                </a:path>
                <a:path w="7619" h="5079">
                  <a:moveTo>
                    <a:pt x="127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508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3242310" y="976122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19" h="3809">
                  <a:moveTo>
                    <a:pt x="6350" y="3809"/>
                  </a:moveTo>
                  <a:lnTo>
                    <a:pt x="7620" y="2539"/>
                  </a:lnTo>
                  <a:lnTo>
                    <a:pt x="7620" y="1269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2540" y="3809"/>
                  </a:lnTo>
                  <a:lnTo>
                    <a:pt x="1269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0" y="0"/>
                  </a:lnTo>
                  <a:lnTo>
                    <a:pt x="1269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10265410" y="50190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7620" y="1270"/>
                  </a:moveTo>
                  <a:lnTo>
                    <a:pt x="6350" y="0"/>
                  </a:lnTo>
                  <a:lnTo>
                    <a:pt x="3810" y="1270"/>
                  </a:lnTo>
                </a:path>
                <a:path w="11429" h="13970">
                  <a:moveTo>
                    <a:pt x="7620" y="1270"/>
                  </a:moveTo>
                  <a:lnTo>
                    <a:pt x="8890" y="1270"/>
                  </a:lnTo>
                  <a:lnTo>
                    <a:pt x="10160" y="2540"/>
                  </a:lnTo>
                  <a:lnTo>
                    <a:pt x="11430" y="6350"/>
                  </a:lnTo>
                </a:path>
                <a:path w="11429" h="13970">
                  <a:moveTo>
                    <a:pt x="6350" y="12700"/>
                  </a:moveTo>
                  <a:lnTo>
                    <a:pt x="3810" y="13970"/>
                  </a:lnTo>
                  <a:lnTo>
                    <a:pt x="2540" y="1397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8890"/>
                  </a:lnTo>
                </a:path>
                <a:path w="11429" h="13970">
                  <a:moveTo>
                    <a:pt x="0" y="8890"/>
                  </a:moveTo>
                  <a:lnTo>
                    <a:pt x="0" y="6350"/>
                  </a:lnTo>
                  <a:lnTo>
                    <a:pt x="1270" y="3810"/>
                  </a:lnTo>
                  <a:lnTo>
                    <a:pt x="3810" y="1270"/>
                  </a:lnTo>
                </a:path>
                <a:path w="11429" h="13970">
                  <a:moveTo>
                    <a:pt x="11430" y="6350"/>
                  </a:moveTo>
                  <a:lnTo>
                    <a:pt x="10160" y="8890"/>
                  </a:lnTo>
                  <a:lnTo>
                    <a:pt x="8890" y="11430"/>
                  </a:lnTo>
                  <a:lnTo>
                    <a:pt x="635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10275570" y="502538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6350" y="0"/>
                  </a:moveTo>
                  <a:lnTo>
                    <a:pt x="0" y="11430"/>
                  </a:lnTo>
                </a:path>
                <a:path w="13970" h="15239">
                  <a:moveTo>
                    <a:pt x="6350" y="15240"/>
                  </a:moveTo>
                  <a:lnTo>
                    <a:pt x="13970" y="3810"/>
                  </a:lnTo>
                </a:path>
                <a:path w="13970" h="15239">
                  <a:moveTo>
                    <a:pt x="10160" y="10160"/>
                  </a:moveTo>
                  <a:lnTo>
                    <a:pt x="254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10286999" y="503173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762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2700" y="889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10505439" y="516127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1270"/>
                  </a:moveTo>
                  <a:lnTo>
                    <a:pt x="6350" y="0"/>
                  </a:lnTo>
                  <a:lnTo>
                    <a:pt x="3810" y="1270"/>
                  </a:lnTo>
                </a:path>
                <a:path w="11429" h="13970">
                  <a:moveTo>
                    <a:pt x="8890" y="1270"/>
                  </a:moveTo>
                  <a:lnTo>
                    <a:pt x="10160" y="3810"/>
                  </a:lnTo>
                  <a:lnTo>
                    <a:pt x="11430" y="6350"/>
                  </a:lnTo>
                </a:path>
                <a:path w="11429" h="13970">
                  <a:moveTo>
                    <a:pt x="6350" y="12700"/>
                  </a:moveTo>
                  <a:lnTo>
                    <a:pt x="3810" y="13970"/>
                  </a:lnTo>
                  <a:lnTo>
                    <a:pt x="2540" y="1397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8890"/>
                  </a:lnTo>
                </a:path>
                <a:path w="11429" h="13970">
                  <a:moveTo>
                    <a:pt x="0" y="8890"/>
                  </a:moveTo>
                  <a:lnTo>
                    <a:pt x="1270" y="6350"/>
                  </a:lnTo>
                  <a:lnTo>
                    <a:pt x="2540" y="3810"/>
                  </a:lnTo>
                  <a:lnTo>
                    <a:pt x="3810" y="1270"/>
                  </a:lnTo>
                </a:path>
                <a:path w="11429" h="13970">
                  <a:moveTo>
                    <a:pt x="11430" y="6350"/>
                  </a:moveTo>
                  <a:lnTo>
                    <a:pt x="10160" y="8890"/>
                  </a:lnTo>
                  <a:lnTo>
                    <a:pt x="8890" y="11430"/>
                  </a:lnTo>
                  <a:lnTo>
                    <a:pt x="635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10515599" y="516762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6350" y="0"/>
                  </a:moveTo>
                  <a:lnTo>
                    <a:pt x="0" y="11430"/>
                  </a:lnTo>
                </a:path>
                <a:path w="13970" h="16510">
                  <a:moveTo>
                    <a:pt x="635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10527029" y="517397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381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889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10745470" y="530478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6350" y="0"/>
                  </a:lnTo>
                  <a:lnTo>
                    <a:pt x="381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381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3810" y="0"/>
                  </a:lnTo>
                </a:path>
                <a:path w="11429" h="1270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10755629" y="530987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1430"/>
                  </a:lnTo>
                </a:path>
                <a:path w="13970" h="16510">
                  <a:moveTo>
                    <a:pt x="635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10767060" y="5316220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381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889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10985499" y="544702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7620" y="0"/>
                  </a:lnTo>
                  <a:lnTo>
                    <a:pt x="381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508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3810" y="0"/>
                  </a:lnTo>
                </a:path>
                <a:path w="11429" h="1270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10995660" y="545210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1430"/>
                  </a:lnTo>
                </a:path>
                <a:path w="13970" h="16510">
                  <a:moveTo>
                    <a:pt x="762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11008360" y="545845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635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4301489" y="97866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8889"/>
                  </a:lnTo>
                  <a:lnTo>
                    <a:pt x="0" y="888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3618229" y="81330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40"/>
                  </a:lnTo>
                </a:path>
                <a:path w="10160" h="13970">
                  <a:moveTo>
                    <a:pt x="8890" y="10160"/>
                  </a:moveTo>
                  <a:lnTo>
                    <a:pt x="7620" y="1270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1270" y="10160"/>
                  </a:lnTo>
                </a:path>
                <a:path w="10160" h="13970">
                  <a:moveTo>
                    <a:pt x="127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70" y="2540"/>
                  </a:lnTo>
                </a:path>
                <a:path w="10160" h="13970">
                  <a:moveTo>
                    <a:pt x="8890" y="2540"/>
                  </a:moveTo>
                  <a:lnTo>
                    <a:pt x="10160" y="5080"/>
                  </a:lnTo>
                  <a:lnTo>
                    <a:pt x="10160" y="7620"/>
                  </a:lnTo>
                  <a:lnTo>
                    <a:pt x="8890" y="1016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3632200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3646169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3897629" y="813181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40"/>
                  </a:lnTo>
                </a:path>
                <a:path w="10160" h="13970">
                  <a:moveTo>
                    <a:pt x="8890" y="11430"/>
                  </a:moveTo>
                  <a:lnTo>
                    <a:pt x="7620" y="1270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5080"/>
                  </a:lnTo>
                  <a:lnTo>
                    <a:pt x="1270" y="2540"/>
                  </a:lnTo>
                </a:path>
                <a:path w="10160" h="13970">
                  <a:moveTo>
                    <a:pt x="8890" y="2540"/>
                  </a:moveTo>
                  <a:lnTo>
                    <a:pt x="10160" y="508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3911600" y="81318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3925569" y="81318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4177029" y="81305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1269"/>
                  </a:lnTo>
                  <a:lnTo>
                    <a:pt x="0" y="253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69"/>
                  </a:lnTo>
                  <a:lnTo>
                    <a:pt x="8890" y="3809"/>
                  </a:lnTo>
                </a:path>
                <a:path w="8889" h="13970">
                  <a:moveTo>
                    <a:pt x="8890" y="11429"/>
                  </a:moveTo>
                  <a:lnTo>
                    <a:pt x="7620" y="1396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0" y="11429"/>
                  </a:lnTo>
                </a:path>
                <a:path w="8889" h="13970">
                  <a:moveTo>
                    <a:pt x="0" y="1142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2539"/>
                  </a:lnTo>
                </a:path>
                <a:path w="8889" h="13970">
                  <a:moveTo>
                    <a:pt x="8890" y="3809"/>
                  </a:moveTo>
                  <a:lnTo>
                    <a:pt x="8890" y="6349"/>
                  </a:lnTo>
                  <a:lnTo>
                    <a:pt x="8890" y="8889"/>
                  </a:lnTo>
                  <a:lnTo>
                    <a:pt x="889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4191000" y="813053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69"/>
                  </a:lnTo>
                </a:path>
                <a:path w="7620" h="13970">
                  <a:moveTo>
                    <a:pt x="7620" y="13969"/>
                  </a:moveTo>
                  <a:lnTo>
                    <a:pt x="7620" y="0"/>
                  </a:lnTo>
                </a:path>
                <a:path w="7620" h="13970">
                  <a:moveTo>
                    <a:pt x="762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4204969" y="81305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1269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6350" y="761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3117850" y="813434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8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0160" h="13970">
                  <a:moveTo>
                    <a:pt x="5080" y="0"/>
                  </a:moveTo>
                  <a:lnTo>
                    <a:pt x="635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10160" h="13970">
                  <a:moveTo>
                    <a:pt x="8890" y="11430"/>
                  </a:moveTo>
                  <a:lnTo>
                    <a:pt x="7620" y="1397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3810"/>
                  </a:lnTo>
                </a:path>
                <a:path w="10160" h="13970">
                  <a:moveTo>
                    <a:pt x="8890" y="3810"/>
                  </a:moveTo>
                  <a:lnTo>
                    <a:pt x="1016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3131819" y="813434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3145789" y="813434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1269"/>
                  </a:lnTo>
                  <a:lnTo>
                    <a:pt x="8890" y="3809"/>
                  </a:lnTo>
                  <a:lnTo>
                    <a:pt x="8890" y="5079"/>
                  </a:lnTo>
                  <a:lnTo>
                    <a:pt x="7620" y="6349"/>
                  </a:lnTo>
                  <a:lnTo>
                    <a:pt x="6350" y="761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3397250" y="81330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10160" h="13970">
                  <a:moveTo>
                    <a:pt x="8890" y="11430"/>
                  </a:moveTo>
                  <a:lnTo>
                    <a:pt x="762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3810"/>
                  </a:lnTo>
                </a:path>
                <a:path w="10160" h="13970">
                  <a:moveTo>
                    <a:pt x="8890" y="3810"/>
                  </a:moveTo>
                  <a:lnTo>
                    <a:pt x="1016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3411219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3425189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127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3073400" y="81800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13969" y="3809"/>
                  </a:moveTo>
                  <a:lnTo>
                    <a:pt x="13969" y="2539"/>
                  </a:lnTo>
                  <a:lnTo>
                    <a:pt x="11429" y="0"/>
                  </a:lnTo>
                </a:path>
                <a:path w="13969" h="8890">
                  <a:moveTo>
                    <a:pt x="13969" y="3809"/>
                  </a:moveTo>
                  <a:lnTo>
                    <a:pt x="13969" y="5079"/>
                  </a:lnTo>
                  <a:lnTo>
                    <a:pt x="13969" y="7619"/>
                  </a:lnTo>
                  <a:lnTo>
                    <a:pt x="11429" y="8889"/>
                  </a:lnTo>
                </a:path>
                <a:path w="13969" h="8890">
                  <a:moveTo>
                    <a:pt x="2539" y="8889"/>
                  </a:move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39" y="0"/>
                  </a:lnTo>
                </a:path>
                <a:path w="13969" h="8890">
                  <a:moveTo>
                    <a:pt x="2539" y="0"/>
                  </a:moveTo>
                  <a:lnTo>
                    <a:pt x="5079" y="0"/>
                  </a:lnTo>
                  <a:lnTo>
                    <a:pt x="8889" y="0"/>
                  </a:lnTo>
                  <a:lnTo>
                    <a:pt x="11429" y="0"/>
                  </a:lnTo>
                </a:path>
                <a:path w="13969" h="8890">
                  <a:moveTo>
                    <a:pt x="11429" y="8889"/>
                  </a:moveTo>
                  <a:lnTo>
                    <a:pt x="7619" y="8889"/>
                  </a:lnTo>
                  <a:lnTo>
                    <a:pt x="5079" y="888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3073400" y="819403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3969" y="0"/>
                  </a:moveTo>
                  <a:lnTo>
                    <a:pt x="0" y="0"/>
                  </a:lnTo>
                </a:path>
                <a:path w="13969" h="7620">
                  <a:moveTo>
                    <a:pt x="0" y="7619"/>
                  </a:moveTo>
                  <a:lnTo>
                    <a:pt x="13969" y="7619"/>
                  </a:lnTo>
                </a:path>
                <a:path w="13969" h="7620">
                  <a:moveTo>
                    <a:pt x="6349" y="7619"/>
                  </a:moveTo>
                  <a:lnTo>
                    <a:pt x="7619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3073400" y="82080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508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30848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761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1269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761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1269" y="10159"/>
                  </a:lnTo>
                </a:path>
                <a:path w="8889" h="13970">
                  <a:moveTo>
                    <a:pt x="1269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1269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33642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761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0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761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36436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634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0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634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39230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634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0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634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11327129" y="777239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8889"/>
                  </a:moveTo>
                  <a:lnTo>
                    <a:pt x="13970" y="7619"/>
                  </a:lnTo>
                  <a:lnTo>
                    <a:pt x="12700" y="5079"/>
                  </a:lnTo>
                </a:path>
                <a:path w="13970" h="11429">
                  <a:moveTo>
                    <a:pt x="13970" y="8889"/>
                  </a:moveTo>
                  <a:lnTo>
                    <a:pt x="12700" y="10159"/>
                  </a:lnTo>
                  <a:lnTo>
                    <a:pt x="11430" y="11429"/>
                  </a:lnTo>
                  <a:lnTo>
                    <a:pt x="8890" y="11429"/>
                  </a:lnTo>
                </a:path>
                <a:path w="13970" h="11429">
                  <a:moveTo>
                    <a:pt x="1270" y="7619"/>
                  </a:moveTo>
                  <a:lnTo>
                    <a:pt x="0" y="380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6350" y="0"/>
                  </a:lnTo>
                </a:path>
                <a:path w="13970" h="11429">
                  <a:moveTo>
                    <a:pt x="6350" y="0"/>
                  </a:moveTo>
                  <a:lnTo>
                    <a:pt x="8890" y="1269"/>
                  </a:lnTo>
                  <a:lnTo>
                    <a:pt x="10160" y="2539"/>
                  </a:lnTo>
                  <a:lnTo>
                    <a:pt x="12700" y="5079"/>
                  </a:lnTo>
                </a:path>
                <a:path w="13970" h="11429">
                  <a:moveTo>
                    <a:pt x="8890" y="11429"/>
                  </a:moveTo>
                  <a:lnTo>
                    <a:pt x="5080" y="10159"/>
                  </a:lnTo>
                  <a:lnTo>
                    <a:pt x="3810" y="8889"/>
                  </a:lnTo>
                  <a:lnTo>
                    <a:pt x="127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11319510" y="778256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7620"/>
                  </a:moveTo>
                  <a:lnTo>
                    <a:pt x="3810" y="0"/>
                  </a:lnTo>
                </a:path>
                <a:path w="15240" h="13970">
                  <a:moveTo>
                    <a:pt x="0" y="6350"/>
                  </a:moveTo>
                  <a:lnTo>
                    <a:pt x="11430" y="13970"/>
                  </a:lnTo>
                </a:path>
                <a:path w="15240" h="13970">
                  <a:moveTo>
                    <a:pt x="5080" y="10160"/>
                  </a:moveTo>
                  <a:lnTo>
                    <a:pt x="1016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11315699" y="779398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0"/>
                  </a:moveTo>
                  <a:lnTo>
                    <a:pt x="11430" y="7619"/>
                  </a:lnTo>
                  <a:lnTo>
                    <a:pt x="8890" y="12699"/>
                  </a:lnTo>
                  <a:lnTo>
                    <a:pt x="7620" y="13969"/>
                  </a:lnTo>
                  <a:lnTo>
                    <a:pt x="5080" y="13969"/>
                  </a:lnTo>
                  <a:lnTo>
                    <a:pt x="3810" y="12699"/>
                  </a:lnTo>
                  <a:lnTo>
                    <a:pt x="2540" y="10159"/>
                  </a:lnTo>
                  <a:lnTo>
                    <a:pt x="2540" y="8889"/>
                  </a:lnTo>
                  <a:lnTo>
                    <a:pt x="6350" y="380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11177270" y="800734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2700" y="8889"/>
                  </a:moveTo>
                  <a:lnTo>
                    <a:pt x="13970" y="7619"/>
                  </a:lnTo>
                  <a:lnTo>
                    <a:pt x="12700" y="5079"/>
                  </a:lnTo>
                </a:path>
                <a:path w="13970" h="11429">
                  <a:moveTo>
                    <a:pt x="12700" y="8889"/>
                  </a:moveTo>
                  <a:lnTo>
                    <a:pt x="12700" y="10159"/>
                  </a:lnTo>
                  <a:lnTo>
                    <a:pt x="10160" y="11429"/>
                  </a:lnTo>
                  <a:lnTo>
                    <a:pt x="7620" y="11429"/>
                  </a:lnTo>
                </a:path>
                <a:path w="13970" h="11429">
                  <a:moveTo>
                    <a:pt x="1269" y="7619"/>
                  </a:moveTo>
                  <a:lnTo>
                    <a:pt x="0" y="5079"/>
                  </a:lnTo>
                  <a:lnTo>
                    <a:pt x="0" y="2539"/>
                  </a:lnTo>
                  <a:lnTo>
                    <a:pt x="1269" y="1269"/>
                  </a:lnTo>
                  <a:lnTo>
                    <a:pt x="2539" y="1269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2700" y="5079"/>
                  </a:lnTo>
                </a:path>
                <a:path w="13970" h="11429">
                  <a:moveTo>
                    <a:pt x="7620" y="11429"/>
                  </a:moveTo>
                  <a:lnTo>
                    <a:pt x="5080" y="10159"/>
                  </a:lnTo>
                  <a:lnTo>
                    <a:pt x="2539" y="8889"/>
                  </a:lnTo>
                  <a:lnTo>
                    <a:pt x="1269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11168379" y="8017510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7620"/>
                  </a:moveTo>
                  <a:lnTo>
                    <a:pt x="5079" y="0"/>
                  </a:lnTo>
                </a:path>
                <a:path w="16509" h="13970">
                  <a:moveTo>
                    <a:pt x="0" y="6350"/>
                  </a:moveTo>
                  <a:lnTo>
                    <a:pt x="12699" y="13970"/>
                  </a:lnTo>
                </a:path>
                <a:path w="16509" h="13970">
                  <a:moveTo>
                    <a:pt x="6349" y="10160"/>
                  </a:moveTo>
                  <a:lnTo>
                    <a:pt x="1015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11165839" y="80289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0"/>
                  </a:moveTo>
                  <a:lnTo>
                    <a:pt x="11430" y="7619"/>
                  </a:lnTo>
                  <a:lnTo>
                    <a:pt x="8890" y="12699"/>
                  </a:lnTo>
                  <a:lnTo>
                    <a:pt x="7620" y="13969"/>
                  </a:lnTo>
                  <a:lnTo>
                    <a:pt x="5080" y="13969"/>
                  </a:lnTo>
                  <a:lnTo>
                    <a:pt x="3810" y="12699"/>
                  </a:lnTo>
                  <a:lnTo>
                    <a:pt x="2540" y="10159"/>
                  </a:lnTo>
                  <a:lnTo>
                    <a:pt x="2540" y="8889"/>
                  </a:lnTo>
                  <a:lnTo>
                    <a:pt x="5080" y="380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9765029" y="561340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270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270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1430"/>
                  </a:lnTo>
                </a:path>
                <a:path w="13970" h="11429">
                  <a:moveTo>
                    <a:pt x="1269" y="762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1269" y="1270"/>
                  </a:lnTo>
                  <a:lnTo>
                    <a:pt x="2539" y="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0"/>
                  </a:lnTo>
                  <a:lnTo>
                    <a:pt x="10160" y="127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5080" y="10160"/>
                  </a:lnTo>
                  <a:lnTo>
                    <a:pt x="3810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9757410" y="562355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6350"/>
                  </a:moveTo>
                  <a:lnTo>
                    <a:pt x="3809" y="0"/>
                  </a:lnTo>
                </a:path>
                <a:path w="16509" h="13970">
                  <a:moveTo>
                    <a:pt x="0" y="7620"/>
                  </a:moveTo>
                  <a:lnTo>
                    <a:pt x="12699" y="13970"/>
                  </a:lnTo>
                </a:path>
                <a:path w="16509" h="13970">
                  <a:moveTo>
                    <a:pt x="6349" y="10160"/>
                  </a:moveTo>
                  <a:lnTo>
                    <a:pt x="1015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9754870" y="563625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635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9636760" y="586105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2700" y="7620"/>
                  </a:moveTo>
                  <a:lnTo>
                    <a:pt x="12700" y="6350"/>
                  </a:lnTo>
                  <a:lnTo>
                    <a:pt x="11430" y="3810"/>
                  </a:lnTo>
                </a:path>
                <a:path w="12700" h="11429">
                  <a:moveTo>
                    <a:pt x="1270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7620" y="11430"/>
                  </a:lnTo>
                </a:path>
                <a:path w="12700" h="11429">
                  <a:moveTo>
                    <a:pt x="1269" y="7620"/>
                  </a:moveTo>
                  <a:lnTo>
                    <a:pt x="0" y="508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1270"/>
                  </a:lnTo>
                  <a:lnTo>
                    <a:pt x="8890" y="2540"/>
                  </a:lnTo>
                  <a:lnTo>
                    <a:pt x="11430" y="3810"/>
                  </a:lnTo>
                </a:path>
                <a:path w="12700" h="11429">
                  <a:moveTo>
                    <a:pt x="7620" y="11430"/>
                  </a:moveTo>
                  <a:lnTo>
                    <a:pt x="5080" y="10160"/>
                  </a:lnTo>
                  <a:lnTo>
                    <a:pt x="2539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9629139" y="587120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6350"/>
                  </a:moveTo>
                  <a:lnTo>
                    <a:pt x="3809" y="0"/>
                  </a:lnTo>
                </a:path>
                <a:path w="16509" h="13970">
                  <a:moveTo>
                    <a:pt x="0" y="7620"/>
                  </a:moveTo>
                  <a:lnTo>
                    <a:pt x="12699" y="13970"/>
                  </a:lnTo>
                </a:path>
                <a:path w="16509" h="13970">
                  <a:moveTo>
                    <a:pt x="6349" y="10160"/>
                  </a:moveTo>
                  <a:lnTo>
                    <a:pt x="1015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9626599" y="588390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0" y="0"/>
                  </a:moveTo>
                  <a:lnTo>
                    <a:pt x="11430" y="6350"/>
                  </a:lnTo>
                  <a:lnTo>
                    <a:pt x="8890" y="11430"/>
                  </a:lnTo>
                  <a:lnTo>
                    <a:pt x="7620" y="12700"/>
                  </a:lnTo>
                  <a:lnTo>
                    <a:pt x="5080" y="12700"/>
                  </a:lnTo>
                  <a:lnTo>
                    <a:pt x="3810" y="12700"/>
                  </a:lnTo>
                  <a:lnTo>
                    <a:pt x="2540" y="10160"/>
                  </a:lnTo>
                  <a:lnTo>
                    <a:pt x="3810" y="8890"/>
                  </a:lnTo>
                  <a:lnTo>
                    <a:pt x="635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10087610" y="639952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10"/>
                  </a:lnTo>
                  <a:lnTo>
                    <a:pt x="12700" y="6350"/>
                  </a:lnTo>
                  <a:lnTo>
                    <a:pt x="11430" y="762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10102849" y="64122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10111739" y="641222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0" y="12700"/>
                  </a:moveTo>
                  <a:lnTo>
                    <a:pt x="635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8890" y="8890"/>
                  </a:lnTo>
                  <a:lnTo>
                    <a:pt x="3810" y="6350"/>
                  </a:lnTo>
                </a:path>
                <a:path w="12700" h="16510">
                  <a:moveTo>
                    <a:pt x="8890" y="8890"/>
                  </a:moveTo>
                  <a:lnTo>
                    <a:pt x="10160" y="11430"/>
                  </a:lnTo>
                  <a:lnTo>
                    <a:pt x="10160" y="12700"/>
                  </a:lnTo>
                  <a:lnTo>
                    <a:pt x="8890" y="13970"/>
                  </a:lnTo>
                  <a:lnTo>
                    <a:pt x="7620" y="15240"/>
                  </a:lnTo>
                </a:path>
                <a:path w="12700" h="16510">
                  <a:moveTo>
                    <a:pt x="0" y="12700"/>
                  </a:moveTo>
                  <a:lnTo>
                    <a:pt x="6350" y="16510"/>
                  </a:lnTo>
                </a:path>
                <a:path w="12700" h="16510">
                  <a:moveTo>
                    <a:pt x="7620" y="15240"/>
                  </a:moveTo>
                  <a:lnTo>
                    <a:pt x="6350" y="165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10125710" y="6419850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5079" y="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1269" y="12700"/>
                  </a:lnTo>
                  <a:lnTo>
                    <a:pt x="3809" y="15240"/>
                  </a:lnTo>
                  <a:lnTo>
                    <a:pt x="6349" y="15240"/>
                  </a:lnTo>
                  <a:lnTo>
                    <a:pt x="7619" y="13970"/>
                  </a:lnTo>
                  <a:lnTo>
                    <a:pt x="1269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10137139" y="6426200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1430" y="7619"/>
                  </a:lnTo>
                  <a:lnTo>
                    <a:pt x="10160" y="8889"/>
                  </a:lnTo>
                  <a:lnTo>
                    <a:pt x="7620" y="8889"/>
                  </a:lnTo>
                  <a:lnTo>
                    <a:pt x="2540" y="5079"/>
                  </a:lnTo>
                </a:path>
                <a:path w="12700" h="16510">
                  <a:moveTo>
                    <a:pt x="7620" y="8889"/>
                  </a:moveTo>
                  <a:lnTo>
                    <a:pt x="7620" y="165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10328910" y="653922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10344149" y="65519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10353039" y="655319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40">
                  <a:moveTo>
                    <a:pt x="0" y="12700"/>
                  </a:moveTo>
                  <a:lnTo>
                    <a:pt x="635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143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3810" y="6350"/>
                  </a:lnTo>
                </a:path>
                <a:path w="12700" h="15240">
                  <a:moveTo>
                    <a:pt x="8890" y="8890"/>
                  </a:moveTo>
                  <a:lnTo>
                    <a:pt x="10160" y="11430"/>
                  </a:lnTo>
                  <a:lnTo>
                    <a:pt x="8890" y="12700"/>
                  </a:lnTo>
                  <a:lnTo>
                    <a:pt x="8890" y="13970"/>
                  </a:lnTo>
                  <a:lnTo>
                    <a:pt x="7620" y="15240"/>
                  </a:lnTo>
                </a:path>
                <a:path w="12700" h="15240">
                  <a:moveTo>
                    <a:pt x="0" y="12700"/>
                  </a:moveTo>
                  <a:lnTo>
                    <a:pt x="5080" y="15240"/>
                  </a:lnTo>
                </a:path>
                <a:path w="12700" h="15240">
                  <a:moveTo>
                    <a:pt x="7620" y="15240"/>
                  </a:moveTo>
                  <a:lnTo>
                    <a:pt x="5080" y="152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10365739" y="6560820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6350" y="0"/>
                  </a:moveTo>
                  <a:lnTo>
                    <a:pt x="0" y="10160"/>
                  </a:lnTo>
                  <a:lnTo>
                    <a:pt x="0" y="11430"/>
                  </a:lnTo>
                  <a:lnTo>
                    <a:pt x="1269" y="13970"/>
                  </a:lnTo>
                  <a:lnTo>
                    <a:pt x="3810" y="15240"/>
                  </a:lnTo>
                  <a:lnTo>
                    <a:pt x="6350" y="15240"/>
                  </a:lnTo>
                  <a:lnTo>
                    <a:pt x="7620" y="13970"/>
                  </a:lnTo>
                  <a:lnTo>
                    <a:pt x="13970" y="508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10375899" y="656843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09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3809"/>
                  </a:lnTo>
                  <a:lnTo>
                    <a:pt x="13970" y="761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6349"/>
                  </a:lnTo>
                </a:path>
                <a:path w="13970" h="16509">
                  <a:moveTo>
                    <a:pt x="8890" y="8889"/>
                  </a:moveTo>
                  <a:lnTo>
                    <a:pt x="7620" y="165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10351770" y="577342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8890" y="12700"/>
                  </a:moveTo>
                  <a:lnTo>
                    <a:pt x="12700" y="6350"/>
                  </a:lnTo>
                  <a:lnTo>
                    <a:pt x="0" y="0"/>
                  </a:lnTo>
                </a:path>
                <a:path w="12700" h="12700">
                  <a:moveTo>
                    <a:pt x="6350" y="2539"/>
                  </a:moveTo>
                  <a:lnTo>
                    <a:pt x="3810" y="762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10345420" y="5784850"/>
              <a:ext cx="7620" cy="15240"/>
            </a:xfrm>
            <a:custGeom>
              <a:avLst/>
              <a:gdLst/>
              <a:ahLst/>
              <a:cxnLst/>
              <a:rect l="l" t="t" r="r" b="b"/>
              <a:pathLst>
                <a:path w="7620" h="15239">
                  <a:moveTo>
                    <a:pt x="0" y="0"/>
                  </a:moveTo>
                  <a:lnTo>
                    <a:pt x="7620" y="1524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10335260" y="579882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8889"/>
                  </a:moveTo>
                  <a:lnTo>
                    <a:pt x="13970" y="7619"/>
                  </a:lnTo>
                  <a:lnTo>
                    <a:pt x="12700" y="3809"/>
                  </a:lnTo>
                </a:path>
                <a:path w="13970" h="11429">
                  <a:moveTo>
                    <a:pt x="13970" y="8889"/>
                  </a:moveTo>
                  <a:lnTo>
                    <a:pt x="12700" y="10159"/>
                  </a:lnTo>
                  <a:lnTo>
                    <a:pt x="11430" y="11429"/>
                  </a:lnTo>
                  <a:lnTo>
                    <a:pt x="8890" y="11429"/>
                  </a:lnTo>
                </a:path>
                <a:path w="13970" h="11429">
                  <a:moveTo>
                    <a:pt x="1270" y="7619"/>
                  </a:moveTo>
                  <a:lnTo>
                    <a:pt x="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1269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2700" y="3809"/>
                  </a:lnTo>
                </a:path>
                <a:path w="13970" h="11429">
                  <a:moveTo>
                    <a:pt x="8890" y="11429"/>
                  </a:moveTo>
                  <a:lnTo>
                    <a:pt x="6350" y="10159"/>
                  </a:lnTo>
                  <a:lnTo>
                    <a:pt x="3810" y="8889"/>
                  </a:lnTo>
                  <a:lnTo>
                    <a:pt x="1270" y="7619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10330179" y="5819139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79" h="8889">
                  <a:moveTo>
                    <a:pt x="5079" y="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10318749" y="582802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3809" y="0"/>
                  </a:moveTo>
                  <a:lnTo>
                    <a:pt x="15239" y="6350"/>
                  </a:lnTo>
                  <a:lnTo>
                    <a:pt x="12699" y="11430"/>
                  </a:lnTo>
                  <a:lnTo>
                    <a:pt x="11429" y="12700"/>
                  </a:lnTo>
                  <a:lnTo>
                    <a:pt x="8889" y="12700"/>
                  </a:lnTo>
                  <a:lnTo>
                    <a:pt x="7619" y="11430"/>
                  </a:lnTo>
                  <a:lnTo>
                    <a:pt x="7619" y="8890"/>
                  </a:lnTo>
                  <a:lnTo>
                    <a:pt x="10159" y="3810"/>
                  </a:lnTo>
                </a:path>
                <a:path w="15240" h="12700">
                  <a:moveTo>
                    <a:pt x="7619" y="8890"/>
                  </a:moveTo>
                  <a:lnTo>
                    <a:pt x="5079" y="10160"/>
                  </a:lnTo>
                  <a:lnTo>
                    <a:pt x="3809" y="10160"/>
                  </a:lnTo>
                  <a:lnTo>
                    <a:pt x="1269" y="8890"/>
                  </a:lnTo>
                  <a:lnTo>
                    <a:pt x="0" y="7620"/>
                  </a:lnTo>
                </a:path>
                <a:path w="15240" h="12700">
                  <a:moveTo>
                    <a:pt x="3809" y="0"/>
                  </a:moveTo>
                  <a:lnTo>
                    <a:pt x="0" y="6350"/>
                  </a:lnTo>
                </a:path>
                <a:path w="15240" h="12700">
                  <a:moveTo>
                    <a:pt x="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10312399" y="5842000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5079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69"/>
                  </a:lnTo>
                  <a:lnTo>
                    <a:pt x="0" y="3809"/>
                  </a:lnTo>
                  <a:lnTo>
                    <a:pt x="0" y="6349"/>
                  </a:lnTo>
                  <a:lnTo>
                    <a:pt x="1270" y="7619"/>
                  </a:lnTo>
                  <a:lnTo>
                    <a:pt x="11430" y="12699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10304779" y="585342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3809" y="0"/>
                  </a:moveTo>
                  <a:lnTo>
                    <a:pt x="16509" y="6350"/>
                  </a:lnTo>
                  <a:lnTo>
                    <a:pt x="13969" y="11430"/>
                  </a:lnTo>
                  <a:lnTo>
                    <a:pt x="12699" y="12700"/>
                  </a:lnTo>
                  <a:lnTo>
                    <a:pt x="10159" y="12700"/>
                  </a:lnTo>
                  <a:lnTo>
                    <a:pt x="8889" y="11430"/>
                  </a:lnTo>
                  <a:lnTo>
                    <a:pt x="7619" y="10160"/>
                  </a:lnTo>
                  <a:lnTo>
                    <a:pt x="7619" y="7620"/>
                  </a:lnTo>
                  <a:lnTo>
                    <a:pt x="10159" y="2540"/>
                  </a:lnTo>
                </a:path>
                <a:path w="16509" h="12700">
                  <a:moveTo>
                    <a:pt x="7619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10219689" y="6018529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8890" y="13970"/>
                  </a:moveTo>
                  <a:lnTo>
                    <a:pt x="12700" y="7620"/>
                  </a:lnTo>
                  <a:lnTo>
                    <a:pt x="0" y="0"/>
                  </a:lnTo>
                </a:path>
                <a:path w="12700" h="13970">
                  <a:moveTo>
                    <a:pt x="6350" y="3810"/>
                  </a:moveTo>
                  <a:lnTo>
                    <a:pt x="3810" y="889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10213339" y="6031229"/>
              <a:ext cx="7620" cy="15240"/>
            </a:xfrm>
            <a:custGeom>
              <a:avLst/>
              <a:gdLst/>
              <a:ahLst/>
              <a:cxnLst/>
              <a:rect l="l" t="t" r="r" b="b"/>
              <a:pathLst>
                <a:path w="7620" h="15239">
                  <a:moveTo>
                    <a:pt x="0" y="0"/>
                  </a:moveTo>
                  <a:lnTo>
                    <a:pt x="7620" y="1524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10204449" y="604520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2700" y="8889"/>
                  </a:moveTo>
                  <a:lnTo>
                    <a:pt x="12700" y="6349"/>
                  </a:lnTo>
                  <a:lnTo>
                    <a:pt x="11430" y="3809"/>
                  </a:lnTo>
                </a:path>
                <a:path w="12700" h="11429">
                  <a:moveTo>
                    <a:pt x="12700" y="8889"/>
                  </a:moveTo>
                  <a:lnTo>
                    <a:pt x="12700" y="10159"/>
                  </a:lnTo>
                  <a:lnTo>
                    <a:pt x="11430" y="11429"/>
                  </a:lnTo>
                  <a:lnTo>
                    <a:pt x="7620" y="11429"/>
                  </a:lnTo>
                </a:path>
                <a:path w="12700" h="11429">
                  <a:moveTo>
                    <a:pt x="1269" y="7619"/>
                  </a:moveTo>
                  <a:lnTo>
                    <a:pt x="0" y="5079"/>
                  </a:lnTo>
                  <a:lnTo>
                    <a:pt x="0" y="2539"/>
                  </a:lnTo>
                  <a:lnTo>
                    <a:pt x="1269" y="2539"/>
                  </a:lnTo>
                  <a:lnTo>
                    <a:pt x="1269" y="1269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1430" y="3809"/>
                  </a:lnTo>
                </a:path>
                <a:path w="12700" h="11429">
                  <a:moveTo>
                    <a:pt x="7620" y="11429"/>
                  </a:moveTo>
                  <a:lnTo>
                    <a:pt x="5080" y="10159"/>
                  </a:lnTo>
                  <a:lnTo>
                    <a:pt x="2539" y="8889"/>
                  </a:lnTo>
                  <a:lnTo>
                    <a:pt x="1269" y="7619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10199370" y="60655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09" h="7620">
                  <a:moveTo>
                    <a:pt x="3809" y="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10187939" y="607440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2540" y="0"/>
                  </a:moveTo>
                  <a:lnTo>
                    <a:pt x="15240" y="6350"/>
                  </a:lnTo>
                  <a:lnTo>
                    <a:pt x="12700" y="11430"/>
                  </a:lnTo>
                  <a:lnTo>
                    <a:pt x="10160" y="12700"/>
                  </a:lnTo>
                  <a:lnTo>
                    <a:pt x="8890" y="12700"/>
                  </a:lnTo>
                  <a:lnTo>
                    <a:pt x="7620" y="12700"/>
                  </a:lnTo>
                  <a:lnTo>
                    <a:pt x="6350" y="11430"/>
                  </a:lnTo>
                  <a:lnTo>
                    <a:pt x="6350" y="8890"/>
                  </a:lnTo>
                  <a:lnTo>
                    <a:pt x="8890" y="3810"/>
                  </a:lnTo>
                </a:path>
                <a:path w="15240" h="12700">
                  <a:moveTo>
                    <a:pt x="6350" y="8890"/>
                  </a:moveTo>
                  <a:lnTo>
                    <a:pt x="3810" y="10160"/>
                  </a:lnTo>
                  <a:lnTo>
                    <a:pt x="2540" y="10160"/>
                  </a:lnTo>
                  <a:lnTo>
                    <a:pt x="1270" y="8890"/>
                  </a:lnTo>
                  <a:lnTo>
                    <a:pt x="0" y="7620"/>
                  </a:lnTo>
                </a:path>
                <a:path w="15240" h="12700">
                  <a:moveTo>
                    <a:pt x="2540" y="0"/>
                  </a:moveTo>
                  <a:lnTo>
                    <a:pt x="0" y="6350"/>
                  </a:lnTo>
                </a:path>
                <a:path w="15240" h="12700">
                  <a:moveTo>
                    <a:pt x="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10180320" y="608710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6350"/>
                  </a:moveTo>
                  <a:lnTo>
                    <a:pt x="6349" y="1269"/>
                  </a:lnTo>
                  <a:lnTo>
                    <a:pt x="3809" y="0"/>
                  </a:lnTo>
                  <a:lnTo>
                    <a:pt x="2539" y="254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269" y="8890"/>
                  </a:lnTo>
                  <a:lnTo>
                    <a:pt x="11429" y="1397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10172699" y="609853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5079" y="0"/>
                  </a:moveTo>
                  <a:lnTo>
                    <a:pt x="16509" y="7620"/>
                  </a:lnTo>
                  <a:lnTo>
                    <a:pt x="13969" y="12700"/>
                  </a:lnTo>
                  <a:lnTo>
                    <a:pt x="12699" y="13970"/>
                  </a:lnTo>
                  <a:lnTo>
                    <a:pt x="10159" y="13970"/>
                  </a:lnTo>
                  <a:lnTo>
                    <a:pt x="8889" y="12700"/>
                  </a:lnTo>
                  <a:lnTo>
                    <a:pt x="7619" y="10160"/>
                  </a:lnTo>
                  <a:lnTo>
                    <a:pt x="7619" y="8890"/>
                  </a:lnTo>
                  <a:lnTo>
                    <a:pt x="11429" y="3810"/>
                  </a:lnTo>
                </a:path>
                <a:path w="16509" h="13970">
                  <a:moveTo>
                    <a:pt x="7619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5295900" y="788669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80"/>
                  </a:moveTo>
                  <a:lnTo>
                    <a:pt x="16510" y="2540"/>
                  </a:lnTo>
                  <a:lnTo>
                    <a:pt x="13970" y="1270"/>
                  </a:lnTo>
                </a:path>
                <a:path w="16510" h="11429">
                  <a:moveTo>
                    <a:pt x="16510" y="5080"/>
                  </a:moveTo>
                  <a:lnTo>
                    <a:pt x="16510" y="6350"/>
                  </a:lnTo>
                  <a:lnTo>
                    <a:pt x="16510" y="8890"/>
                  </a:lnTo>
                  <a:lnTo>
                    <a:pt x="12700" y="11430"/>
                  </a:lnTo>
                </a:path>
                <a:path w="16510" h="11429">
                  <a:moveTo>
                    <a:pt x="3810" y="11430"/>
                  </a:moveTo>
                  <a:lnTo>
                    <a:pt x="127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3810" y="1270"/>
                  </a:lnTo>
                </a:path>
                <a:path w="16510" h="11429">
                  <a:moveTo>
                    <a:pt x="3810" y="127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1270"/>
                  </a:lnTo>
                </a:path>
                <a:path w="16510" h="11429">
                  <a:moveTo>
                    <a:pt x="12700" y="11430"/>
                  </a:moveTo>
                  <a:lnTo>
                    <a:pt x="10160" y="11430"/>
                  </a:lnTo>
                  <a:lnTo>
                    <a:pt x="6350" y="11430"/>
                  </a:lnTo>
                  <a:lnTo>
                    <a:pt x="38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5295900" y="790321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60"/>
                  </a:moveTo>
                  <a:lnTo>
                    <a:pt x="16510" y="10160"/>
                  </a:lnTo>
                </a:path>
                <a:path w="16510" h="10159">
                  <a:moveTo>
                    <a:pt x="8890" y="10160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5295900" y="792098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3810" y="0"/>
                  </a:lnTo>
                  <a:lnTo>
                    <a:pt x="1270" y="0"/>
                  </a:lnTo>
                  <a:lnTo>
                    <a:pt x="0" y="2539"/>
                  </a:lnTo>
                  <a:lnTo>
                    <a:pt x="0" y="7619"/>
                  </a:lnTo>
                  <a:lnTo>
                    <a:pt x="1270" y="8889"/>
                  </a:lnTo>
                  <a:lnTo>
                    <a:pt x="3810" y="10159"/>
                  </a:lnTo>
                  <a:lnTo>
                    <a:pt x="165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3125469" y="8133079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30" h="17779">
                  <a:moveTo>
                    <a:pt x="508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1430" h="17779">
                  <a:moveTo>
                    <a:pt x="5080" y="0"/>
                  </a:moveTo>
                  <a:lnTo>
                    <a:pt x="6350" y="0"/>
                  </a:lnTo>
                  <a:lnTo>
                    <a:pt x="8890" y="1270"/>
                  </a:lnTo>
                  <a:lnTo>
                    <a:pt x="11430" y="3810"/>
                  </a:lnTo>
                </a:path>
                <a:path w="11430" h="17779">
                  <a:moveTo>
                    <a:pt x="11430" y="13970"/>
                  </a:moveTo>
                  <a:lnTo>
                    <a:pt x="8890" y="1651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2540" y="16510"/>
                  </a:lnTo>
                  <a:lnTo>
                    <a:pt x="1270" y="13970"/>
                  </a:lnTo>
                </a:path>
                <a:path w="11430" h="17779">
                  <a:moveTo>
                    <a:pt x="1270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70" y="3810"/>
                  </a:lnTo>
                </a:path>
                <a:path w="11430" h="17779">
                  <a:moveTo>
                    <a:pt x="11430" y="3810"/>
                  </a:moveTo>
                  <a:lnTo>
                    <a:pt x="11430" y="7620"/>
                  </a:lnTo>
                  <a:lnTo>
                    <a:pt x="11430" y="10160"/>
                  </a:lnTo>
                  <a:lnTo>
                    <a:pt x="11430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3141979" y="813307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7780"/>
                  </a:lnTo>
                </a:path>
                <a:path w="10160" h="17779">
                  <a:moveTo>
                    <a:pt x="10160" y="17780"/>
                  </a:moveTo>
                  <a:lnTo>
                    <a:pt x="10160" y="0"/>
                  </a:lnTo>
                </a:path>
                <a:path w="10160" h="1777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3159760" y="813307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3970"/>
                  </a:lnTo>
                  <a:lnTo>
                    <a:pt x="0" y="16510"/>
                  </a:lnTo>
                  <a:lnTo>
                    <a:pt x="2540" y="17780"/>
                  </a:lnTo>
                  <a:lnTo>
                    <a:pt x="7620" y="17780"/>
                  </a:lnTo>
                  <a:lnTo>
                    <a:pt x="10160" y="16510"/>
                  </a:lnTo>
                  <a:lnTo>
                    <a:pt x="10160" y="13970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3460750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70"/>
                  </a:lnTo>
                  <a:lnTo>
                    <a:pt x="1269" y="381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1429" y="3810"/>
                  </a:lnTo>
                </a:path>
                <a:path w="11429" h="16509">
                  <a:moveTo>
                    <a:pt x="11429" y="13970"/>
                  </a:moveTo>
                  <a:lnTo>
                    <a:pt x="8889" y="16510"/>
                  </a:lnTo>
                  <a:lnTo>
                    <a:pt x="6349" y="16510"/>
                  </a:lnTo>
                  <a:lnTo>
                    <a:pt x="5079" y="16510"/>
                  </a:lnTo>
                  <a:lnTo>
                    <a:pt x="2539" y="16510"/>
                  </a:lnTo>
                  <a:lnTo>
                    <a:pt x="1269" y="13970"/>
                  </a:lnTo>
                </a:path>
                <a:path w="11429" h="16509">
                  <a:moveTo>
                    <a:pt x="1269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69" y="3810"/>
                  </a:lnTo>
                </a:path>
                <a:path w="11429" h="16509">
                  <a:moveTo>
                    <a:pt x="1142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142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3477260" y="813307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349376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270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1430" y="1270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379602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0"/>
                  </a:lnTo>
                  <a:lnTo>
                    <a:pt x="0" y="254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0159" y="2540"/>
                  </a:lnTo>
                </a:path>
                <a:path w="11429" h="16509">
                  <a:moveTo>
                    <a:pt x="10159" y="12700"/>
                  </a:moveTo>
                  <a:lnTo>
                    <a:pt x="8889" y="15240"/>
                  </a:lnTo>
                  <a:lnTo>
                    <a:pt x="6349" y="16510"/>
                  </a:lnTo>
                  <a:lnTo>
                    <a:pt x="5079" y="16510"/>
                  </a:lnTo>
                  <a:lnTo>
                    <a:pt x="2539" y="15240"/>
                  </a:lnTo>
                  <a:lnTo>
                    <a:pt x="0" y="12700"/>
                  </a:lnTo>
                </a:path>
                <a:path w="11429" h="16509">
                  <a:moveTo>
                    <a:pt x="0" y="12700"/>
                  </a:moveTo>
                  <a:lnTo>
                    <a:pt x="0" y="10160"/>
                  </a:lnTo>
                  <a:lnTo>
                    <a:pt x="0" y="6350"/>
                  </a:lnTo>
                  <a:lnTo>
                    <a:pt x="0" y="2540"/>
                  </a:lnTo>
                </a:path>
                <a:path w="11429" h="16509">
                  <a:moveTo>
                    <a:pt x="10159" y="2540"/>
                  </a:moveTo>
                  <a:lnTo>
                    <a:pt x="11429" y="6350"/>
                  </a:lnTo>
                  <a:lnTo>
                    <a:pt x="11429" y="10160"/>
                  </a:lnTo>
                  <a:lnTo>
                    <a:pt x="10159" y="1270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3812539" y="813307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3829050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270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1430" y="1270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4131310" y="8131810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70"/>
                  </a:lnTo>
                  <a:lnTo>
                    <a:pt x="0" y="381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0159" y="3810"/>
                  </a:lnTo>
                </a:path>
                <a:path w="11429" h="16509">
                  <a:moveTo>
                    <a:pt x="10159" y="13970"/>
                  </a:moveTo>
                  <a:lnTo>
                    <a:pt x="7619" y="16510"/>
                  </a:lnTo>
                  <a:lnTo>
                    <a:pt x="6349" y="16510"/>
                  </a:lnTo>
                  <a:lnTo>
                    <a:pt x="3809" y="16510"/>
                  </a:lnTo>
                  <a:lnTo>
                    <a:pt x="2539" y="16510"/>
                  </a:lnTo>
                  <a:lnTo>
                    <a:pt x="0" y="13970"/>
                  </a:lnTo>
                </a:path>
                <a:path w="11429" h="16509">
                  <a:moveTo>
                    <a:pt x="0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0" y="3810"/>
                  </a:lnTo>
                </a:path>
                <a:path w="11429" h="16509">
                  <a:moveTo>
                    <a:pt x="1015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015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4147819" y="8131810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4164329" y="8131810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397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1430" y="1397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4466589" y="8131810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3810" y="0"/>
                  </a:moveTo>
                  <a:lnTo>
                    <a:pt x="2540" y="0"/>
                  </a:lnTo>
                  <a:lnTo>
                    <a:pt x="0" y="3810"/>
                  </a:lnTo>
                </a:path>
                <a:path w="10160" h="16509">
                  <a:moveTo>
                    <a:pt x="3810" y="0"/>
                  </a:moveTo>
                  <a:lnTo>
                    <a:pt x="6350" y="0"/>
                  </a:lnTo>
                  <a:lnTo>
                    <a:pt x="7620" y="0"/>
                  </a:lnTo>
                  <a:lnTo>
                    <a:pt x="10160" y="3810"/>
                  </a:lnTo>
                </a:path>
                <a:path w="10160" h="16509">
                  <a:moveTo>
                    <a:pt x="10160" y="12700"/>
                  </a:moveTo>
                  <a:lnTo>
                    <a:pt x="7620" y="16510"/>
                  </a:lnTo>
                  <a:lnTo>
                    <a:pt x="6350" y="16510"/>
                  </a:lnTo>
                  <a:lnTo>
                    <a:pt x="3810" y="16510"/>
                  </a:lnTo>
                  <a:lnTo>
                    <a:pt x="2540" y="16510"/>
                  </a:lnTo>
                  <a:lnTo>
                    <a:pt x="0" y="12700"/>
                  </a:lnTo>
                </a:path>
                <a:path w="10160" h="16509">
                  <a:moveTo>
                    <a:pt x="0" y="12700"/>
                  </a:moveTo>
                  <a:lnTo>
                    <a:pt x="0" y="10160"/>
                  </a:lnTo>
                  <a:lnTo>
                    <a:pt x="0" y="6350"/>
                  </a:lnTo>
                  <a:lnTo>
                    <a:pt x="0" y="3810"/>
                  </a:lnTo>
                </a:path>
                <a:path w="10160" h="16509">
                  <a:moveTo>
                    <a:pt x="10160" y="3810"/>
                  </a:moveTo>
                  <a:lnTo>
                    <a:pt x="10160" y="6350"/>
                  </a:lnTo>
                  <a:lnTo>
                    <a:pt x="10160" y="10160"/>
                  </a:lnTo>
                  <a:lnTo>
                    <a:pt x="10160" y="1270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4483100" y="8131810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89" h="16509">
                  <a:moveTo>
                    <a:pt x="0" y="0"/>
                  </a:moveTo>
                  <a:lnTo>
                    <a:pt x="0" y="16510"/>
                  </a:lnTo>
                </a:path>
                <a:path w="8889" h="16509">
                  <a:moveTo>
                    <a:pt x="8890" y="16510"/>
                  </a:moveTo>
                  <a:lnTo>
                    <a:pt x="8890" y="0"/>
                  </a:lnTo>
                </a:path>
                <a:path w="8889" h="16509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4499610" y="8131810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2700"/>
                  </a:lnTo>
                  <a:lnTo>
                    <a:pt x="0" y="15240"/>
                  </a:lnTo>
                  <a:lnTo>
                    <a:pt x="254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0160" y="12700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547115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0"/>
                  </a:lnTo>
                  <a:lnTo>
                    <a:pt x="1269" y="2539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1429" y="2539"/>
                  </a:lnTo>
                </a:path>
                <a:path w="11429" h="16509">
                  <a:moveTo>
                    <a:pt x="11429" y="12699"/>
                  </a:moveTo>
                  <a:lnTo>
                    <a:pt x="8889" y="15239"/>
                  </a:lnTo>
                  <a:lnTo>
                    <a:pt x="6349" y="16509"/>
                  </a:lnTo>
                  <a:lnTo>
                    <a:pt x="5079" y="16509"/>
                  </a:lnTo>
                  <a:lnTo>
                    <a:pt x="2539" y="15239"/>
                  </a:lnTo>
                  <a:lnTo>
                    <a:pt x="1269" y="12699"/>
                  </a:lnTo>
                </a:path>
                <a:path w="11429" h="16509">
                  <a:moveTo>
                    <a:pt x="1269" y="12699"/>
                  </a:moveTo>
                  <a:lnTo>
                    <a:pt x="0" y="10159"/>
                  </a:lnTo>
                  <a:lnTo>
                    <a:pt x="0" y="6349"/>
                  </a:lnTo>
                  <a:lnTo>
                    <a:pt x="1269" y="2539"/>
                  </a:lnTo>
                </a:path>
                <a:path w="11429" h="16509">
                  <a:moveTo>
                    <a:pt x="11429" y="2539"/>
                  </a:moveTo>
                  <a:lnTo>
                    <a:pt x="11429" y="6349"/>
                  </a:lnTo>
                  <a:lnTo>
                    <a:pt x="11429" y="10159"/>
                  </a:lnTo>
                  <a:lnTo>
                    <a:pt x="11429" y="1269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5487670" y="813053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09"/>
                  </a:lnTo>
                </a:path>
                <a:path w="10160" h="16509">
                  <a:moveTo>
                    <a:pt x="10160" y="16509"/>
                  </a:moveTo>
                  <a:lnTo>
                    <a:pt x="10160" y="0"/>
                  </a:lnTo>
                </a:path>
                <a:path w="10160" h="16509">
                  <a:moveTo>
                    <a:pt x="1016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550417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2699"/>
                  </a:lnTo>
                  <a:lnTo>
                    <a:pt x="1270" y="15239"/>
                  </a:lnTo>
                  <a:lnTo>
                    <a:pt x="3810" y="16509"/>
                  </a:lnTo>
                  <a:lnTo>
                    <a:pt x="7620" y="16509"/>
                  </a:lnTo>
                  <a:lnTo>
                    <a:pt x="10160" y="15239"/>
                  </a:lnTo>
                  <a:lnTo>
                    <a:pt x="11430" y="12699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562990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3809" y="0"/>
                  </a:lnTo>
                  <a:lnTo>
                    <a:pt x="1269" y="3809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69"/>
                  </a:lnTo>
                  <a:lnTo>
                    <a:pt x="11429" y="3809"/>
                  </a:lnTo>
                </a:path>
                <a:path w="11429" h="16509">
                  <a:moveTo>
                    <a:pt x="11429" y="13969"/>
                  </a:moveTo>
                  <a:lnTo>
                    <a:pt x="8889" y="16509"/>
                  </a:lnTo>
                  <a:lnTo>
                    <a:pt x="6349" y="16509"/>
                  </a:lnTo>
                  <a:lnTo>
                    <a:pt x="5079" y="16509"/>
                  </a:lnTo>
                  <a:lnTo>
                    <a:pt x="2539" y="16509"/>
                  </a:lnTo>
                  <a:lnTo>
                    <a:pt x="1269" y="12699"/>
                  </a:lnTo>
                </a:path>
                <a:path w="11429" h="16509">
                  <a:moveTo>
                    <a:pt x="1269" y="12699"/>
                  </a:moveTo>
                  <a:lnTo>
                    <a:pt x="0" y="10159"/>
                  </a:lnTo>
                  <a:lnTo>
                    <a:pt x="1269" y="6349"/>
                  </a:lnTo>
                  <a:lnTo>
                    <a:pt x="1269" y="3809"/>
                  </a:lnTo>
                </a:path>
                <a:path w="11429" h="16509">
                  <a:moveTo>
                    <a:pt x="11429" y="3809"/>
                  </a:moveTo>
                  <a:lnTo>
                    <a:pt x="11429" y="7619"/>
                  </a:lnTo>
                  <a:lnTo>
                    <a:pt x="11429" y="10159"/>
                  </a:lnTo>
                  <a:lnTo>
                    <a:pt x="11429" y="1396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5646420" y="813053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1270" y="0"/>
                  </a:moveTo>
                  <a:lnTo>
                    <a:pt x="0" y="16509"/>
                  </a:lnTo>
                </a:path>
                <a:path w="10160" h="16509">
                  <a:moveTo>
                    <a:pt x="10160" y="16509"/>
                  </a:moveTo>
                  <a:lnTo>
                    <a:pt x="10160" y="0"/>
                  </a:lnTo>
                </a:path>
                <a:path w="10160" h="16509">
                  <a:moveTo>
                    <a:pt x="10160" y="8889"/>
                  </a:moveTo>
                  <a:lnTo>
                    <a:pt x="1270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5664200" y="813053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3969"/>
                  </a:lnTo>
                  <a:lnTo>
                    <a:pt x="0" y="16509"/>
                  </a:lnTo>
                  <a:lnTo>
                    <a:pt x="2540" y="17779"/>
                  </a:lnTo>
                  <a:lnTo>
                    <a:pt x="7620" y="17779"/>
                  </a:lnTo>
                  <a:lnTo>
                    <a:pt x="10160" y="16509"/>
                  </a:lnTo>
                  <a:lnTo>
                    <a:pt x="10160" y="13969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596518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70"/>
                  </a:lnTo>
                  <a:lnTo>
                    <a:pt x="1269" y="381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1429" y="3810"/>
                  </a:lnTo>
                </a:path>
                <a:path w="11429" h="16509">
                  <a:moveTo>
                    <a:pt x="11429" y="13970"/>
                  </a:moveTo>
                  <a:lnTo>
                    <a:pt x="8889" y="16510"/>
                  </a:lnTo>
                  <a:lnTo>
                    <a:pt x="6349" y="16510"/>
                  </a:lnTo>
                  <a:lnTo>
                    <a:pt x="5079" y="16510"/>
                  </a:lnTo>
                  <a:lnTo>
                    <a:pt x="2539" y="16510"/>
                  </a:lnTo>
                  <a:lnTo>
                    <a:pt x="1269" y="13970"/>
                  </a:lnTo>
                </a:path>
                <a:path w="11429" h="16509">
                  <a:moveTo>
                    <a:pt x="1269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69" y="3810"/>
                  </a:lnTo>
                </a:path>
                <a:path w="11429" h="16509">
                  <a:moveTo>
                    <a:pt x="1142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142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5981700" y="813307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599820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1270" y="1270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8890" y="16510"/>
                  </a:lnTo>
                  <a:lnTo>
                    <a:pt x="11430" y="15240"/>
                  </a:lnTo>
                  <a:lnTo>
                    <a:pt x="11430" y="1270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6300470" y="8127999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29" h="17779">
                  <a:moveTo>
                    <a:pt x="5079" y="0"/>
                  </a:moveTo>
                  <a:lnTo>
                    <a:pt x="2539" y="1270"/>
                  </a:lnTo>
                  <a:lnTo>
                    <a:pt x="1269" y="3810"/>
                  </a:lnTo>
                </a:path>
                <a:path w="11429" h="1777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0159" y="3810"/>
                  </a:lnTo>
                </a:path>
                <a:path w="11429" h="17779">
                  <a:moveTo>
                    <a:pt x="10159" y="13970"/>
                  </a:moveTo>
                  <a:lnTo>
                    <a:pt x="8889" y="16510"/>
                  </a:lnTo>
                  <a:lnTo>
                    <a:pt x="6349" y="17780"/>
                  </a:lnTo>
                  <a:lnTo>
                    <a:pt x="5079" y="17780"/>
                  </a:lnTo>
                  <a:lnTo>
                    <a:pt x="2539" y="16510"/>
                  </a:lnTo>
                  <a:lnTo>
                    <a:pt x="1269" y="13970"/>
                  </a:lnTo>
                </a:path>
                <a:path w="11429" h="17779">
                  <a:moveTo>
                    <a:pt x="1269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69" y="3810"/>
                  </a:lnTo>
                </a:path>
                <a:path w="11429" h="17779">
                  <a:moveTo>
                    <a:pt x="1015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015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6316979" y="812799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7780"/>
                  </a:lnTo>
                </a:path>
                <a:path w="10160" h="17779">
                  <a:moveTo>
                    <a:pt x="10160" y="17780"/>
                  </a:moveTo>
                  <a:lnTo>
                    <a:pt x="10160" y="0"/>
                  </a:lnTo>
                </a:path>
                <a:path w="10160" h="1777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6333489" y="8127999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29" h="17779">
                  <a:moveTo>
                    <a:pt x="0" y="0"/>
                  </a:moveTo>
                  <a:lnTo>
                    <a:pt x="0" y="13970"/>
                  </a:lnTo>
                  <a:lnTo>
                    <a:pt x="1270" y="16510"/>
                  </a:lnTo>
                  <a:lnTo>
                    <a:pt x="3810" y="17780"/>
                  </a:lnTo>
                  <a:lnTo>
                    <a:pt x="7620" y="16510"/>
                  </a:lnTo>
                  <a:lnTo>
                    <a:pt x="10160" y="16510"/>
                  </a:lnTo>
                  <a:lnTo>
                    <a:pt x="11430" y="1397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8783320" y="656082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12700" y="3810"/>
                  </a:lnTo>
                  <a:lnTo>
                    <a:pt x="10160" y="10160"/>
                  </a:lnTo>
                  <a:lnTo>
                    <a:pt x="8890" y="11430"/>
                  </a:lnTo>
                  <a:lnTo>
                    <a:pt x="6350" y="11430"/>
                  </a:lnTo>
                  <a:lnTo>
                    <a:pt x="5080" y="11430"/>
                  </a:lnTo>
                  <a:lnTo>
                    <a:pt x="3810" y="8890"/>
                  </a:lnTo>
                  <a:lnTo>
                    <a:pt x="3810" y="762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8780779" y="6576060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90">
                  <a:moveTo>
                    <a:pt x="3809" y="0"/>
                  </a:moveTo>
                  <a:lnTo>
                    <a:pt x="0" y="889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8770620" y="6586220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29">
                  <a:moveTo>
                    <a:pt x="2540" y="0"/>
                  </a:moveTo>
                  <a:lnTo>
                    <a:pt x="15240" y="5080"/>
                  </a:lnTo>
                  <a:lnTo>
                    <a:pt x="12700" y="10160"/>
                  </a:lnTo>
                  <a:lnTo>
                    <a:pt x="11430" y="11430"/>
                  </a:lnTo>
                  <a:lnTo>
                    <a:pt x="10160" y="11430"/>
                  </a:lnTo>
                  <a:lnTo>
                    <a:pt x="8890" y="11430"/>
                  </a:lnTo>
                  <a:lnTo>
                    <a:pt x="7620" y="10160"/>
                  </a:lnTo>
                  <a:lnTo>
                    <a:pt x="7620" y="8890"/>
                  </a:lnTo>
                  <a:lnTo>
                    <a:pt x="8890" y="2540"/>
                  </a:lnTo>
                </a:path>
                <a:path w="15240" h="11429">
                  <a:moveTo>
                    <a:pt x="7620" y="8890"/>
                  </a:moveTo>
                  <a:lnTo>
                    <a:pt x="5080" y="10160"/>
                  </a:lnTo>
                  <a:lnTo>
                    <a:pt x="3810" y="10160"/>
                  </a:lnTo>
                  <a:lnTo>
                    <a:pt x="2540" y="8890"/>
                  </a:lnTo>
                  <a:lnTo>
                    <a:pt x="0" y="7620"/>
                  </a:lnTo>
                </a:path>
                <a:path w="15240" h="11429">
                  <a:moveTo>
                    <a:pt x="2540" y="0"/>
                  </a:moveTo>
                  <a:lnTo>
                    <a:pt x="0" y="6350"/>
                  </a:lnTo>
                </a:path>
                <a:path w="15240" h="11429">
                  <a:moveTo>
                    <a:pt x="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8765539" y="660018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3809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70" y="1269"/>
                  </a:lnTo>
                  <a:lnTo>
                    <a:pt x="0" y="5079"/>
                  </a:lnTo>
                  <a:lnTo>
                    <a:pt x="0" y="7619"/>
                  </a:lnTo>
                  <a:lnTo>
                    <a:pt x="2540" y="8889"/>
                  </a:lnTo>
                  <a:lnTo>
                    <a:pt x="12700" y="1269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8760460" y="6612889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29">
                  <a:moveTo>
                    <a:pt x="2540" y="0"/>
                  </a:moveTo>
                  <a:lnTo>
                    <a:pt x="15240" y="5079"/>
                  </a:lnTo>
                  <a:lnTo>
                    <a:pt x="13970" y="10159"/>
                  </a:lnTo>
                  <a:lnTo>
                    <a:pt x="12700" y="11429"/>
                  </a:lnTo>
                  <a:lnTo>
                    <a:pt x="10160" y="11429"/>
                  </a:lnTo>
                  <a:lnTo>
                    <a:pt x="8890" y="11429"/>
                  </a:lnTo>
                  <a:lnTo>
                    <a:pt x="6350" y="8889"/>
                  </a:lnTo>
                  <a:lnTo>
                    <a:pt x="7620" y="7619"/>
                  </a:lnTo>
                  <a:lnTo>
                    <a:pt x="8890" y="2539"/>
                  </a:lnTo>
                </a:path>
                <a:path w="15240" h="11429">
                  <a:moveTo>
                    <a:pt x="762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7621270" y="67741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1270" y="0"/>
                  </a:moveTo>
                  <a:lnTo>
                    <a:pt x="10160" y="1016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7609839" y="678814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7595870" y="679196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5079" y="0"/>
                  </a:moveTo>
                  <a:lnTo>
                    <a:pt x="15239" y="11430"/>
                  </a:lnTo>
                  <a:lnTo>
                    <a:pt x="10159" y="15240"/>
                  </a:lnTo>
                  <a:lnTo>
                    <a:pt x="7619" y="15240"/>
                  </a:lnTo>
                  <a:lnTo>
                    <a:pt x="6349" y="13970"/>
                  </a:lnTo>
                  <a:lnTo>
                    <a:pt x="5079" y="11430"/>
                  </a:lnTo>
                  <a:lnTo>
                    <a:pt x="5079" y="10160"/>
                  </a:lnTo>
                  <a:lnTo>
                    <a:pt x="10159" y="6350"/>
                  </a:lnTo>
                </a:path>
                <a:path w="15240" h="15240">
                  <a:moveTo>
                    <a:pt x="5079" y="10160"/>
                  </a:moveTo>
                  <a:lnTo>
                    <a:pt x="3809" y="10160"/>
                  </a:lnTo>
                  <a:lnTo>
                    <a:pt x="1269" y="10160"/>
                  </a:lnTo>
                  <a:lnTo>
                    <a:pt x="1269" y="8890"/>
                  </a:lnTo>
                  <a:lnTo>
                    <a:pt x="0" y="6350"/>
                  </a:lnTo>
                </a:path>
                <a:path w="15240" h="15240">
                  <a:moveTo>
                    <a:pt x="5079" y="0"/>
                  </a:moveTo>
                  <a:lnTo>
                    <a:pt x="0" y="5080"/>
                  </a:lnTo>
                </a:path>
                <a:path w="15240" h="15240">
                  <a:moveTo>
                    <a:pt x="0" y="635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7585709" y="6802120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10159"/>
                  </a:moveTo>
                  <a:lnTo>
                    <a:pt x="7620" y="1269"/>
                  </a:lnTo>
                  <a:lnTo>
                    <a:pt x="5080" y="0"/>
                  </a:lnTo>
                  <a:lnTo>
                    <a:pt x="3810" y="1269"/>
                  </a:lnTo>
                  <a:lnTo>
                    <a:pt x="0" y="3809"/>
                  </a:lnTo>
                  <a:lnTo>
                    <a:pt x="0" y="5079"/>
                  </a:lnTo>
                  <a:lnTo>
                    <a:pt x="0" y="7619"/>
                  </a:lnTo>
                  <a:lnTo>
                    <a:pt x="7620" y="152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7574279" y="681101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6350" y="0"/>
                  </a:moveTo>
                  <a:lnTo>
                    <a:pt x="15240" y="10160"/>
                  </a:lnTo>
                  <a:lnTo>
                    <a:pt x="11430" y="13970"/>
                  </a:lnTo>
                  <a:lnTo>
                    <a:pt x="8890" y="15240"/>
                  </a:lnTo>
                  <a:lnTo>
                    <a:pt x="6350" y="13970"/>
                  </a:lnTo>
                  <a:lnTo>
                    <a:pt x="6350" y="12700"/>
                  </a:lnTo>
                  <a:lnTo>
                    <a:pt x="5080" y="10160"/>
                  </a:lnTo>
                  <a:lnTo>
                    <a:pt x="6350" y="8890"/>
                  </a:lnTo>
                  <a:lnTo>
                    <a:pt x="10160" y="5080"/>
                  </a:lnTo>
                </a:path>
                <a:path w="15240" h="15240">
                  <a:moveTo>
                    <a:pt x="6350" y="889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10041889" y="670941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0" y="0"/>
                  </a:moveTo>
                  <a:lnTo>
                    <a:pt x="10160" y="8890"/>
                  </a:lnTo>
                  <a:lnTo>
                    <a:pt x="6350" y="13970"/>
                  </a:lnTo>
                  <a:lnTo>
                    <a:pt x="5080" y="13970"/>
                  </a:lnTo>
                  <a:lnTo>
                    <a:pt x="2540" y="13970"/>
                  </a:lnTo>
                  <a:lnTo>
                    <a:pt x="1270" y="12700"/>
                  </a:lnTo>
                  <a:lnTo>
                    <a:pt x="1270" y="10160"/>
                  </a:lnTo>
                  <a:lnTo>
                    <a:pt x="127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10031729" y="672337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10017760" y="672972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5079" y="0"/>
                  </a:moveTo>
                  <a:lnTo>
                    <a:pt x="15239" y="8890"/>
                  </a:lnTo>
                  <a:lnTo>
                    <a:pt x="11429" y="12700"/>
                  </a:lnTo>
                  <a:lnTo>
                    <a:pt x="8889" y="13970"/>
                  </a:lnTo>
                  <a:lnTo>
                    <a:pt x="7619" y="12700"/>
                  </a:lnTo>
                  <a:lnTo>
                    <a:pt x="6349" y="11430"/>
                  </a:lnTo>
                  <a:lnTo>
                    <a:pt x="6349" y="8890"/>
                  </a:lnTo>
                  <a:lnTo>
                    <a:pt x="10159" y="5080"/>
                  </a:lnTo>
                </a:path>
                <a:path w="15240" h="13970">
                  <a:moveTo>
                    <a:pt x="6349" y="8890"/>
                  </a:moveTo>
                  <a:lnTo>
                    <a:pt x="3809" y="10160"/>
                  </a:lnTo>
                  <a:lnTo>
                    <a:pt x="2539" y="8890"/>
                  </a:lnTo>
                  <a:lnTo>
                    <a:pt x="1269" y="7620"/>
                  </a:lnTo>
                  <a:lnTo>
                    <a:pt x="0" y="6350"/>
                  </a:lnTo>
                </a:path>
                <a:path w="15240" h="13970">
                  <a:moveTo>
                    <a:pt x="5079" y="0"/>
                  </a:moveTo>
                  <a:lnTo>
                    <a:pt x="1269" y="3810"/>
                  </a:lnTo>
                </a:path>
                <a:path w="15240" h="13970">
                  <a:moveTo>
                    <a:pt x="0" y="6350"/>
                  </a:moveTo>
                  <a:lnTo>
                    <a:pt x="126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10008870" y="673988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8889"/>
                  </a:moveTo>
                  <a:lnTo>
                    <a:pt x="6350" y="1269"/>
                  </a:lnTo>
                  <a:lnTo>
                    <a:pt x="5080" y="0"/>
                  </a:lnTo>
                  <a:lnTo>
                    <a:pt x="2540" y="1269"/>
                  </a:lnTo>
                  <a:lnTo>
                    <a:pt x="0" y="3809"/>
                  </a:lnTo>
                  <a:lnTo>
                    <a:pt x="0" y="6349"/>
                  </a:lnTo>
                  <a:lnTo>
                    <a:pt x="0" y="7619"/>
                  </a:lnTo>
                  <a:lnTo>
                    <a:pt x="8890" y="1523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9997439" y="6748779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09" h="15240">
                  <a:moveTo>
                    <a:pt x="6350" y="0"/>
                  </a:moveTo>
                  <a:lnTo>
                    <a:pt x="16510" y="10160"/>
                  </a:lnTo>
                  <a:lnTo>
                    <a:pt x="12700" y="13970"/>
                  </a:lnTo>
                  <a:lnTo>
                    <a:pt x="10160" y="15240"/>
                  </a:lnTo>
                  <a:lnTo>
                    <a:pt x="7620" y="13970"/>
                  </a:lnTo>
                  <a:lnTo>
                    <a:pt x="6350" y="11430"/>
                  </a:lnTo>
                  <a:lnTo>
                    <a:pt x="7620" y="10160"/>
                  </a:lnTo>
                  <a:lnTo>
                    <a:pt x="11430" y="5080"/>
                  </a:lnTo>
                </a:path>
                <a:path w="16509" h="15240">
                  <a:moveTo>
                    <a:pt x="7620" y="1016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9133839" y="629030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0" y="12700"/>
                  </a:moveTo>
                  <a:lnTo>
                    <a:pt x="3810" y="0"/>
                  </a:lnTo>
                  <a:lnTo>
                    <a:pt x="8890" y="1269"/>
                  </a:lnTo>
                  <a:lnTo>
                    <a:pt x="11430" y="2539"/>
                  </a:lnTo>
                  <a:lnTo>
                    <a:pt x="11430" y="5080"/>
                  </a:lnTo>
                  <a:lnTo>
                    <a:pt x="11430" y="635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9149079" y="6300470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0"/>
                  </a:moveTo>
                  <a:lnTo>
                    <a:pt x="889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9160510" y="6297929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0" y="12700"/>
                  </a:moveTo>
                  <a:lnTo>
                    <a:pt x="3810" y="0"/>
                  </a:lnTo>
                  <a:lnTo>
                    <a:pt x="8890" y="1269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0160" y="5080"/>
                  </a:lnTo>
                  <a:lnTo>
                    <a:pt x="10160" y="7620"/>
                  </a:lnTo>
                  <a:lnTo>
                    <a:pt x="8890" y="7620"/>
                  </a:lnTo>
                  <a:lnTo>
                    <a:pt x="2540" y="6350"/>
                  </a:lnTo>
                </a:path>
                <a:path w="11429" h="15239">
                  <a:moveTo>
                    <a:pt x="8890" y="7620"/>
                  </a:moveTo>
                  <a:lnTo>
                    <a:pt x="10160" y="1016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7620" y="15240"/>
                  </a:lnTo>
                </a:path>
                <a:path w="11429" h="15239">
                  <a:moveTo>
                    <a:pt x="0" y="12700"/>
                  </a:moveTo>
                  <a:lnTo>
                    <a:pt x="6350" y="15240"/>
                  </a:lnTo>
                </a:path>
                <a:path w="11429" h="15239">
                  <a:moveTo>
                    <a:pt x="7620" y="15240"/>
                  </a:moveTo>
                  <a:lnTo>
                    <a:pt x="6350" y="152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9174479" y="6301739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3809" y="0"/>
                  </a:moveTo>
                  <a:lnTo>
                    <a:pt x="0" y="10160"/>
                  </a:lnTo>
                  <a:lnTo>
                    <a:pt x="0" y="12700"/>
                  </a:lnTo>
                  <a:lnTo>
                    <a:pt x="1269" y="13970"/>
                  </a:lnTo>
                  <a:lnTo>
                    <a:pt x="5079" y="15240"/>
                  </a:lnTo>
                  <a:lnTo>
                    <a:pt x="7619" y="15240"/>
                  </a:lnTo>
                  <a:lnTo>
                    <a:pt x="8889" y="13970"/>
                  </a:lnTo>
                  <a:lnTo>
                    <a:pt x="11429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9187179" y="6305550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10">
                  <a:moveTo>
                    <a:pt x="0" y="13970"/>
                  </a:moveTo>
                  <a:lnTo>
                    <a:pt x="3810" y="0"/>
                  </a:lnTo>
                  <a:lnTo>
                    <a:pt x="10160" y="2540"/>
                  </a:lnTo>
                  <a:lnTo>
                    <a:pt x="11430" y="3810"/>
                  </a:lnTo>
                  <a:lnTo>
                    <a:pt x="11430" y="6350"/>
                  </a:lnTo>
                  <a:lnTo>
                    <a:pt x="11430" y="7620"/>
                  </a:lnTo>
                  <a:lnTo>
                    <a:pt x="8890" y="8890"/>
                  </a:lnTo>
                  <a:lnTo>
                    <a:pt x="7620" y="8890"/>
                  </a:lnTo>
                  <a:lnTo>
                    <a:pt x="2540" y="7620"/>
                  </a:lnTo>
                </a:path>
                <a:path w="11429" h="16510">
                  <a:moveTo>
                    <a:pt x="7620" y="8890"/>
                  </a:moveTo>
                  <a:lnTo>
                    <a:pt x="8890" y="165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9855199" y="667257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0" y="11429"/>
                  </a:moveTo>
                  <a:lnTo>
                    <a:pt x="7620" y="0"/>
                  </a:lnTo>
                  <a:lnTo>
                    <a:pt x="12700" y="3809"/>
                  </a:lnTo>
                  <a:lnTo>
                    <a:pt x="13970" y="5079"/>
                  </a:lnTo>
                  <a:lnTo>
                    <a:pt x="13970" y="7619"/>
                  </a:lnTo>
                  <a:lnTo>
                    <a:pt x="12700" y="8889"/>
                  </a:lnTo>
                  <a:lnTo>
                    <a:pt x="11430" y="10159"/>
                  </a:lnTo>
                  <a:lnTo>
                    <a:pt x="8890" y="8889"/>
                  </a:lnTo>
                  <a:lnTo>
                    <a:pt x="3810" y="634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9871710" y="668654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9879329" y="6687820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40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2700" y="507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143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  <a:path w="12700" h="15240">
                  <a:moveTo>
                    <a:pt x="8890" y="8889"/>
                  </a:moveTo>
                  <a:lnTo>
                    <a:pt x="10160" y="11429"/>
                  </a:lnTo>
                  <a:lnTo>
                    <a:pt x="10160" y="12699"/>
                  </a:lnTo>
                  <a:lnTo>
                    <a:pt x="8890" y="13969"/>
                  </a:lnTo>
                  <a:lnTo>
                    <a:pt x="7620" y="15239"/>
                  </a:lnTo>
                </a:path>
                <a:path w="12700" h="15240">
                  <a:moveTo>
                    <a:pt x="0" y="11429"/>
                  </a:moveTo>
                  <a:lnTo>
                    <a:pt x="5080" y="15239"/>
                  </a:lnTo>
                </a:path>
                <a:path w="12700" h="15240">
                  <a:moveTo>
                    <a:pt x="7620" y="15239"/>
                  </a:moveTo>
                  <a:lnTo>
                    <a:pt x="5080" y="152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9892029" y="669543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6350" y="0"/>
                  </a:moveTo>
                  <a:lnTo>
                    <a:pt x="0" y="8889"/>
                  </a:lnTo>
                  <a:lnTo>
                    <a:pt x="0" y="11429"/>
                  </a:lnTo>
                  <a:lnTo>
                    <a:pt x="1269" y="12699"/>
                  </a:lnTo>
                  <a:lnTo>
                    <a:pt x="3810" y="15239"/>
                  </a:lnTo>
                  <a:lnTo>
                    <a:pt x="6350" y="15239"/>
                  </a:lnTo>
                  <a:lnTo>
                    <a:pt x="7620" y="13969"/>
                  </a:lnTo>
                  <a:lnTo>
                    <a:pt x="13970" y="507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9902189" y="670306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09">
                  <a:moveTo>
                    <a:pt x="0" y="11430"/>
                  </a:moveTo>
                  <a:lnTo>
                    <a:pt x="7620" y="0"/>
                  </a:lnTo>
                  <a:lnTo>
                    <a:pt x="12700" y="254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3810" y="6350"/>
                  </a:lnTo>
                </a:path>
                <a:path w="13970" h="16509">
                  <a:moveTo>
                    <a:pt x="8890" y="8890"/>
                  </a:moveTo>
                  <a:lnTo>
                    <a:pt x="7620" y="165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11727179" y="458850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8889"/>
                  </a:moveTo>
                  <a:lnTo>
                    <a:pt x="16509" y="7619"/>
                  </a:lnTo>
                  <a:lnTo>
                    <a:pt x="15239" y="3809"/>
                  </a:lnTo>
                </a:path>
                <a:path w="16509" h="12700">
                  <a:moveTo>
                    <a:pt x="16509" y="8889"/>
                  </a:moveTo>
                  <a:lnTo>
                    <a:pt x="16509" y="10159"/>
                  </a:lnTo>
                  <a:lnTo>
                    <a:pt x="13969" y="12699"/>
                  </a:lnTo>
                  <a:lnTo>
                    <a:pt x="11429" y="12699"/>
                  </a:lnTo>
                </a:path>
                <a:path w="16509" h="12700">
                  <a:moveTo>
                    <a:pt x="2539" y="8889"/>
                  </a:moveTo>
                  <a:lnTo>
                    <a:pt x="0" y="6349"/>
                  </a:lnTo>
                  <a:lnTo>
                    <a:pt x="1269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6349" y="0"/>
                  </a:lnTo>
                </a:path>
                <a:path w="16509" h="12700">
                  <a:moveTo>
                    <a:pt x="6349" y="0"/>
                  </a:moveTo>
                  <a:lnTo>
                    <a:pt x="8889" y="1269"/>
                  </a:lnTo>
                  <a:lnTo>
                    <a:pt x="12699" y="2539"/>
                  </a:lnTo>
                  <a:lnTo>
                    <a:pt x="15239" y="3809"/>
                  </a:lnTo>
                </a:path>
                <a:path w="16509" h="12700">
                  <a:moveTo>
                    <a:pt x="11429" y="12699"/>
                  </a:moveTo>
                  <a:lnTo>
                    <a:pt x="7619" y="12699"/>
                  </a:lnTo>
                  <a:lnTo>
                    <a:pt x="5079" y="1142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11719560" y="4602479"/>
              <a:ext cx="19050" cy="15240"/>
            </a:xfrm>
            <a:custGeom>
              <a:avLst/>
              <a:gdLst/>
              <a:ahLst/>
              <a:cxnLst/>
              <a:rect l="l" t="t" r="r" b="b"/>
              <a:pathLst>
                <a:path w="19050" h="15239">
                  <a:moveTo>
                    <a:pt x="19050" y="6350"/>
                  </a:moveTo>
                  <a:lnTo>
                    <a:pt x="3810" y="0"/>
                  </a:lnTo>
                </a:path>
                <a:path w="19050" h="15239">
                  <a:moveTo>
                    <a:pt x="0" y="8890"/>
                  </a:moveTo>
                  <a:lnTo>
                    <a:pt x="15240" y="15240"/>
                  </a:lnTo>
                </a:path>
                <a:path w="19050" h="15239">
                  <a:moveTo>
                    <a:pt x="7620" y="11430"/>
                  </a:moveTo>
                  <a:lnTo>
                    <a:pt x="11430" y="254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11714479" y="46177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779" y="6350"/>
                  </a:moveTo>
                  <a:lnTo>
                    <a:pt x="6349" y="1269"/>
                  </a:lnTo>
                  <a:lnTo>
                    <a:pt x="3809" y="0"/>
                  </a:lnTo>
                  <a:lnTo>
                    <a:pt x="1269" y="254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269" y="10160"/>
                  </a:lnTo>
                  <a:lnTo>
                    <a:pt x="13969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11591289" y="489457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8889"/>
                  </a:moveTo>
                  <a:lnTo>
                    <a:pt x="16509" y="7619"/>
                  </a:lnTo>
                  <a:lnTo>
                    <a:pt x="15239" y="3809"/>
                  </a:lnTo>
                </a:path>
                <a:path w="16509" h="13970">
                  <a:moveTo>
                    <a:pt x="16509" y="8889"/>
                  </a:moveTo>
                  <a:lnTo>
                    <a:pt x="16509" y="11429"/>
                  </a:lnTo>
                  <a:lnTo>
                    <a:pt x="13969" y="12699"/>
                  </a:lnTo>
                  <a:lnTo>
                    <a:pt x="11429" y="13969"/>
                  </a:lnTo>
                </a:path>
                <a:path w="16509" h="13970">
                  <a:moveTo>
                    <a:pt x="2539" y="8889"/>
                  </a:moveTo>
                  <a:lnTo>
                    <a:pt x="0" y="6349"/>
                  </a:lnTo>
                  <a:lnTo>
                    <a:pt x="1269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6349" y="0"/>
                  </a:lnTo>
                </a:path>
                <a:path w="16509" h="13970">
                  <a:moveTo>
                    <a:pt x="6349" y="0"/>
                  </a:moveTo>
                  <a:lnTo>
                    <a:pt x="8889" y="1269"/>
                  </a:lnTo>
                  <a:lnTo>
                    <a:pt x="12699" y="2539"/>
                  </a:lnTo>
                  <a:lnTo>
                    <a:pt x="15239" y="3809"/>
                  </a:lnTo>
                </a:path>
                <a:path w="16509" h="13970">
                  <a:moveTo>
                    <a:pt x="11429" y="13969"/>
                  </a:moveTo>
                  <a:lnTo>
                    <a:pt x="7619" y="12699"/>
                  </a:lnTo>
                  <a:lnTo>
                    <a:pt x="5079" y="1142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11583670" y="4908550"/>
              <a:ext cx="19050" cy="15240"/>
            </a:xfrm>
            <a:custGeom>
              <a:avLst/>
              <a:gdLst/>
              <a:ahLst/>
              <a:cxnLst/>
              <a:rect l="l" t="t" r="r" b="b"/>
              <a:pathLst>
                <a:path w="19050" h="15239">
                  <a:moveTo>
                    <a:pt x="19050" y="6350"/>
                  </a:moveTo>
                  <a:lnTo>
                    <a:pt x="3810" y="0"/>
                  </a:lnTo>
                </a:path>
                <a:path w="19050" h="15239">
                  <a:moveTo>
                    <a:pt x="0" y="8890"/>
                  </a:moveTo>
                  <a:lnTo>
                    <a:pt x="15240" y="15240"/>
                  </a:lnTo>
                </a:path>
                <a:path w="19050" h="15239">
                  <a:moveTo>
                    <a:pt x="7620" y="11430"/>
                  </a:moveTo>
                  <a:lnTo>
                    <a:pt x="11430" y="254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11577320" y="4923789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50" y="6350"/>
                  </a:moveTo>
                  <a:lnTo>
                    <a:pt x="6350" y="1269"/>
                  </a:lnTo>
                  <a:lnTo>
                    <a:pt x="5079" y="0"/>
                  </a:lnTo>
                  <a:lnTo>
                    <a:pt x="2539" y="2540"/>
                  </a:lnTo>
                  <a:lnTo>
                    <a:pt x="0" y="6350"/>
                  </a:lnTo>
                  <a:lnTo>
                    <a:pt x="1270" y="8890"/>
                  </a:lnTo>
                  <a:lnTo>
                    <a:pt x="2539" y="11430"/>
                  </a:lnTo>
                  <a:lnTo>
                    <a:pt x="13970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11719560" y="458597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5240" y="8889"/>
                  </a:moveTo>
                  <a:lnTo>
                    <a:pt x="16510" y="7619"/>
                  </a:lnTo>
                  <a:lnTo>
                    <a:pt x="13970" y="3809"/>
                  </a:lnTo>
                </a:path>
                <a:path w="16509" h="12700">
                  <a:moveTo>
                    <a:pt x="15240" y="8889"/>
                  </a:moveTo>
                  <a:lnTo>
                    <a:pt x="15240" y="10159"/>
                  </a:lnTo>
                  <a:lnTo>
                    <a:pt x="13970" y="12699"/>
                  </a:lnTo>
                  <a:lnTo>
                    <a:pt x="10160" y="12699"/>
                  </a:lnTo>
                </a:path>
                <a:path w="16509" h="12700">
                  <a:moveTo>
                    <a:pt x="1270" y="8889"/>
                  </a:move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1270" y="1269"/>
                  </a:lnTo>
                  <a:lnTo>
                    <a:pt x="5080" y="0"/>
                  </a:lnTo>
                </a:path>
                <a:path w="16509" h="12700">
                  <a:moveTo>
                    <a:pt x="5080" y="0"/>
                  </a:moveTo>
                  <a:lnTo>
                    <a:pt x="8890" y="1269"/>
                  </a:lnTo>
                  <a:lnTo>
                    <a:pt x="11430" y="2539"/>
                  </a:lnTo>
                  <a:lnTo>
                    <a:pt x="13970" y="3809"/>
                  </a:lnTo>
                </a:path>
                <a:path w="16509" h="12700">
                  <a:moveTo>
                    <a:pt x="10160" y="12699"/>
                  </a:moveTo>
                  <a:lnTo>
                    <a:pt x="6350" y="12699"/>
                  </a:lnTo>
                  <a:lnTo>
                    <a:pt x="3810" y="11429"/>
                  </a:lnTo>
                  <a:lnTo>
                    <a:pt x="1270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11710670" y="4598670"/>
              <a:ext cx="20320" cy="16510"/>
            </a:xfrm>
            <a:custGeom>
              <a:avLst/>
              <a:gdLst/>
              <a:ahLst/>
              <a:cxnLst/>
              <a:rect l="l" t="t" r="r" b="b"/>
              <a:pathLst>
                <a:path w="20320" h="16510">
                  <a:moveTo>
                    <a:pt x="20320" y="7620"/>
                  </a:moveTo>
                  <a:lnTo>
                    <a:pt x="5080" y="0"/>
                  </a:lnTo>
                </a:path>
                <a:path w="20320" h="16510">
                  <a:moveTo>
                    <a:pt x="0" y="8890"/>
                  </a:moveTo>
                  <a:lnTo>
                    <a:pt x="15240" y="16510"/>
                  </a:lnTo>
                </a:path>
                <a:path w="20320" h="16510">
                  <a:moveTo>
                    <a:pt x="7620" y="12700"/>
                  </a:moveTo>
                  <a:lnTo>
                    <a:pt x="12700" y="38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11705589" y="461517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779" y="6350"/>
                  </a:moveTo>
                  <a:lnTo>
                    <a:pt x="6349" y="1269"/>
                  </a:lnTo>
                  <a:lnTo>
                    <a:pt x="3809" y="0"/>
                  </a:lnTo>
                  <a:lnTo>
                    <a:pt x="1269" y="254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269" y="10160"/>
                  </a:lnTo>
                  <a:lnTo>
                    <a:pt x="13969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11582399" y="489203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8889"/>
                  </a:moveTo>
                  <a:lnTo>
                    <a:pt x="16509" y="7619"/>
                  </a:lnTo>
                  <a:lnTo>
                    <a:pt x="15239" y="3809"/>
                  </a:lnTo>
                </a:path>
                <a:path w="16509" h="12700">
                  <a:moveTo>
                    <a:pt x="16509" y="8889"/>
                  </a:moveTo>
                  <a:lnTo>
                    <a:pt x="16509" y="10159"/>
                  </a:lnTo>
                  <a:lnTo>
                    <a:pt x="13969" y="12699"/>
                  </a:lnTo>
                  <a:lnTo>
                    <a:pt x="11429" y="12699"/>
                  </a:lnTo>
                </a:path>
                <a:path w="16509" h="12700">
                  <a:moveTo>
                    <a:pt x="2539" y="8889"/>
                  </a:moveTo>
                  <a:lnTo>
                    <a:pt x="0" y="6349"/>
                  </a:lnTo>
                  <a:lnTo>
                    <a:pt x="0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6349" y="0"/>
                  </a:lnTo>
                </a:path>
                <a:path w="16509" h="12700">
                  <a:moveTo>
                    <a:pt x="6349" y="0"/>
                  </a:moveTo>
                  <a:lnTo>
                    <a:pt x="8889" y="1269"/>
                  </a:lnTo>
                  <a:lnTo>
                    <a:pt x="11429" y="2539"/>
                  </a:lnTo>
                  <a:lnTo>
                    <a:pt x="15239" y="3809"/>
                  </a:lnTo>
                </a:path>
                <a:path w="16509" h="12700">
                  <a:moveTo>
                    <a:pt x="11429" y="12699"/>
                  </a:moveTo>
                  <a:lnTo>
                    <a:pt x="7619" y="12699"/>
                  </a:lnTo>
                  <a:lnTo>
                    <a:pt x="5079" y="1142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11574779" y="4904739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50" y="7620"/>
                  </a:moveTo>
                  <a:lnTo>
                    <a:pt x="3810" y="0"/>
                  </a:lnTo>
                </a:path>
                <a:path w="19050" h="16510">
                  <a:moveTo>
                    <a:pt x="0" y="8890"/>
                  </a:moveTo>
                  <a:lnTo>
                    <a:pt x="15240" y="16510"/>
                  </a:lnTo>
                </a:path>
                <a:path w="19050" h="16510">
                  <a:moveTo>
                    <a:pt x="7620" y="12700"/>
                  </a:moveTo>
                  <a:lnTo>
                    <a:pt x="11430" y="38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11568429" y="4921250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50" y="6350"/>
                  </a:moveTo>
                  <a:lnTo>
                    <a:pt x="6350" y="1269"/>
                  </a:lnTo>
                  <a:lnTo>
                    <a:pt x="3810" y="0"/>
                  </a:lnTo>
                  <a:lnTo>
                    <a:pt x="2539" y="254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2539" y="10160"/>
                  </a:lnTo>
                  <a:lnTo>
                    <a:pt x="13970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5015230" y="3751579"/>
              <a:ext cx="35560" cy="19050"/>
            </a:xfrm>
            <a:custGeom>
              <a:avLst/>
              <a:gdLst/>
              <a:ahLst/>
              <a:cxnLst/>
              <a:rect l="l" t="t" r="r" b="b"/>
              <a:pathLst>
                <a:path w="35560" h="19050">
                  <a:moveTo>
                    <a:pt x="2540" y="13970"/>
                  </a:moveTo>
                  <a:lnTo>
                    <a:pt x="0" y="15240"/>
                  </a:lnTo>
                  <a:lnTo>
                    <a:pt x="0" y="16510"/>
                  </a:lnTo>
                  <a:lnTo>
                    <a:pt x="1270" y="16510"/>
                  </a:lnTo>
                  <a:lnTo>
                    <a:pt x="2540" y="13970"/>
                  </a:lnTo>
                  <a:close/>
                </a:path>
                <a:path w="35560" h="19050">
                  <a:moveTo>
                    <a:pt x="5080" y="17780"/>
                  </a:moveTo>
                  <a:lnTo>
                    <a:pt x="3810" y="17780"/>
                  </a:lnTo>
                  <a:lnTo>
                    <a:pt x="3810" y="16510"/>
                  </a:lnTo>
                  <a:lnTo>
                    <a:pt x="2540" y="16510"/>
                  </a:lnTo>
                  <a:lnTo>
                    <a:pt x="2540" y="17780"/>
                  </a:lnTo>
                  <a:lnTo>
                    <a:pt x="3810" y="19050"/>
                  </a:lnTo>
                  <a:lnTo>
                    <a:pt x="5080" y="19050"/>
                  </a:lnTo>
                  <a:lnTo>
                    <a:pt x="5080" y="17780"/>
                  </a:lnTo>
                  <a:close/>
                </a:path>
                <a:path w="35560" h="19050">
                  <a:moveTo>
                    <a:pt x="6350" y="16510"/>
                  </a:moveTo>
                  <a:lnTo>
                    <a:pt x="5080" y="16510"/>
                  </a:lnTo>
                  <a:lnTo>
                    <a:pt x="5080" y="17780"/>
                  </a:lnTo>
                  <a:lnTo>
                    <a:pt x="6350" y="17780"/>
                  </a:lnTo>
                  <a:lnTo>
                    <a:pt x="6350" y="16510"/>
                  </a:lnTo>
                  <a:close/>
                </a:path>
                <a:path w="35560" h="19050">
                  <a:moveTo>
                    <a:pt x="7620" y="15240"/>
                  </a:moveTo>
                  <a:lnTo>
                    <a:pt x="5080" y="11430"/>
                  </a:lnTo>
                  <a:lnTo>
                    <a:pt x="6350" y="11430"/>
                  </a:lnTo>
                  <a:lnTo>
                    <a:pt x="6350" y="10160"/>
                  </a:lnTo>
                  <a:lnTo>
                    <a:pt x="5080" y="10160"/>
                  </a:lnTo>
                  <a:lnTo>
                    <a:pt x="3810" y="12700"/>
                  </a:lnTo>
                  <a:lnTo>
                    <a:pt x="5080" y="12700"/>
                  </a:lnTo>
                  <a:lnTo>
                    <a:pt x="7620" y="15240"/>
                  </a:lnTo>
                  <a:close/>
                </a:path>
                <a:path w="35560" h="19050">
                  <a:moveTo>
                    <a:pt x="7620" y="8890"/>
                  </a:moveTo>
                  <a:lnTo>
                    <a:pt x="6350" y="8890"/>
                  </a:lnTo>
                  <a:lnTo>
                    <a:pt x="6350" y="10160"/>
                  </a:lnTo>
                  <a:lnTo>
                    <a:pt x="7620" y="10160"/>
                  </a:lnTo>
                  <a:lnTo>
                    <a:pt x="7620" y="8890"/>
                  </a:lnTo>
                  <a:close/>
                </a:path>
                <a:path w="35560" h="19050">
                  <a:moveTo>
                    <a:pt x="8890" y="13970"/>
                  </a:moveTo>
                  <a:lnTo>
                    <a:pt x="7620" y="15240"/>
                  </a:lnTo>
                  <a:lnTo>
                    <a:pt x="8890" y="15240"/>
                  </a:lnTo>
                  <a:lnTo>
                    <a:pt x="8890" y="13970"/>
                  </a:lnTo>
                  <a:close/>
                </a:path>
                <a:path w="35560" h="19050">
                  <a:moveTo>
                    <a:pt x="13970" y="8890"/>
                  </a:moveTo>
                  <a:lnTo>
                    <a:pt x="11430" y="11430"/>
                  </a:lnTo>
                  <a:lnTo>
                    <a:pt x="12700" y="11430"/>
                  </a:lnTo>
                  <a:lnTo>
                    <a:pt x="13970" y="8890"/>
                  </a:lnTo>
                  <a:close/>
                </a:path>
                <a:path w="35560" h="19050">
                  <a:moveTo>
                    <a:pt x="15240" y="7620"/>
                  </a:moveTo>
                  <a:lnTo>
                    <a:pt x="13970" y="2540"/>
                  </a:lnTo>
                  <a:lnTo>
                    <a:pt x="12700" y="2540"/>
                  </a:lnTo>
                  <a:lnTo>
                    <a:pt x="12700" y="3810"/>
                  </a:lnTo>
                  <a:lnTo>
                    <a:pt x="13970" y="7620"/>
                  </a:lnTo>
                  <a:lnTo>
                    <a:pt x="15240" y="7620"/>
                  </a:lnTo>
                  <a:close/>
                </a:path>
                <a:path w="35560" h="19050">
                  <a:moveTo>
                    <a:pt x="17780" y="2540"/>
                  </a:moveTo>
                  <a:lnTo>
                    <a:pt x="16510" y="2540"/>
                  </a:lnTo>
                  <a:lnTo>
                    <a:pt x="15240" y="2540"/>
                  </a:lnTo>
                  <a:lnTo>
                    <a:pt x="15240" y="3810"/>
                  </a:lnTo>
                  <a:lnTo>
                    <a:pt x="17780" y="3810"/>
                  </a:lnTo>
                  <a:lnTo>
                    <a:pt x="17780" y="2540"/>
                  </a:lnTo>
                  <a:close/>
                </a:path>
                <a:path w="35560" h="19050">
                  <a:moveTo>
                    <a:pt x="17780" y="0"/>
                  </a:moveTo>
                  <a:lnTo>
                    <a:pt x="16510" y="0"/>
                  </a:lnTo>
                  <a:lnTo>
                    <a:pt x="15240" y="0"/>
                  </a:lnTo>
                  <a:lnTo>
                    <a:pt x="15240" y="1270"/>
                  </a:lnTo>
                  <a:lnTo>
                    <a:pt x="16510" y="1270"/>
                  </a:lnTo>
                  <a:lnTo>
                    <a:pt x="17780" y="1270"/>
                  </a:lnTo>
                  <a:lnTo>
                    <a:pt x="17780" y="0"/>
                  </a:lnTo>
                  <a:close/>
                </a:path>
                <a:path w="35560" h="19050">
                  <a:moveTo>
                    <a:pt x="19050" y="13970"/>
                  </a:moveTo>
                  <a:lnTo>
                    <a:pt x="17780" y="13970"/>
                  </a:lnTo>
                  <a:lnTo>
                    <a:pt x="16510" y="13970"/>
                  </a:lnTo>
                  <a:lnTo>
                    <a:pt x="16510" y="15240"/>
                  </a:lnTo>
                  <a:lnTo>
                    <a:pt x="17780" y="15240"/>
                  </a:lnTo>
                  <a:lnTo>
                    <a:pt x="19050" y="15240"/>
                  </a:lnTo>
                  <a:lnTo>
                    <a:pt x="19050" y="13970"/>
                  </a:lnTo>
                  <a:close/>
                </a:path>
                <a:path w="35560" h="19050">
                  <a:moveTo>
                    <a:pt x="19050" y="10160"/>
                  </a:moveTo>
                  <a:lnTo>
                    <a:pt x="17780" y="10160"/>
                  </a:lnTo>
                  <a:lnTo>
                    <a:pt x="16510" y="10160"/>
                  </a:lnTo>
                  <a:lnTo>
                    <a:pt x="16510" y="11430"/>
                  </a:lnTo>
                  <a:lnTo>
                    <a:pt x="17780" y="11430"/>
                  </a:lnTo>
                  <a:lnTo>
                    <a:pt x="19050" y="11430"/>
                  </a:lnTo>
                  <a:lnTo>
                    <a:pt x="19050" y="10160"/>
                  </a:lnTo>
                  <a:close/>
                </a:path>
                <a:path w="35560" h="19050">
                  <a:moveTo>
                    <a:pt x="19050" y="6350"/>
                  </a:moveTo>
                  <a:lnTo>
                    <a:pt x="17780" y="6350"/>
                  </a:lnTo>
                  <a:lnTo>
                    <a:pt x="16510" y="6350"/>
                  </a:lnTo>
                  <a:lnTo>
                    <a:pt x="15240" y="7620"/>
                  </a:lnTo>
                  <a:lnTo>
                    <a:pt x="15240" y="8890"/>
                  </a:lnTo>
                  <a:lnTo>
                    <a:pt x="16510" y="7620"/>
                  </a:lnTo>
                  <a:lnTo>
                    <a:pt x="17780" y="7620"/>
                  </a:lnTo>
                  <a:lnTo>
                    <a:pt x="19050" y="7620"/>
                  </a:lnTo>
                  <a:lnTo>
                    <a:pt x="19050" y="6350"/>
                  </a:lnTo>
                  <a:close/>
                </a:path>
                <a:path w="35560" h="19050">
                  <a:moveTo>
                    <a:pt x="20320" y="15240"/>
                  </a:moveTo>
                  <a:lnTo>
                    <a:pt x="19050" y="15240"/>
                  </a:lnTo>
                  <a:lnTo>
                    <a:pt x="19050" y="16510"/>
                  </a:lnTo>
                  <a:lnTo>
                    <a:pt x="20320" y="16510"/>
                  </a:lnTo>
                  <a:lnTo>
                    <a:pt x="20320" y="15240"/>
                  </a:lnTo>
                  <a:close/>
                </a:path>
                <a:path w="35560" h="19050">
                  <a:moveTo>
                    <a:pt x="21590" y="11430"/>
                  </a:moveTo>
                  <a:lnTo>
                    <a:pt x="19050" y="11430"/>
                  </a:lnTo>
                  <a:lnTo>
                    <a:pt x="19050" y="12700"/>
                  </a:lnTo>
                  <a:lnTo>
                    <a:pt x="21590" y="12700"/>
                  </a:lnTo>
                  <a:lnTo>
                    <a:pt x="21590" y="11430"/>
                  </a:lnTo>
                  <a:close/>
                </a:path>
                <a:path w="35560" h="19050">
                  <a:moveTo>
                    <a:pt x="21590" y="7620"/>
                  </a:moveTo>
                  <a:lnTo>
                    <a:pt x="19050" y="7620"/>
                  </a:lnTo>
                  <a:lnTo>
                    <a:pt x="19050" y="8890"/>
                  </a:lnTo>
                  <a:lnTo>
                    <a:pt x="21590" y="8890"/>
                  </a:lnTo>
                  <a:lnTo>
                    <a:pt x="21590" y="7620"/>
                  </a:lnTo>
                  <a:close/>
                </a:path>
                <a:path w="35560" h="19050">
                  <a:moveTo>
                    <a:pt x="21590" y="3810"/>
                  </a:moveTo>
                  <a:lnTo>
                    <a:pt x="20320" y="3810"/>
                  </a:lnTo>
                  <a:lnTo>
                    <a:pt x="20320" y="5080"/>
                  </a:lnTo>
                  <a:lnTo>
                    <a:pt x="21590" y="5080"/>
                  </a:lnTo>
                  <a:lnTo>
                    <a:pt x="21590" y="3810"/>
                  </a:lnTo>
                  <a:close/>
                </a:path>
                <a:path w="35560" h="19050">
                  <a:moveTo>
                    <a:pt x="22860" y="15240"/>
                  </a:moveTo>
                  <a:lnTo>
                    <a:pt x="21590" y="13970"/>
                  </a:lnTo>
                  <a:lnTo>
                    <a:pt x="21590" y="15240"/>
                  </a:lnTo>
                  <a:lnTo>
                    <a:pt x="22860" y="15240"/>
                  </a:lnTo>
                  <a:close/>
                </a:path>
                <a:path w="35560" h="19050">
                  <a:moveTo>
                    <a:pt x="22860" y="10160"/>
                  </a:moveTo>
                  <a:lnTo>
                    <a:pt x="21590" y="10160"/>
                  </a:lnTo>
                  <a:lnTo>
                    <a:pt x="21590" y="11430"/>
                  </a:lnTo>
                  <a:lnTo>
                    <a:pt x="22860" y="11430"/>
                  </a:lnTo>
                  <a:lnTo>
                    <a:pt x="22860" y="10160"/>
                  </a:lnTo>
                  <a:close/>
                </a:path>
                <a:path w="35560" h="19050">
                  <a:moveTo>
                    <a:pt x="22860" y="6350"/>
                  </a:moveTo>
                  <a:lnTo>
                    <a:pt x="21590" y="6350"/>
                  </a:lnTo>
                  <a:lnTo>
                    <a:pt x="21590" y="7620"/>
                  </a:lnTo>
                  <a:lnTo>
                    <a:pt x="22860" y="7620"/>
                  </a:lnTo>
                  <a:lnTo>
                    <a:pt x="22860" y="6350"/>
                  </a:lnTo>
                  <a:close/>
                </a:path>
                <a:path w="35560" h="19050">
                  <a:moveTo>
                    <a:pt x="22860" y="2540"/>
                  </a:moveTo>
                  <a:lnTo>
                    <a:pt x="21590" y="2540"/>
                  </a:lnTo>
                  <a:lnTo>
                    <a:pt x="21590" y="3810"/>
                  </a:lnTo>
                  <a:lnTo>
                    <a:pt x="22860" y="2540"/>
                  </a:lnTo>
                  <a:close/>
                </a:path>
                <a:path w="35560" h="19050">
                  <a:moveTo>
                    <a:pt x="22860" y="0"/>
                  </a:moveTo>
                  <a:lnTo>
                    <a:pt x="19050" y="1270"/>
                  </a:lnTo>
                  <a:lnTo>
                    <a:pt x="17780" y="1270"/>
                  </a:lnTo>
                  <a:lnTo>
                    <a:pt x="17780" y="2540"/>
                  </a:lnTo>
                  <a:lnTo>
                    <a:pt x="19050" y="3175"/>
                  </a:lnTo>
                  <a:lnTo>
                    <a:pt x="19050" y="3810"/>
                  </a:lnTo>
                  <a:lnTo>
                    <a:pt x="20320" y="3810"/>
                  </a:lnTo>
                  <a:lnTo>
                    <a:pt x="20320" y="2540"/>
                  </a:lnTo>
                  <a:lnTo>
                    <a:pt x="19050" y="2540"/>
                  </a:lnTo>
                  <a:lnTo>
                    <a:pt x="22860" y="1270"/>
                  </a:lnTo>
                  <a:lnTo>
                    <a:pt x="22860" y="0"/>
                  </a:lnTo>
                  <a:close/>
                </a:path>
                <a:path w="35560" h="19050">
                  <a:moveTo>
                    <a:pt x="24130" y="3810"/>
                  </a:moveTo>
                  <a:lnTo>
                    <a:pt x="22860" y="3810"/>
                  </a:lnTo>
                  <a:lnTo>
                    <a:pt x="21590" y="5080"/>
                  </a:lnTo>
                  <a:lnTo>
                    <a:pt x="21590" y="6350"/>
                  </a:lnTo>
                  <a:lnTo>
                    <a:pt x="24130" y="3810"/>
                  </a:lnTo>
                  <a:close/>
                </a:path>
                <a:path w="35560" h="19050">
                  <a:moveTo>
                    <a:pt x="25400" y="6350"/>
                  </a:moveTo>
                  <a:lnTo>
                    <a:pt x="24130" y="6350"/>
                  </a:lnTo>
                  <a:lnTo>
                    <a:pt x="24130" y="7620"/>
                  </a:lnTo>
                  <a:lnTo>
                    <a:pt x="25400" y="7620"/>
                  </a:lnTo>
                  <a:lnTo>
                    <a:pt x="25400" y="6350"/>
                  </a:lnTo>
                  <a:close/>
                </a:path>
                <a:path w="35560" h="19050">
                  <a:moveTo>
                    <a:pt x="25400" y="2540"/>
                  </a:moveTo>
                  <a:lnTo>
                    <a:pt x="24130" y="2540"/>
                  </a:lnTo>
                  <a:lnTo>
                    <a:pt x="24130" y="3810"/>
                  </a:lnTo>
                  <a:lnTo>
                    <a:pt x="25400" y="3810"/>
                  </a:lnTo>
                  <a:lnTo>
                    <a:pt x="25400" y="2540"/>
                  </a:lnTo>
                  <a:close/>
                </a:path>
                <a:path w="35560" h="19050">
                  <a:moveTo>
                    <a:pt x="26670" y="11430"/>
                  </a:moveTo>
                  <a:lnTo>
                    <a:pt x="25400" y="10160"/>
                  </a:lnTo>
                  <a:lnTo>
                    <a:pt x="24130" y="8890"/>
                  </a:lnTo>
                  <a:lnTo>
                    <a:pt x="24130" y="10160"/>
                  </a:lnTo>
                  <a:lnTo>
                    <a:pt x="26670" y="11430"/>
                  </a:lnTo>
                  <a:close/>
                </a:path>
                <a:path w="35560" h="19050">
                  <a:moveTo>
                    <a:pt x="26670" y="3810"/>
                  </a:moveTo>
                  <a:lnTo>
                    <a:pt x="25400" y="3810"/>
                  </a:lnTo>
                  <a:lnTo>
                    <a:pt x="25400" y="6350"/>
                  </a:lnTo>
                  <a:lnTo>
                    <a:pt x="26670" y="5080"/>
                  </a:lnTo>
                  <a:lnTo>
                    <a:pt x="26670" y="3810"/>
                  </a:lnTo>
                  <a:close/>
                </a:path>
                <a:path w="35560" h="19050">
                  <a:moveTo>
                    <a:pt x="29210" y="6350"/>
                  </a:moveTo>
                  <a:lnTo>
                    <a:pt x="26670" y="6350"/>
                  </a:lnTo>
                  <a:lnTo>
                    <a:pt x="27940" y="7620"/>
                  </a:lnTo>
                  <a:lnTo>
                    <a:pt x="25400" y="10160"/>
                  </a:lnTo>
                  <a:lnTo>
                    <a:pt x="29210" y="7620"/>
                  </a:lnTo>
                  <a:lnTo>
                    <a:pt x="29210" y="6350"/>
                  </a:lnTo>
                  <a:close/>
                </a:path>
                <a:path w="35560" h="19050">
                  <a:moveTo>
                    <a:pt x="31750" y="15240"/>
                  </a:moveTo>
                  <a:lnTo>
                    <a:pt x="30480" y="15240"/>
                  </a:lnTo>
                  <a:lnTo>
                    <a:pt x="30480" y="16510"/>
                  </a:lnTo>
                  <a:lnTo>
                    <a:pt x="31750" y="16510"/>
                  </a:lnTo>
                  <a:lnTo>
                    <a:pt x="31750" y="15240"/>
                  </a:lnTo>
                  <a:close/>
                </a:path>
                <a:path w="35560" h="19050">
                  <a:moveTo>
                    <a:pt x="33020" y="10160"/>
                  </a:moveTo>
                  <a:lnTo>
                    <a:pt x="31750" y="10160"/>
                  </a:lnTo>
                  <a:lnTo>
                    <a:pt x="30480" y="12700"/>
                  </a:lnTo>
                  <a:lnTo>
                    <a:pt x="29210" y="11430"/>
                  </a:lnTo>
                  <a:lnTo>
                    <a:pt x="31750" y="10160"/>
                  </a:lnTo>
                  <a:lnTo>
                    <a:pt x="27940" y="11430"/>
                  </a:lnTo>
                  <a:lnTo>
                    <a:pt x="29210" y="12700"/>
                  </a:lnTo>
                  <a:lnTo>
                    <a:pt x="29210" y="13970"/>
                  </a:lnTo>
                  <a:lnTo>
                    <a:pt x="30480" y="13970"/>
                  </a:lnTo>
                  <a:lnTo>
                    <a:pt x="31750" y="12700"/>
                  </a:lnTo>
                  <a:lnTo>
                    <a:pt x="33020" y="11430"/>
                  </a:lnTo>
                  <a:lnTo>
                    <a:pt x="33020" y="10160"/>
                  </a:lnTo>
                  <a:close/>
                </a:path>
                <a:path w="35560" h="19050">
                  <a:moveTo>
                    <a:pt x="34290" y="16510"/>
                  </a:moveTo>
                  <a:lnTo>
                    <a:pt x="31750" y="16510"/>
                  </a:lnTo>
                  <a:lnTo>
                    <a:pt x="31750" y="17780"/>
                  </a:lnTo>
                  <a:lnTo>
                    <a:pt x="34290" y="17780"/>
                  </a:lnTo>
                  <a:lnTo>
                    <a:pt x="34290" y="16510"/>
                  </a:lnTo>
                  <a:close/>
                </a:path>
                <a:path w="35560" h="19050">
                  <a:moveTo>
                    <a:pt x="35560" y="12700"/>
                  </a:moveTo>
                  <a:lnTo>
                    <a:pt x="33020" y="12700"/>
                  </a:lnTo>
                  <a:lnTo>
                    <a:pt x="33020" y="15240"/>
                  </a:lnTo>
                  <a:lnTo>
                    <a:pt x="34290" y="15240"/>
                  </a:lnTo>
                  <a:lnTo>
                    <a:pt x="34290" y="13970"/>
                  </a:lnTo>
                  <a:lnTo>
                    <a:pt x="35560" y="13970"/>
                  </a:lnTo>
                  <a:lnTo>
                    <a:pt x="35560" y="12700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6731000" y="82384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90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39"/>
                  </a:lnTo>
                </a:path>
                <a:path w="8890" h="13970">
                  <a:moveTo>
                    <a:pt x="5079" y="0"/>
                  </a:moveTo>
                  <a:lnTo>
                    <a:pt x="7619" y="1269"/>
                  </a:lnTo>
                  <a:lnTo>
                    <a:pt x="8889" y="3809"/>
                  </a:lnTo>
                </a:path>
                <a:path w="8890" h="13970">
                  <a:moveTo>
                    <a:pt x="7619" y="11429"/>
                  </a:moveTo>
                  <a:lnTo>
                    <a:pt x="6349" y="13969"/>
                  </a:lnTo>
                  <a:lnTo>
                    <a:pt x="3809" y="13969"/>
                  </a:lnTo>
                  <a:lnTo>
                    <a:pt x="2539" y="13969"/>
                  </a:lnTo>
                  <a:lnTo>
                    <a:pt x="1269" y="13969"/>
                  </a:lnTo>
                  <a:lnTo>
                    <a:pt x="0" y="11429"/>
                  </a:lnTo>
                </a:path>
                <a:path w="8890" h="13970">
                  <a:moveTo>
                    <a:pt x="0" y="1142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1269" y="2539"/>
                  </a:lnTo>
                </a:path>
                <a:path w="8890" h="13970">
                  <a:moveTo>
                    <a:pt x="8889" y="3809"/>
                  </a:moveTo>
                  <a:lnTo>
                    <a:pt x="8889" y="6349"/>
                  </a:lnTo>
                  <a:lnTo>
                    <a:pt x="8889" y="8889"/>
                  </a:lnTo>
                  <a:lnTo>
                    <a:pt x="7619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6743700" y="823976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40">
                  <a:moveTo>
                    <a:pt x="1270" y="0"/>
                  </a:moveTo>
                  <a:lnTo>
                    <a:pt x="0" y="13970"/>
                  </a:lnTo>
                </a:path>
                <a:path w="10159" h="15240">
                  <a:moveTo>
                    <a:pt x="7620" y="15240"/>
                  </a:moveTo>
                  <a:lnTo>
                    <a:pt x="10160" y="1270"/>
                  </a:lnTo>
                </a:path>
                <a:path w="10159" h="15240">
                  <a:moveTo>
                    <a:pt x="8890" y="7620"/>
                  </a:move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6757670" y="82410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0" y="13970"/>
                  </a:moveTo>
                  <a:lnTo>
                    <a:pt x="1270" y="0"/>
                  </a:lnTo>
                  <a:lnTo>
                    <a:pt x="7620" y="1270"/>
                  </a:lnTo>
                  <a:lnTo>
                    <a:pt x="8890" y="2540"/>
                  </a:lnTo>
                  <a:lnTo>
                    <a:pt x="10160" y="5080"/>
                  </a:lnTo>
                  <a:lnTo>
                    <a:pt x="10160" y="635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11313160" y="776351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2700" y="8890"/>
                  </a:moveTo>
                  <a:lnTo>
                    <a:pt x="13970" y="7620"/>
                  </a:lnTo>
                  <a:lnTo>
                    <a:pt x="12700" y="5080"/>
                  </a:lnTo>
                </a:path>
                <a:path w="13970" h="11429">
                  <a:moveTo>
                    <a:pt x="12700" y="8890"/>
                  </a:moveTo>
                  <a:lnTo>
                    <a:pt x="12700" y="10160"/>
                  </a:lnTo>
                  <a:lnTo>
                    <a:pt x="11430" y="11430"/>
                  </a:lnTo>
                  <a:lnTo>
                    <a:pt x="7620" y="11430"/>
                  </a:lnTo>
                </a:path>
                <a:path w="13970" h="11429">
                  <a:moveTo>
                    <a:pt x="1269" y="7620"/>
                  </a:moveTo>
                  <a:lnTo>
                    <a:pt x="0" y="5080"/>
                  </a:lnTo>
                  <a:lnTo>
                    <a:pt x="0" y="2540"/>
                  </a:lnTo>
                  <a:lnTo>
                    <a:pt x="1269" y="1270"/>
                  </a:lnTo>
                  <a:lnTo>
                    <a:pt x="2539" y="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5080"/>
                  </a:lnTo>
                </a:path>
                <a:path w="13970" h="11429">
                  <a:moveTo>
                    <a:pt x="7620" y="11430"/>
                  </a:moveTo>
                  <a:lnTo>
                    <a:pt x="5080" y="10160"/>
                  </a:lnTo>
                  <a:lnTo>
                    <a:pt x="2539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11304270" y="7773670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7619"/>
                  </a:moveTo>
                  <a:lnTo>
                    <a:pt x="5079" y="0"/>
                  </a:lnTo>
                </a:path>
                <a:path w="16509" h="13970">
                  <a:moveTo>
                    <a:pt x="0" y="6349"/>
                  </a:moveTo>
                  <a:lnTo>
                    <a:pt x="12699" y="13969"/>
                  </a:lnTo>
                </a:path>
                <a:path w="16509" h="13970">
                  <a:moveTo>
                    <a:pt x="6349" y="10159"/>
                  </a:moveTo>
                  <a:lnTo>
                    <a:pt x="10159" y="38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11301729" y="778509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0"/>
                  </a:moveTo>
                  <a:lnTo>
                    <a:pt x="11430" y="7620"/>
                  </a:lnTo>
                  <a:lnTo>
                    <a:pt x="8890" y="12700"/>
                  </a:lnTo>
                  <a:lnTo>
                    <a:pt x="7620" y="13970"/>
                  </a:lnTo>
                  <a:lnTo>
                    <a:pt x="5080" y="13970"/>
                  </a:lnTo>
                  <a:lnTo>
                    <a:pt x="3810" y="12700"/>
                  </a:lnTo>
                  <a:lnTo>
                    <a:pt x="2540" y="10160"/>
                  </a:lnTo>
                  <a:lnTo>
                    <a:pt x="2540" y="8890"/>
                  </a:lnTo>
                  <a:lnTo>
                    <a:pt x="6350" y="381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11163299" y="799972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2700" y="8890"/>
                  </a:moveTo>
                  <a:lnTo>
                    <a:pt x="12700" y="6350"/>
                  </a:lnTo>
                  <a:lnTo>
                    <a:pt x="12700" y="3810"/>
                  </a:lnTo>
                </a:path>
                <a:path w="12700" h="11429">
                  <a:moveTo>
                    <a:pt x="12700" y="8890"/>
                  </a:moveTo>
                  <a:lnTo>
                    <a:pt x="11430" y="8890"/>
                  </a:lnTo>
                  <a:lnTo>
                    <a:pt x="10160" y="10160"/>
                  </a:lnTo>
                  <a:lnTo>
                    <a:pt x="7620" y="11430"/>
                  </a:lnTo>
                </a:path>
                <a:path w="12700" h="11429">
                  <a:moveTo>
                    <a:pt x="0" y="6350"/>
                  </a:moveTo>
                  <a:lnTo>
                    <a:pt x="0" y="3810"/>
                  </a:lnTo>
                  <a:lnTo>
                    <a:pt x="0" y="1270"/>
                  </a:lnTo>
                  <a:lnTo>
                    <a:pt x="1269" y="1270"/>
                  </a:lnTo>
                  <a:lnTo>
                    <a:pt x="2539" y="0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2700" h="11429">
                  <a:moveTo>
                    <a:pt x="7620" y="11430"/>
                  </a:moveTo>
                  <a:lnTo>
                    <a:pt x="5080" y="10160"/>
                  </a:lnTo>
                  <a:lnTo>
                    <a:pt x="2539" y="889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11154410" y="8008620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09" h="15240">
                  <a:moveTo>
                    <a:pt x="16509" y="7619"/>
                  </a:moveTo>
                  <a:lnTo>
                    <a:pt x="3809" y="0"/>
                  </a:lnTo>
                </a:path>
                <a:path w="16509" h="15240">
                  <a:moveTo>
                    <a:pt x="0" y="7619"/>
                  </a:moveTo>
                  <a:lnTo>
                    <a:pt x="11429" y="15239"/>
                  </a:lnTo>
                </a:path>
                <a:path w="16509" h="15240">
                  <a:moveTo>
                    <a:pt x="6349" y="11429"/>
                  </a:moveTo>
                  <a:lnTo>
                    <a:pt x="10159" y="38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11151870" y="802004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0"/>
                  </a:moveTo>
                  <a:lnTo>
                    <a:pt x="11430" y="7620"/>
                  </a:lnTo>
                  <a:lnTo>
                    <a:pt x="7620" y="1270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2540" y="8890"/>
                  </a:lnTo>
                  <a:lnTo>
                    <a:pt x="5080" y="381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4921250" y="3662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3810" y="5080"/>
                  </a:lnTo>
                  <a:lnTo>
                    <a:pt x="127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4837429" y="36614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3810" y="6350"/>
                  </a:lnTo>
                  <a:lnTo>
                    <a:pt x="1270" y="6350"/>
                  </a:lnTo>
                  <a:lnTo>
                    <a:pt x="1270" y="508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4588510" y="36296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5080"/>
                  </a:lnTo>
                  <a:lnTo>
                    <a:pt x="1269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1269" y="2540"/>
                  </a:lnTo>
                  <a:lnTo>
                    <a:pt x="2539" y="2540"/>
                  </a:lnTo>
                  <a:lnTo>
                    <a:pt x="380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4512310" y="35966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1270"/>
                  </a:lnTo>
                  <a:lnTo>
                    <a:pt x="2539" y="1270"/>
                  </a:lnTo>
                  <a:lnTo>
                    <a:pt x="380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4443729" y="354837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0"/>
                  </a:moveTo>
                  <a:lnTo>
                    <a:pt x="2540" y="3810"/>
                  </a:lnTo>
                  <a:lnTo>
                    <a:pt x="1269" y="2540"/>
                  </a:lnTo>
                  <a:lnTo>
                    <a:pt x="0" y="1270"/>
                  </a:lnTo>
                  <a:lnTo>
                    <a:pt x="1269" y="127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508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4386579" y="348742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0"/>
                  </a:moveTo>
                  <a:lnTo>
                    <a:pt x="1269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4345939" y="341375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2540"/>
                  </a:moveTo>
                  <a:lnTo>
                    <a:pt x="1269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2540" y="127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4325619" y="333247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3809"/>
                  </a:moveTo>
                  <a:lnTo>
                    <a:pt x="1269" y="3809"/>
                  </a:lnTo>
                  <a:lnTo>
                    <a:pt x="0" y="1269"/>
                  </a:lnTo>
                  <a:lnTo>
                    <a:pt x="1269" y="1269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3810" y="1269"/>
                  </a:lnTo>
                  <a:lnTo>
                    <a:pt x="38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4323079" y="324866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4323079" y="316484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1269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4324350" y="308101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4324350" y="29972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4324350" y="291337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4324350" y="282956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4324350" y="274574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4324350" y="266191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4324350" y="25781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4324350" y="249555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5079" y="2540"/>
                  </a:moveTo>
                  <a:lnTo>
                    <a:pt x="0" y="254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253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4324350" y="2411729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6350" y="2540"/>
                  </a:move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2540" y="1270"/>
                  </a:lnTo>
                  <a:lnTo>
                    <a:pt x="254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4325619" y="232791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5079" y="2540"/>
                  </a:move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2539" y="1270"/>
                  </a:lnTo>
                  <a:lnTo>
                    <a:pt x="253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4325619" y="224409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6350" y="2540"/>
                  </a:move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4354829" y="216661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0"/>
                  </a:lnTo>
                  <a:lnTo>
                    <a:pt x="3809" y="1269"/>
                  </a:lnTo>
                  <a:lnTo>
                    <a:pt x="3809" y="253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4425950" y="21234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0" y="0"/>
                  </a:lnTo>
                  <a:lnTo>
                    <a:pt x="2540" y="0"/>
                  </a:lnTo>
                  <a:lnTo>
                    <a:pt x="3810" y="1269"/>
                  </a:lnTo>
                  <a:lnTo>
                    <a:pt x="2540" y="2540"/>
                  </a:ln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3995419" y="21678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5079"/>
                  </a:moveTo>
                  <a:lnTo>
                    <a:pt x="0" y="1269"/>
                  </a:lnTo>
                  <a:lnTo>
                    <a:pt x="1270" y="0"/>
                  </a:lnTo>
                  <a:lnTo>
                    <a:pt x="2540" y="0"/>
                  </a:lnTo>
                  <a:lnTo>
                    <a:pt x="3810" y="0"/>
                  </a:lnTo>
                  <a:lnTo>
                    <a:pt x="3810" y="1269"/>
                  </a:lnTo>
                  <a:lnTo>
                    <a:pt x="127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4072889" y="217551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3809"/>
                  </a:moveTo>
                  <a:lnTo>
                    <a:pt x="3810" y="0"/>
                  </a:lnTo>
                  <a:lnTo>
                    <a:pt x="5080" y="1269"/>
                  </a:lnTo>
                  <a:lnTo>
                    <a:pt x="5080" y="2539"/>
                  </a:lnTo>
                  <a:lnTo>
                    <a:pt x="3810" y="3809"/>
                  </a:lnTo>
                  <a:lnTo>
                    <a:pt x="127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4118610" y="224409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127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4121150" y="23279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6350" y="381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4121150" y="241172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6350" y="381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4121150" y="249555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4121150" y="257936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4121150" y="266319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4119879" y="27470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6350" y="381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4119879" y="283082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4119879" y="291465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4119879" y="299846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4119879" y="308229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4118610" y="31661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4118610" y="324992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4118610" y="333375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9278620" y="6395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2540" y="6350"/>
                  </a:moveTo>
                  <a:lnTo>
                    <a:pt x="1270" y="0"/>
                  </a:lnTo>
                </a:path>
                <a:path w="3809" h="6350">
                  <a:moveTo>
                    <a:pt x="3810" y="1269"/>
                  </a:moveTo>
                  <a:lnTo>
                    <a:pt x="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9273539" y="63957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0" y="3810"/>
                  </a:moveTo>
                  <a:lnTo>
                    <a:pt x="0" y="5080"/>
                  </a:lnTo>
                  <a:lnTo>
                    <a:pt x="1270" y="5080"/>
                  </a:lnTo>
                  <a:lnTo>
                    <a:pt x="2540" y="3810"/>
                  </a:lnTo>
                </a:path>
                <a:path w="3809" h="5079">
                  <a:moveTo>
                    <a:pt x="0" y="0"/>
                  </a:moveTo>
                  <a:lnTo>
                    <a:pt x="1270" y="0"/>
                  </a:lnTo>
                  <a:lnTo>
                    <a:pt x="2540" y="0"/>
                  </a:lnTo>
                  <a:lnTo>
                    <a:pt x="3810" y="1270"/>
                  </a:lnTo>
                </a:path>
                <a:path w="3809" h="5079">
                  <a:moveTo>
                    <a:pt x="3810" y="1270"/>
                  </a:moveTo>
                  <a:lnTo>
                    <a:pt x="3810" y="2540"/>
                  </a:lnTo>
                  <a:lnTo>
                    <a:pt x="25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9190989" y="63741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809" y="6350"/>
                  </a:moveTo>
                  <a:lnTo>
                    <a:pt x="2539" y="0"/>
                  </a:lnTo>
                </a:path>
                <a:path w="5079" h="6350">
                  <a:moveTo>
                    <a:pt x="5079" y="1269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9185910" y="63728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810"/>
                  </a:moveTo>
                  <a:lnTo>
                    <a:pt x="1270" y="5080"/>
                  </a:lnTo>
                  <a:lnTo>
                    <a:pt x="1270" y="6350"/>
                  </a:lnTo>
                  <a:lnTo>
                    <a:pt x="2540" y="6350"/>
                  </a:lnTo>
                  <a:lnTo>
                    <a:pt x="3810" y="5080"/>
                  </a:lnTo>
                </a:path>
                <a:path w="5079" h="6350">
                  <a:moveTo>
                    <a:pt x="1270" y="127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5080" y="2540"/>
                  </a:lnTo>
                </a:path>
                <a:path w="5079" h="6350">
                  <a:moveTo>
                    <a:pt x="5080" y="2540"/>
                  </a:moveTo>
                  <a:lnTo>
                    <a:pt x="3810" y="381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9104629" y="63525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809" y="6350"/>
                  </a:moveTo>
                  <a:lnTo>
                    <a:pt x="1269" y="0"/>
                  </a:lnTo>
                </a:path>
                <a:path w="5079" h="6350">
                  <a:moveTo>
                    <a:pt x="5079" y="1269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9099549" y="6351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5080"/>
                  </a:lnTo>
                  <a:lnTo>
                    <a:pt x="3810" y="5080"/>
                  </a:lnTo>
                </a:path>
                <a:path w="3809" h="5079">
                  <a:moveTo>
                    <a:pt x="1270" y="127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</a:path>
                <a:path w="3809" h="5079">
                  <a:moveTo>
                    <a:pt x="3810" y="1270"/>
                  </a:moveTo>
                  <a:lnTo>
                    <a:pt x="3810" y="2540"/>
                  </a:lnTo>
                  <a:lnTo>
                    <a:pt x="3810" y="381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9018270" y="63309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809" y="6350"/>
                  </a:moveTo>
                  <a:lnTo>
                    <a:pt x="1269" y="0"/>
                  </a:lnTo>
                </a:path>
                <a:path w="5079" h="6350">
                  <a:moveTo>
                    <a:pt x="5079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9013189" y="6329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0" y="3810"/>
                  </a:moveTo>
                  <a:lnTo>
                    <a:pt x="0" y="5080"/>
                  </a:lnTo>
                  <a:lnTo>
                    <a:pt x="1270" y="5080"/>
                  </a:lnTo>
                  <a:lnTo>
                    <a:pt x="2540" y="5080"/>
                  </a:lnTo>
                  <a:lnTo>
                    <a:pt x="3810" y="5080"/>
                  </a:lnTo>
                </a:path>
                <a:path w="3809" h="5079">
                  <a:moveTo>
                    <a:pt x="127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</a:path>
                <a:path w="3809" h="5079">
                  <a:moveTo>
                    <a:pt x="3810" y="1270"/>
                  </a:moveTo>
                  <a:lnTo>
                    <a:pt x="3810" y="2540"/>
                  </a:lnTo>
                  <a:lnTo>
                    <a:pt x="3810" y="381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3840479" y="787907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09">
                  <a:moveTo>
                    <a:pt x="0" y="0"/>
                  </a:moveTo>
                  <a:lnTo>
                    <a:pt x="5080" y="0"/>
                  </a:lnTo>
                  <a:lnTo>
                    <a:pt x="0" y="1270"/>
                  </a:lnTo>
                  <a:lnTo>
                    <a:pt x="5080" y="3810"/>
                  </a:ln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3840479" y="788416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09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2540"/>
                  </a:lnTo>
                  <a:lnTo>
                    <a:pt x="2540" y="0"/>
                  </a:lnTo>
                </a:path>
                <a:path w="5079" h="3809">
                  <a:moveTo>
                    <a:pt x="2540" y="2540"/>
                  </a:moveTo>
                  <a:lnTo>
                    <a:pt x="2540" y="3810"/>
                  </a:lnTo>
                  <a:lnTo>
                    <a:pt x="1270" y="3810"/>
                  </a:lnTo>
                  <a:lnTo>
                    <a:pt x="0" y="3810"/>
                  </a:lnTo>
                </a:path>
                <a:path w="5079" h="3809">
                  <a:moveTo>
                    <a:pt x="0" y="0"/>
                  </a:moveTo>
                  <a:lnTo>
                    <a:pt x="0" y="2540"/>
                  </a:lnTo>
                </a:path>
                <a:path w="5079" h="3809">
                  <a:moveTo>
                    <a:pt x="0" y="381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4050029" y="35788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126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1269"/>
                  </a:lnTo>
                  <a:lnTo>
                    <a:pt x="3809" y="253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4083050" y="35026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0"/>
                  </a:lnTo>
                  <a:lnTo>
                    <a:pt x="380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4112260" y="342392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5079"/>
                  </a:moveTo>
                  <a:lnTo>
                    <a:pt x="0" y="3809"/>
                  </a:lnTo>
                  <a:lnTo>
                    <a:pt x="1269" y="1269"/>
                  </a:ln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2539"/>
                  </a:lnTo>
                  <a:lnTo>
                    <a:pt x="38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11874499" y="44132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11906249" y="43357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0"/>
                  </a:lnTo>
                  <a:lnTo>
                    <a:pt x="380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12166599" y="44513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0"/>
                  </a:moveTo>
                  <a:lnTo>
                    <a:pt x="5080" y="2540"/>
                  </a:lnTo>
                  <a:lnTo>
                    <a:pt x="5080" y="3810"/>
                  </a:lnTo>
                  <a:lnTo>
                    <a:pt x="3810" y="508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12134849" y="452882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0"/>
                  </a:moveTo>
                  <a:lnTo>
                    <a:pt x="5080" y="2540"/>
                  </a:lnTo>
                  <a:lnTo>
                    <a:pt x="3810" y="3810"/>
                  </a:lnTo>
                  <a:lnTo>
                    <a:pt x="3810" y="5080"/>
                  </a:lnTo>
                  <a:lnTo>
                    <a:pt x="2540" y="508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36" name="object 213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3759200" y="7312660"/>
              <a:ext cx="250189" cy="228600"/>
            </a:xfrm>
            <a:prstGeom prst="rect">
              <a:avLst/>
            </a:prstGeom>
          </p:spPr>
        </p:pic>
        <p:pic>
          <p:nvPicPr>
            <p:cNvPr id="2137" name="object 213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778250" y="6311900"/>
              <a:ext cx="181610" cy="97790"/>
            </a:xfrm>
            <a:prstGeom prst="rect">
              <a:avLst/>
            </a:prstGeom>
          </p:spPr>
        </p:pic>
        <p:pic>
          <p:nvPicPr>
            <p:cNvPr id="2138" name="object 21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768850" y="2985769"/>
              <a:ext cx="603250" cy="227330"/>
            </a:xfrm>
            <a:prstGeom prst="rect">
              <a:avLst/>
            </a:prstGeom>
          </p:spPr>
        </p:pic>
        <p:pic>
          <p:nvPicPr>
            <p:cNvPr id="2139" name="object 21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424679" y="3641597"/>
              <a:ext cx="338581" cy="172212"/>
            </a:xfrm>
            <a:prstGeom prst="rect">
              <a:avLst/>
            </a:prstGeom>
          </p:spPr>
        </p:pic>
        <p:pic>
          <p:nvPicPr>
            <p:cNvPr id="2140" name="object 214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716260" y="4041139"/>
              <a:ext cx="819149" cy="227330"/>
            </a:xfrm>
            <a:prstGeom prst="rect">
              <a:avLst/>
            </a:prstGeom>
          </p:spPr>
        </p:pic>
        <p:pic>
          <p:nvPicPr>
            <p:cNvPr id="2141" name="object 214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12639" y="8388349"/>
              <a:ext cx="448818" cy="162559"/>
            </a:xfrm>
            <a:prstGeom prst="rect">
              <a:avLst/>
            </a:prstGeom>
          </p:spPr>
        </p:pic>
        <p:pic>
          <p:nvPicPr>
            <p:cNvPr id="2142" name="object 214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313679" y="4795520"/>
              <a:ext cx="321309" cy="156210"/>
            </a:xfrm>
            <a:prstGeom prst="rect">
              <a:avLst/>
            </a:prstGeom>
          </p:spPr>
        </p:pic>
        <p:pic>
          <p:nvPicPr>
            <p:cNvPr id="2143" name="object 2143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735829" y="2640329"/>
              <a:ext cx="455929" cy="39370"/>
            </a:xfrm>
            <a:prstGeom prst="rect">
              <a:avLst/>
            </a:prstGeom>
          </p:spPr>
        </p:pic>
        <p:pic>
          <p:nvPicPr>
            <p:cNvPr id="2144" name="object 2144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457189" y="8301989"/>
              <a:ext cx="410209" cy="93980"/>
            </a:xfrm>
            <a:prstGeom prst="rect">
              <a:avLst/>
            </a:prstGeom>
          </p:spPr>
        </p:pic>
        <p:pic>
          <p:nvPicPr>
            <p:cNvPr id="2145" name="object 214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459729" y="8587739"/>
              <a:ext cx="403860" cy="95250"/>
            </a:xfrm>
            <a:prstGeom prst="rect">
              <a:avLst/>
            </a:prstGeom>
          </p:spPr>
        </p:pic>
        <p:pic>
          <p:nvPicPr>
            <p:cNvPr id="2146" name="object 214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458210" y="8836660"/>
              <a:ext cx="410210" cy="93980"/>
            </a:xfrm>
            <a:prstGeom prst="rect">
              <a:avLst/>
            </a:prstGeom>
          </p:spPr>
        </p:pic>
        <p:pic>
          <p:nvPicPr>
            <p:cNvPr id="2147" name="object 21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653029" y="8456422"/>
              <a:ext cx="434848" cy="182117"/>
            </a:xfrm>
            <a:prstGeom prst="rect">
              <a:avLst/>
            </a:prstGeom>
          </p:spPr>
        </p:pic>
        <p:pic>
          <p:nvPicPr>
            <p:cNvPr id="2148" name="object 21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537459" y="6704329"/>
              <a:ext cx="711200" cy="93980"/>
            </a:xfrm>
            <a:prstGeom prst="rect">
              <a:avLst/>
            </a:prstGeom>
          </p:spPr>
        </p:pic>
        <p:pic>
          <p:nvPicPr>
            <p:cNvPr id="2149" name="object 214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891789" y="5101589"/>
              <a:ext cx="411480" cy="93980"/>
            </a:xfrm>
            <a:prstGeom prst="rect">
              <a:avLst/>
            </a:prstGeom>
          </p:spPr>
        </p:pic>
        <p:pic>
          <p:nvPicPr>
            <p:cNvPr id="2150" name="object 215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064509" y="1358900"/>
              <a:ext cx="478790" cy="181609"/>
            </a:xfrm>
            <a:prstGeom prst="rect">
              <a:avLst/>
            </a:prstGeom>
          </p:spPr>
        </p:pic>
        <p:pic>
          <p:nvPicPr>
            <p:cNvPr id="2151" name="object 215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222239" y="900429"/>
              <a:ext cx="674369" cy="210820"/>
            </a:xfrm>
            <a:prstGeom prst="rect">
              <a:avLst/>
            </a:prstGeom>
          </p:spPr>
        </p:pic>
        <p:pic>
          <p:nvPicPr>
            <p:cNvPr id="2152" name="object 215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1564620" y="2630169"/>
              <a:ext cx="382270" cy="289560"/>
            </a:xfrm>
            <a:prstGeom prst="rect">
              <a:avLst/>
            </a:prstGeom>
          </p:spPr>
        </p:pic>
        <p:pic>
          <p:nvPicPr>
            <p:cNvPr id="2153" name="object 215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2506960" y="4787900"/>
              <a:ext cx="426720" cy="314960"/>
            </a:xfrm>
            <a:prstGeom prst="rect">
              <a:avLst/>
            </a:prstGeom>
          </p:spPr>
        </p:pic>
        <p:sp>
          <p:nvSpPr>
            <p:cNvPr id="2154" name="object 2154"/>
            <p:cNvSpPr/>
            <p:nvPr/>
          </p:nvSpPr>
          <p:spPr>
            <a:xfrm>
              <a:off x="1582420" y="9312910"/>
              <a:ext cx="17780" cy="86360"/>
            </a:xfrm>
            <a:custGeom>
              <a:avLst/>
              <a:gdLst/>
              <a:ahLst/>
              <a:cxnLst/>
              <a:rect l="l" t="t" r="r" b="b"/>
              <a:pathLst>
                <a:path w="17780" h="86359">
                  <a:moveTo>
                    <a:pt x="889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8890" y="2540"/>
                  </a:lnTo>
                  <a:lnTo>
                    <a:pt x="8890" y="0"/>
                  </a:lnTo>
                  <a:close/>
                </a:path>
                <a:path w="17780" h="86359">
                  <a:moveTo>
                    <a:pt x="17780" y="72390"/>
                  </a:moveTo>
                  <a:lnTo>
                    <a:pt x="1270" y="72390"/>
                  </a:lnTo>
                  <a:lnTo>
                    <a:pt x="1270" y="74930"/>
                  </a:lnTo>
                  <a:lnTo>
                    <a:pt x="10160" y="78740"/>
                  </a:lnTo>
                  <a:lnTo>
                    <a:pt x="1270" y="83820"/>
                  </a:lnTo>
                  <a:lnTo>
                    <a:pt x="1270" y="86360"/>
                  </a:lnTo>
                  <a:lnTo>
                    <a:pt x="17780" y="86360"/>
                  </a:lnTo>
                  <a:lnTo>
                    <a:pt x="17780" y="85090"/>
                  </a:lnTo>
                  <a:lnTo>
                    <a:pt x="3810" y="85090"/>
                  </a:lnTo>
                  <a:lnTo>
                    <a:pt x="12700" y="80010"/>
                  </a:lnTo>
                  <a:lnTo>
                    <a:pt x="12700" y="78740"/>
                  </a:lnTo>
                  <a:lnTo>
                    <a:pt x="3810" y="73660"/>
                  </a:lnTo>
                  <a:lnTo>
                    <a:pt x="17780" y="73660"/>
                  </a:lnTo>
                  <a:lnTo>
                    <a:pt x="17780" y="72390"/>
                  </a:lnTo>
                  <a:close/>
                </a:path>
                <a:path w="17780" h="86359">
                  <a:moveTo>
                    <a:pt x="17780" y="57150"/>
                  </a:moveTo>
                  <a:lnTo>
                    <a:pt x="16510" y="55880"/>
                  </a:lnTo>
                  <a:lnTo>
                    <a:pt x="16510" y="58420"/>
                  </a:lnTo>
                  <a:lnTo>
                    <a:pt x="16510" y="62230"/>
                  </a:lnTo>
                  <a:lnTo>
                    <a:pt x="12700" y="66040"/>
                  </a:lnTo>
                  <a:lnTo>
                    <a:pt x="5080" y="66040"/>
                  </a:lnTo>
                  <a:lnTo>
                    <a:pt x="2540" y="63500"/>
                  </a:lnTo>
                  <a:lnTo>
                    <a:pt x="2540" y="57150"/>
                  </a:lnTo>
                  <a:lnTo>
                    <a:pt x="3810" y="57150"/>
                  </a:lnTo>
                  <a:lnTo>
                    <a:pt x="5080" y="55880"/>
                  </a:lnTo>
                  <a:lnTo>
                    <a:pt x="7620" y="54610"/>
                  </a:lnTo>
                  <a:lnTo>
                    <a:pt x="11430" y="54610"/>
                  </a:lnTo>
                  <a:lnTo>
                    <a:pt x="13970" y="57150"/>
                  </a:lnTo>
                  <a:lnTo>
                    <a:pt x="15240" y="57150"/>
                  </a:lnTo>
                  <a:lnTo>
                    <a:pt x="16510" y="58420"/>
                  </a:lnTo>
                  <a:lnTo>
                    <a:pt x="16510" y="55880"/>
                  </a:lnTo>
                  <a:lnTo>
                    <a:pt x="13970" y="53340"/>
                  </a:lnTo>
                  <a:lnTo>
                    <a:pt x="5080" y="53340"/>
                  </a:lnTo>
                  <a:lnTo>
                    <a:pt x="3810" y="54610"/>
                  </a:lnTo>
                  <a:lnTo>
                    <a:pt x="2540" y="54610"/>
                  </a:lnTo>
                  <a:lnTo>
                    <a:pt x="2540" y="55880"/>
                  </a:lnTo>
                  <a:lnTo>
                    <a:pt x="1270" y="55880"/>
                  </a:lnTo>
                  <a:lnTo>
                    <a:pt x="1270" y="58420"/>
                  </a:lnTo>
                  <a:lnTo>
                    <a:pt x="0" y="59690"/>
                  </a:lnTo>
                  <a:lnTo>
                    <a:pt x="0" y="62230"/>
                  </a:lnTo>
                  <a:lnTo>
                    <a:pt x="1270" y="62230"/>
                  </a:lnTo>
                  <a:lnTo>
                    <a:pt x="1270" y="64770"/>
                  </a:lnTo>
                  <a:lnTo>
                    <a:pt x="3810" y="67310"/>
                  </a:lnTo>
                  <a:lnTo>
                    <a:pt x="5080" y="67310"/>
                  </a:lnTo>
                  <a:lnTo>
                    <a:pt x="6350" y="68580"/>
                  </a:lnTo>
                  <a:lnTo>
                    <a:pt x="11430" y="68580"/>
                  </a:lnTo>
                  <a:lnTo>
                    <a:pt x="12700" y="67310"/>
                  </a:lnTo>
                  <a:lnTo>
                    <a:pt x="15240" y="67310"/>
                  </a:lnTo>
                  <a:lnTo>
                    <a:pt x="15240" y="66040"/>
                  </a:lnTo>
                  <a:lnTo>
                    <a:pt x="16510" y="66040"/>
                  </a:lnTo>
                  <a:lnTo>
                    <a:pt x="16510" y="64770"/>
                  </a:lnTo>
                  <a:lnTo>
                    <a:pt x="17780" y="63500"/>
                  </a:lnTo>
                  <a:lnTo>
                    <a:pt x="17780" y="57150"/>
                  </a:lnTo>
                  <a:close/>
                </a:path>
                <a:path w="17780" h="86359">
                  <a:moveTo>
                    <a:pt x="17780" y="40640"/>
                  </a:moveTo>
                  <a:lnTo>
                    <a:pt x="15240" y="38100"/>
                  </a:lnTo>
                  <a:lnTo>
                    <a:pt x="15240" y="39370"/>
                  </a:lnTo>
                  <a:lnTo>
                    <a:pt x="15240" y="46990"/>
                  </a:lnTo>
                  <a:lnTo>
                    <a:pt x="2540" y="46990"/>
                  </a:lnTo>
                  <a:lnTo>
                    <a:pt x="2540" y="41910"/>
                  </a:lnTo>
                  <a:lnTo>
                    <a:pt x="3810" y="41910"/>
                  </a:lnTo>
                  <a:lnTo>
                    <a:pt x="3810" y="39370"/>
                  </a:lnTo>
                  <a:lnTo>
                    <a:pt x="5080" y="38100"/>
                  </a:lnTo>
                  <a:lnTo>
                    <a:pt x="6350" y="38100"/>
                  </a:lnTo>
                  <a:lnTo>
                    <a:pt x="7620" y="36830"/>
                  </a:lnTo>
                  <a:lnTo>
                    <a:pt x="10160" y="36830"/>
                  </a:lnTo>
                  <a:lnTo>
                    <a:pt x="11430" y="38100"/>
                  </a:lnTo>
                  <a:lnTo>
                    <a:pt x="13970" y="38100"/>
                  </a:lnTo>
                  <a:lnTo>
                    <a:pt x="13970" y="39370"/>
                  </a:lnTo>
                  <a:lnTo>
                    <a:pt x="15240" y="39370"/>
                  </a:lnTo>
                  <a:lnTo>
                    <a:pt x="15240" y="38100"/>
                  </a:lnTo>
                  <a:lnTo>
                    <a:pt x="15240" y="36830"/>
                  </a:lnTo>
                  <a:lnTo>
                    <a:pt x="13970" y="35560"/>
                  </a:lnTo>
                  <a:lnTo>
                    <a:pt x="5080" y="35560"/>
                  </a:lnTo>
                  <a:lnTo>
                    <a:pt x="1270" y="39370"/>
                  </a:lnTo>
                  <a:lnTo>
                    <a:pt x="1270" y="49530"/>
                  </a:lnTo>
                  <a:lnTo>
                    <a:pt x="17780" y="49530"/>
                  </a:lnTo>
                  <a:lnTo>
                    <a:pt x="17780" y="46990"/>
                  </a:lnTo>
                  <a:lnTo>
                    <a:pt x="17780" y="40640"/>
                  </a:lnTo>
                  <a:close/>
                </a:path>
                <a:path w="17780" h="86359">
                  <a:moveTo>
                    <a:pt x="17780" y="20320"/>
                  </a:moveTo>
                  <a:lnTo>
                    <a:pt x="15240" y="20320"/>
                  </a:lnTo>
                  <a:lnTo>
                    <a:pt x="15240" y="29210"/>
                  </a:lnTo>
                  <a:lnTo>
                    <a:pt x="8890" y="29210"/>
                  </a:lnTo>
                  <a:lnTo>
                    <a:pt x="8890" y="20320"/>
                  </a:lnTo>
                  <a:lnTo>
                    <a:pt x="7620" y="20320"/>
                  </a:lnTo>
                  <a:lnTo>
                    <a:pt x="7620" y="29210"/>
                  </a:lnTo>
                  <a:lnTo>
                    <a:pt x="2540" y="29210"/>
                  </a:lnTo>
                  <a:lnTo>
                    <a:pt x="2540" y="20320"/>
                  </a:lnTo>
                  <a:lnTo>
                    <a:pt x="1270" y="20320"/>
                  </a:lnTo>
                  <a:lnTo>
                    <a:pt x="1270" y="31750"/>
                  </a:lnTo>
                  <a:lnTo>
                    <a:pt x="17780" y="31750"/>
                  </a:lnTo>
                  <a:lnTo>
                    <a:pt x="17780" y="20320"/>
                  </a:lnTo>
                  <a:close/>
                </a:path>
                <a:path w="17780" h="86359">
                  <a:moveTo>
                    <a:pt x="17780" y="6350"/>
                  </a:moveTo>
                  <a:lnTo>
                    <a:pt x="15240" y="6350"/>
                  </a:lnTo>
                  <a:lnTo>
                    <a:pt x="15240" y="15240"/>
                  </a:lnTo>
                  <a:lnTo>
                    <a:pt x="1270" y="15240"/>
                  </a:lnTo>
                  <a:lnTo>
                    <a:pt x="1270" y="16510"/>
                  </a:lnTo>
                  <a:lnTo>
                    <a:pt x="17780" y="16510"/>
                  </a:lnTo>
                  <a:lnTo>
                    <a:pt x="17780" y="6350"/>
                  </a:lnTo>
                  <a:close/>
                </a:path>
                <a:path w="17780" h="86359">
                  <a:moveTo>
                    <a:pt x="17780" y="0"/>
                  </a:moveTo>
                  <a:lnTo>
                    <a:pt x="13970" y="0"/>
                  </a:lnTo>
                  <a:lnTo>
                    <a:pt x="13970" y="2540"/>
                  </a:lnTo>
                  <a:lnTo>
                    <a:pt x="17780" y="2540"/>
                  </a:lnTo>
                  <a:lnTo>
                    <a:pt x="17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5" name="object 2155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14169" y="6818629"/>
              <a:ext cx="22860" cy="1506220"/>
            </a:xfrm>
            <a:prstGeom prst="rect">
              <a:avLst/>
            </a:prstGeom>
          </p:spPr>
        </p:pic>
        <p:sp>
          <p:nvSpPr>
            <p:cNvPr id="2156" name="object 2156"/>
            <p:cNvSpPr/>
            <p:nvPr/>
          </p:nvSpPr>
          <p:spPr>
            <a:xfrm>
              <a:off x="1615440" y="9268460"/>
              <a:ext cx="16510" cy="130810"/>
            </a:xfrm>
            <a:custGeom>
              <a:avLst/>
              <a:gdLst/>
              <a:ahLst/>
              <a:cxnLst/>
              <a:rect l="l" t="t" r="r" b="b"/>
              <a:pathLst>
                <a:path w="16510" h="130809">
                  <a:moveTo>
                    <a:pt x="7620" y="0"/>
                  </a:moveTo>
                  <a:lnTo>
                    <a:pt x="3810" y="0"/>
                  </a:lnTo>
                  <a:lnTo>
                    <a:pt x="3810" y="2540"/>
                  </a:lnTo>
                  <a:lnTo>
                    <a:pt x="7620" y="2540"/>
                  </a:lnTo>
                  <a:lnTo>
                    <a:pt x="7620" y="0"/>
                  </a:lnTo>
                  <a:close/>
                </a:path>
                <a:path w="16510" h="130809">
                  <a:moveTo>
                    <a:pt x="16510" y="129540"/>
                  </a:moveTo>
                  <a:lnTo>
                    <a:pt x="10160" y="129540"/>
                  </a:lnTo>
                  <a:lnTo>
                    <a:pt x="10160" y="123190"/>
                  </a:lnTo>
                  <a:lnTo>
                    <a:pt x="8890" y="121920"/>
                  </a:lnTo>
                  <a:lnTo>
                    <a:pt x="8890" y="125730"/>
                  </a:lnTo>
                  <a:lnTo>
                    <a:pt x="8890" y="129540"/>
                  </a:lnTo>
                  <a:lnTo>
                    <a:pt x="1270" y="129540"/>
                  </a:lnTo>
                  <a:lnTo>
                    <a:pt x="1270" y="125730"/>
                  </a:lnTo>
                  <a:lnTo>
                    <a:pt x="2540" y="124460"/>
                  </a:lnTo>
                  <a:lnTo>
                    <a:pt x="2540" y="123190"/>
                  </a:lnTo>
                  <a:lnTo>
                    <a:pt x="7620" y="123190"/>
                  </a:lnTo>
                  <a:lnTo>
                    <a:pt x="7620" y="124460"/>
                  </a:lnTo>
                  <a:lnTo>
                    <a:pt x="8890" y="125730"/>
                  </a:lnTo>
                  <a:lnTo>
                    <a:pt x="8890" y="121920"/>
                  </a:lnTo>
                  <a:lnTo>
                    <a:pt x="7620" y="121920"/>
                  </a:lnTo>
                  <a:lnTo>
                    <a:pt x="7620" y="120650"/>
                  </a:lnTo>
                  <a:lnTo>
                    <a:pt x="1270" y="120650"/>
                  </a:lnTo>
                  <a:lnTo>
                    <a:pt x="1270" y="121920"/>
                  </a:lnTo>
                  <a:lnTo>
                    <a:pt x="0" y="123190"/>
                  </a:lnTo>
                  <a:lnTo>
                    <a:pt x="0" y="130810"/>
                  </a:lnTo>
                  <a:lnTo>
                    <a:pt x="16510" y="130810"/>
                  </a:lnTo>
                  <a:lnTo>
                    <a:pt x="16510" y="129540"/>
                  </a:lnTo>
                  <a:close/>
                </a:path>
                <a:path w="16510" h="130809">
                  <a:moveTo>
                    <a:pt x="16510" y="106680"/>
                  </a:moveTo>
                  <a:lnTo>
                    <a:pt x="15240" y="106680"/>
                  </a:lnTo>
                  <a:lnTo>
                    <a:pt x="15240" y="115570"/>
                  </a:lnTo>
                  <a:lnTo>
                    <a:pt x="0" y="115570"/>
                  </a:lnTo>
                  <a:lnTo>
                    <a:pt x="0" y="116840"/>
                  </a:lnTo>
                  <a:lnTo>
                    <a:pt x="16510" y="116840"/>
                  </a:lnTo>
                  <a:lnTo>
                    <a:pt x="16510" y="106680"/>
                  </a:lnTo>
                  <a:close/>
                </a:path>
                <a:path w="16510" h="130809">
                  <a:moveTo>
                    <a:pt x="16510" y="93980"/>
                  </a:moveTo>
                  <a:lnTo>
                    <a:pt x="15240" y="92710"/>
                  </a:lnTo>
                  <a:lnTo>
                    <a:pt x="15240" y="96520"/>
                  </a:lnTo>
                  <a:lnTo>
                    <a:pt x="15240" y="99060"/>
                  </a:lnTo>
                  <a:lnTo>
                    <a:pt x="12700" y="101600"/>
                  </a:lnTo>
                  <a:lnTo>
                    <a:pt x="12700" y="102870"/>
                  </a:lnTo>
                  <a:lnTo>
                    <a:pt x="3810" y="102870"/>
                  </a:lnTo>
                  <a:lnTo>
                    <a:pt x="3810" y="101600"/>
                  </a:lnTo>
                  <a:lnTo>
                    <a:pt x="2540" y="101600"/>
                  </a:lnTo>
                  <a:lnTo>
                    <a:pt x="1270" y="99060"/>
                  </a:lnTo>
                  <a:lnTo>
                    <a:pt x="1270" y="96520"/>
                  </a:lnTo>
                  <a:lnTo>
                    <a:pt x="3810" y="93980"/>
                  </a:lnTo>
                  <a:lnTo>
                    <a:pt x="3810" y="92710"/>
                  </a:lnTo>
                  <a:lnTo>
                    <a:pt x="12700" y="92710"/>
                  </a:lnTo>
                  <a:lnTo>
                    <a:pt x="12700" y="93980"/>
                  </a:lnTo>
                  <a:lnTo>
                    <a:pt x="15240" y="96520"/>
                  </a:lnTo>
                  <a:lnTo>
                    <a:pt x="15240" y="92710"/>
                  </a:lnTo>
                  <a:lnTo>
                    <a:pt x="13970" y="91440"/>
                  </a:lnTo>
                  <a:lnTo>
                    <a:pt x="12700" y="91440"/>
                  </a:lnTo>
                  <a:lnTo>
                    <a:pt x="11430" y="90170"/>
                  </a:lnTo>
                  <a:lnTo>
                    <a:pt x="5080" y="90170"/>
                  </a:lnTo>
                  <a:lnTo>
                    <a:pt x="3810" y="91440"/>
                  </a:lnTo>
                  <a:lnTo>
                    <a:pt x="2540" y="91440"/>
                  </a:lnTo>
                  <a:lnTo>
                    <a:pt x="0" y="93980"/>
                  </a:lnTo>
                  <a:lnTo>
                    <a:pt x="0" y="101600"/>
                  </a:lnTo>
                  <a:lnTo>
                    <a:pt x="1270" y="102870"/>
                  </a:lnTo>
                  <a:lnTo>
                    <a:pt x="1270" y="104140"/>
                  </a:lnTo>
                  <a:lnTo>
                    <a:pt x="2540" y="104140"/>
                  </a:lnTo>
                  <a:lnTo>
                    <a:pt x="3810" y="105410"/>
                  </a:lnTo>
                  <a:lnTo>
                    <a:pt x="12700" y="105410"/>
                  </a:lnTo>
                  <a:lnTo>
                    <a:pt x="13970" y="104140"/>
                  </a:lnTo>
                  <a:lnTo>
                    <a:pt x="15240" y="104140"/>
                  </a:lnTo>
                  <a:lnTo>
                    <a:pt x="15240" y="102870"/>
                  </a:lnTo>
                  <a:lnTo>
                    <a:pt x="16510" y="101600"/>
                  </a:lnTo>
                  <a:lnTo>
                    <a:pt x="16510" y="93980"/>
                  </a:lnTo>
                  <a:close/>
                </a:path>
                <a:path w="16510" h="130809">
                  <a:moveTo>
                    <a:pt x="16510" y="81280"/>
                  </a:moveTo>
                  <a:lnTo>
                    <a:pt x="1270" y="81280"/>
                  </a:lnTo>
                  <a:lnTo>
                    <a:pt x="1270" y="74930"/>
                  </a:lnTo>
                  <a:lnTo>
                    <a:pt x="0" y="74930"/>
                  </a:lnTo>
                  <a:lnTo>
                    <a:pt x="0" y="88900"/>
                  </a:lnTo>
                  <a:lnTo>
                    <a:pt x="1270" y="88900"/>
                  </a:lnTo>
                  <a:lnTo>
                    <a:pt x="1270" y="83820"/>
                  </a:lnTo>
                  <a:lnTo>
                    <a:pt x="16510" y="83820"/>
                  </a:lnTo>
                  <a:lnTo>
                    <a:pt x="16510" y="81280"/>
                  </a:lnTo>
                  <a:close/>
                </a:path>
                <a:path w="16510" h="130809">
                  <a:moveTo>
                    <a:pt x="16510" y="55880"/>
                  </a:moveTo>
                  <a:lnTo>
                    <a:pt x="15240" y="54610"/>
                  </a:lnTo>
                  <a:lnTo>
                    <a:pt x="15240" y="58420"/>
                  </a:lnTo>
                  <a:lnTo>
                    <a:pt x="15240" y="62230"/>
                  </a:lnTo>
                  <a:lnTo>
                    <a:pt x="1270" y="62230"/>
                  </a:lnTo>
                  <a:lnTo>
                    <a:pt x="1270" y="58420"/>
                  </a:lnTo>
                  <a:lnTo>
                    <a:pt x="2540" y="58420"/>
                  </a:lnTo>
                  <a:lnTo>
                    <a:pt x="2540" y="55880"/>
                  </a:lnTo>
                  <a:lnTo>
                    <a:pt x="5080" y="53340"/>
                  </a:lnTo>
                  <a:lnTo>
                    <a:pt x="11430" y="53340"/>
                  </a:lnTo>
                  <a:lnTo>
                    <a:pt x="13970" y="55880"/>
                  </a:lnTo>
                  <a:lnTo>
                    <a:pt x="13970" y="57150"/>
                  </a:lnTo>
                  <a:lnTo>
                    <a:pt x="15240" y="58420"/>
                  </a:lnTo>
                  <a:lnTo>
                    <a:pt x="15240" y="54610"/>
                  </a:lnTo>
                  <a:lnTo>
                    <a:pt x="13970" y="53340"/>
                  </a:lnTo>
                  <a:lnTo>
                    <a:pt x="13970" y="52070"/>
                  </a:lnTo>
                  <a:lnTo>
                    <a:pt x="12700" y="52070"/>
                  </a:lnTo>
                  <a:lnTo>
                    <a:pt x="11430" y="50800"/>
                  </a:lnTo>
                  <a:lnTo>
                    <a:pt x="5080" y="50800"/>
                  </a:lnTo>
                  <a:lnTo>
                    <a:pt x="3810" y="52070"/>
                  </a:lnTo>
                  <a:lnTo>
                    <a:pt x="2540" y="52070"/>
                  </a:lnTo>
                  <a:lnTo>
                    <a:pt x="1270" y="53340"/>
                  </a:lnTo>
                  <a:lnTo>
                    <a:pt x="1270" y="54610"/>
                  </a:lnTo>
                  <a:lnTo>
                    <a:pt x="0" y="55880"/>
                  </a:lnTo>
                  <a:lnTo>
                    <a:pt x="0" y="64770"/>
                  </a:lnTo>
                  <a:lnTo>
                    <a:pt x="16510" y="64770"/>
                  </a:lnTo>
                  <a:lnTo>
                    <a:pt x="16510" y="62230"/>
                  </a:lnTo>
                  <a:lnTo>
                    <a:pt x="16510" y="55880"/>
                  </a:lnTo>
                  <a:close/>
                </a:path>
                <a:path w="16510" h="130809">
                  <a:moveTo>
                    <a:pt x="16510" y="34290"/>
                  </a:moveTo>
                  <a:lnTo>
                    <a:pt x="10160" y="36741"/>
                  </a:lnTo>
                  <a:lnTo>
                    <a:pt x="10160" y="38100"/>
                  </a:lnTo>
                  <a:lnTo>
                    <a:pt x="10160" y="44450"/>
                  </a:lnTo>
                  <a:lnTo>
                    <a:pt x="1270" y="41910"/>
                  </a:lnTo>
                  <a:lnTo>
                    <a:pt x="10160" y="38100"/>
                  </a:lnTo>
                  <a:lnTo>
                    <a:pt x="10160" y="36741"/>
                  </a:lnTo>
                  <a:lnTo>
                    <a:pt x="0" y="40640"/>
                  </a:lnTo>
                  <a:lnTo>
                    <a:pt x="0" y="43180"/>
                  </a:lnTo>
                  <a:lnTo>
                    <a:pt x="16510" y="49530"/>
                  </a:lnTo>
                  <a:lnTo>
                    <a:pt x="16510" y="46990"/>
                  </a:lnTo>
                  <a:lnTo>
                    <a:pt x="11430" y="45720"/>
                  </a:lnTo>
                  <a:lnTo>
                    <a:pt x="11430" y="44450"/>
                  </a:lnTo>
                  <a:lnTo>
                    <a:pt x="11430" y="38100"/>
                  </a:lnTo>
                  <a:lnTo>
                    <a:pt x="16510" y="36830"/>
                  </a:lnTo>
                  <a:lnTo>
                    <a:pt x="16510" y="34290"/>
                  </a:lnTo>
                  <a:close/>
                </a:path>
                <a:path w="16510" h="130809">
                  <a:moveTo>
                    <a:pt x="16510" y="26670"/>
                  </a:moveTo>
                  <a:lnTo>
                    <a:pt x="1270" y="26670"/>
                  </a:lnTo>
                  <a:lnTo>
                    <a:pt x="1270" y="20320"/>
                  </a:lnTo>
                  <a:lnTo>
                    <a:pt x="0" y="20320"/>
                  </a:lnTo>
                  <a:lnTo>
                    <a:pt x="0" y="35560"/>
                  </a:lnTo>
                  <a:lnTo>
                    <a:pt x="1270" y="35560"/>
                  </a:lnTo>
                  <a:lnTo>
                    <a:pt x="1270" y="29210"/>
                  </a:lnTo>
                  <a:lnTo>
                    <a:pt x="16510" y="29210"/>
                  </a:lnTo>
                  <a:lnTo>
                    <a:pt x="16510" y="26670"/>
                  </a:lnTo>
                  <a:close/>
                </a:path>
                <a:path w="16510" h="130809">
                  <a:moveTo>
                    <a:pt x="16510" y="7620"/>
                  </a:moveTo>
                  <a:lnTo>
                    <a:pt x="15240" y="7620"/>
                  </a:lnTo>
                  <a:lnTo>
                    <a:pt x="15240" y="16510"/>
                  </a:lnTo>
                  <a:lnTo>
                    <a:pt x="8890" y="16510"/>
                  </a:lnTo>
                  <a:lnTo>
                    <a:pt x="8890" y="7620"/>
                  </a:lnTo>
                  <a:lnTo>
                    <a:pt x="6350" y="7620"/>
                  </a:lnTo>
                  <a:lnTo>
                    <a:pt x="6350" y="16510"/>
                  </a:lnTo>
                  <a:lnTo>
                    <a:pt x="1270" y="16510"/>
                  </a:lnTo>
                  <a:lnTo>
                    <a:pt x="1270" y="7620"/>
                  </a:lnTo>
                  <a:lnTo>
                    <a:pt x="0" y="7620"/>
                  </a:lnTo>
                  <a:lnTo>
                    <a:pt x="0" y="19050"/>
                  </a:lnTo>
                  <a:lnTo>
                    <a:pt x="16510" y="19050"/>
                  </a:lnTo>
                  <a:lnTo>
                    <a:pt x="16510" y="7620"/>
                  </a:lnTo>
                  <a:close/>
                </a:path>
                <a:path w="16510" h="130809">
                  <a:moveTo>
                    <a:pt x="16510" y="0"/>
                  </a:moveTo>
                  <a:lnTo>
                    <a:pt x="13970" y="0"/>
                  </a:lnTo>
                  <a:lnTo>
                    <a:pt x="13970" y="2540"/>
                  </a:lnTo>
                  <a:lnTo>
                    <a:pt x="16510" y="2540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57" name="object 215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83689" y="8906510"/>
              <a:ext cx="52069" cy="302259"/>
            </a:xfrm>
            <a:prstGeom prst="rect">
              <a:avLst/>
            </a:prstGeom>
          </p:spPr>
        </p:pic>
        <p:pic>
          <p:nvPicPr>
            <p:cNvPr id="2158" name="object 215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15439" y="8601710"/>
              <a:ext cx="16510" cy="149860"/>
            </a:xfrm>
            <a:prstGeom prst="rect">
              <a:avLst/>
            </a:prstGeom>
          </p:spPr>
        </p:pic>
        <p:sp>
          <p:nvSpPr>
            <p:cNvPr id="2159" name="object 2159"/>
            <p:cNvSpPr/>
            <p:nvPr/>
          </p:nvSpPr>
          <p:spPr>
            <a:xfrm>
              <a:off x="5033009" y="37515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0" y="127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4079239" y="6750049"/>
              <a:ext cx="2540" cy="988060"/>
            </a:xfrm>
            <a:custGeom>
              <a:avLst/>
              <a:gdLst/>
              <a:ahLst/>
              <a:cxnLst/>
              <a:rect l="l" t="t" r="r" b="b"/>
              <a:pathLst>
                <a:path w="2539" h="988059">
                  <a:moveTo>
                    <a:pt x="2539" y="0"/>
                  </a:moveTo>
                  <a:lnTo>
                    <a:pt x="0" y="98806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6555739" y="88099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6555739" y="87693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6555739" y="872997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6555739" y="848994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6557009" y="84493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6557009" y="84099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6557009" y="83692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5842000" y="128270"/>
              <a:ext cx="55880" cy="36830"/>
            </a:xfrm>
            <a:custGeom>
              <a:avLst/>
              <a:gdLst/>
              <a:ahLst/>
              <a:cxnLst/>
              <a:rect l="l" t="t" r="r" b="b"/>
              <a:pathLst>
                <a:path w="55879" h="36830">
                  <a:moveTo>
                    <a:pt x="55879" y="3682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9" name="object 2169"/>
            <p:cNvSpPr/>
            <p:nvPr/>
          </p:nvSpPr>
          <p:spPr>
            <a:xfrm>
              <a:off x="5920739" y="179070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19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0" name="object 2170"/>
            <p:cNvSpPr/>
            <p:nvPr/>
          </p:nvSpPr>
          <p:spPr>
            <a:xfrm>
              <a:off x="5955029" y="200660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5988050" y="22224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6022339" y="243840"/>
              <a:ext cx="179070" cy="115570"/>
            </a:xfrm>
            <a:custGeom>
              <a:avLst/>
              <a:gdLst/>
              <a:ahLst/>
              <a:cxnLst/>
              <a:rect l="l" t="t" r="r" b="b"/>
              <a:pathLst>
                <a:path w="179070" h="115570">
                  <a:moveTo>
                    <a:pt x="179070" y="1155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6224270" y="37337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6258559" y="394970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60" h="7620">
                  <a:moveTo>
                    <a:pt x="10160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6291579" y="41655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6325870" y="438149"/>
              <a:ext cx="200660" cy="129539"/>
            </a:xfrm>
            <a:custGeom>
              <a:avLst/>
              <a:gdLst/>
              <a:ahLst/>
              <a:cxnLst/>
              <a:rect l="l" t="t" r="r" b="b"/>
              <a:pathLst>
                <a:path w="200659" h="129540">
                  <a:moveTo>
                    <a:pt x="200660" y="12954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7" name="object 2177"/>
            <p:cNvSpPr/>
            <p:nvPr/>
          </p:nvSpPr>
          <p:spPr>
            <a:xfrm>
              <a:off x="4782820" y="1572259"/>
              <a:ext cx="0" cy="170180"/>
            </a:xfrm>
            <a:custGeom>
              <a:avLst/>
              <a:gdLst/>
              <a:ahLst/>
              <a:cxnLst/>
              <a:rect l="l" t="t" r="r" b="b"/>
              <a:pathLst>
                <a:path h="170180">
                  <a:moveTo>
                    <a:pt x="0" y="0"/>
                  </a:moveTo>
                  <a:lnTo>
                    <a:pt x="0" y="17018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8" name="object 2178"/>
            <p:cNvSpPr/>
            <p:nvPr/>
          </p:nvSpPr>
          <p:spPr>
            <a:xfrm>
              <a:off x="4782820" y="15316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9" name="object 2179"/>
            <p:cNvSpPr/>
            <p:nvPr/>
          </p:nvSpPr>
          <p:spPr>
            <a:xfrm>
              <a:off x="4782820" y="14922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4782820" y="14516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4782820" y="121157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4784089" y="11722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3" name="object 2183"/>
            <p:cNvSpPr/>
            <p:nvPr/>
          </p:nvSpPr>
          <p:spPr>
            <a:xfrm>
              <a:off x="4784089" y="11315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4784089" y="10909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4784089" y="85217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4784089" y="8115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4784089" y="77089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4784089" y="73151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4784089" y="491490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4785359" y="4508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4785359" y="41148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2" name="object 2192"/>
            <p:cNvSpPr/>
            <p:nvPr/>
          </p:nvSpPr>
          <p:spPr>
            <a:xfrm>
              <a:off x="4785359" y="37084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3" name="object 2193"/>
            <p:cNvSpPr/>
            <p:nvPr/>
          </p:nvSpPr>
          <p:spPr>
            <a:xfrm>
              <a:off x="4785359" y="13081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5789929" y="1470659"/>
              <a:ext cx="161290" cy="36830"/>
            </a:xfrm>
            <a:custGeom>
              <a:avLst/>
              <a:gdLst/>
              <a:ahLst/>
              <a:cxnLst/>
              <a:rect l="l" t="t" r="r" b="b"/>
              <a:pathLst>
                <a:path w="161289" h="36830">
                  <a:moveTo>
                    <a:pt x="0" y="36829"/>
                  </a:moveTo>
                  <a:lnTo>
                    <a:pt x="1612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5750559" y="151384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5711189" y="1522729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09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7" name="object 2197"/>
            <p:cNvSpPr/>
            <p:nvPr/>
          </p:nvSpPr>
          <p:spPr>
            <a:xfrm>
              <a:off x="5671820" y="153162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09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8" name="object 2198"/>
            <p:cNvSpPr/>
            <p:nvPr/>
          </p:nvSpPr>
          <p:spPr>
            <a:xfrm>
              <a:off x="5439409" y="1541779"/>
              <a:ext cx="207010" cy="48260"/>
            </a:xfrm>
            <a:custGeom>
              <a:avLst/>
              <a:gdLst/>
              <a:ahLst/>
              <a:cxnLst/>
              <a:rect l="l" t="t" r="r" b="b"/>
              <a:pathLst>
                <a:path w="207010" h="48259">
                  <a:moveTo>
                    <a:pt x="0" y="48259"/>
                  </a:moveTo>
                  <a:lnTo>
                    <a:pt x="20701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5400039" y="159639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5360670" y="160527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5321300" y="161417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2" name="object 2202"/>
            <p:cNvSpPr/>
            <p:nvPr/>
          </p:nvSpPr>
          <p:spPr>
            <a:xfrm>
              <a:off x="5087620" y="1623059"/>
              <a:ext cx="207010" cy="48260"/>
            </a:xfrm>
            <a:custGeom>
              <a:avLst/>
              <a:gdLst/>
              <a:ahLst/>
              <a:cxnLst/>
              <a:rect l="l" t="t" r="r" b="b"/>
              <a:pathLst>
                <a:path w="207010" h="48260">
                  <a:moveTo>
                    <a:pt x="0" y="48259"/>
                  </a:moveTo>
                  <a:lnTo>
                    <a:pt x="20701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5048250" y="1677669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70" h="2539">
                  <a:moveTo>
                    <a:pt x="0" y="254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5010150" y="168656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4970779" y="169545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6" name="object 2206"/>
            <p:cNvSpPr/>
            <p:nvPr/>
          </p:nvSpPr>
          <p:spPr>
            <a:xfrm>
              <a:off x="4782820" y="1705610"/>
              <a:ext cx="161290" cy="36830"/>
            </a:xfrm>
            <a:custGeom>
              <a:avLst/>
              <a:gdLst/>
              <a:ahLst/>
              <a:cxnLst/>
              <a:rect l="l" t="t" r="r" b="b"/>
              <a:pathLst>
                <a:path w="161289" h="36830">
                  <a:moveTo>
                    <a:pt x="0" y="36829"/>
                  </a:moveTo>
                  <a:lnTo>
                    <a:pt x="1612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7" name="object 2207"/>
            <p:cNvSpPr/>
            <p:nvPr/>
          </p:nvSpPr>
          <p:spPr>
            <a:xfrm>
              <a:off x="3665219" y="1794510"/>
              <a:ext cx="0" cy="191770"/>
            </a:xfrm>
            <a:custGeom>
              <a:avLst/>
              <a:gdLst/>
              <a:ahLst/>
              <a:cxnLst/>
              <a:rect l="l" t="t" r="r" b="b"/>
              <a:pathLst>
                <a:path h="191769">
                  <a:moveTo>
                    <a:pt x="0" y="0"/>
                  </a:moveTo>
                  <a:lnTo>
                    <a:pt x="0" y="1917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3665219" y="175386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3665219" y="17132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3666489" y="16738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1" name="object 2211"/>
            <p:cNvSpPr/>
            <p:nvPr/>
          </p:nvSpPr>
          <p:spPr>
            <a:xfrm>
              <a:off x="3666489" y="143382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3666489" y="139319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3666489" y="13538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3666489" y="13131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5" name="object 2215"/>
            <p:cNvSpPr/>
            <p:nvPr/>
          </p:nvSpPr>
          <p:spPr>
            <a:xfrm>
              <a:off x="3666489" y="107315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3666489" y="1033779"/>
              <a:ext cx="1270" cy="12700"/>
            </a:xfrm>
            <a:custGeom>
              <a:avLst/>
              <a:gdLst/>
              <a:ahLst/>
              <a:cxnLst/>
              <a:rect l="l" t="t" r="r" b="b"/>
              <a:pathLst>
                <a:path w="1270" h="12700">
                  <a:moveTo>
                    <a:pt x="127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3667760" y="99314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3667760" y="95250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3667760" y="71374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3667760" y="6730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1" name="object 2221"/>
            <p:cNvSpPr/>
            <p:nvPr/>
          </p:nvSpPr>
          <p:spPr>
            <a:xfrm>
              <a:off x="3667760" y="63245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2" name="object 2222"/>
            <p:cNvSpPr/>
            <p:nvPr/>
          </p:nvSpPr>
          <p:spPr>
            <a:xfrm>
              <a:off x="3667760" y="59309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3667760" y="35305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3669029" y="3124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3669029" y="27304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3669029" y="2324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3669029" y="128270"/>
              <a:ext cx="0" cy="77470"/>
            </a:xfrm>
            <a:custGeom>
              <a:avLst/>
              <a:gdLst/>
              <a:ahLst/>
              <a:cxnLst/>
              <a:rect l="l" t="t" r="r" b="b"/>
              <a:pathLst>
                <a:path h="77470">
                  <a:moveTo>
                    <a:pt x="0" y="0"/>
                  </a:moveTo>
                  <a:lnTo>
                    <a:pt x="0" y="774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2343150" y="2218690"/>
              <a:ext cx="237490" cy="50800"/>
            </a:xfrm>
            <a:custGeom>
              <a:avLst/>
              <a:gdLst/>
              <a:ahLst/>
              <a:cxnLst/>
              <a:rect l="l" t="t" r="r" b="b"/>
              <a:pathLst>
                <a:path w="237489" h="50800">
                  <a:moveTo>
                    <a:pt x="237489" y="0"/>
                  </a:moveTo>
                  <a:lnTo>
                    <a:pt x="0" y="508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2606039" y="2209800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969" y="0"/>
                  </a:moveTo>
                  <a:lnTo>
                    <a:pt x="0" y="25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2645409" y="2202179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969" y="0"/>
                  </a:moveTo>
                  <a:lnTo>
                    <a:pt x="0" y="25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2684779" y="2193290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969" y="0"/>
                  </a:moveTo>
                  <a:lnTo>
                    <a:pt x="0" y="25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2724150" y="2142490"/>
              <a:ext cx="208279" cy="45720"/>
            </a:xfrm>
            <a:custGeom>
              <a:avLst/>
              <a:gdLst/>
              <a:ahLst/>
              <a:cxnLst/>
              <a:rect l="l" t="t" r="r" b="b"/>
              <a:pathLst>
                <a:path w="208280" h="45719">
                  <a:moveTo>
                    <a:pt x="208280" y="0"/>
                  </a:moveTo>
                  <a:lnTo>
                    <a:pt x="0" y="4572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2959100" y="213486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2998469" y="212597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3037839" y="211709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12700" y="0"/>
                  </a:moveTo>
                  <a:lnTo>
                    <a:pt x="0" y="381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3077209" y="2067560"/>
              <a:ext cx="207010" cy="44450"/>
            </a:xfrm>
            <a:custGeom>
              <a:avLst/>
              <a:gdLst/>
              <a:ahLst/>
              <a:cxnLst/>
              <a:rect l="l" t="t" r="r" b="b"/>
              <a:pathLst>
                <a:path w="207010" h="44450">
                  <a:moveTo>
                    <a:pt x="207010" y="0"/>
                  </a:moveTo>
                  <a:lnTo>
                    <a:pt x="0" y="444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3310889" y="205866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3350260" y="205105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3389629" y="204216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3429000" y="1986279"/>
              <a:ext cx="236220" cy="50800"/>
            </a:xfrm>
            <a:custGeom>
              <a:avLst/>
              <a:gdLst/>
              <a:ahLst/>
              <a:cxnLst/>
              <a:rect l="l" t="t" r="r" b="b"/>
              <a:pathLst>
                <a:path w="236220" h="50800">
                  <a:moveTo>
                    <a:pt x="236220" y="0"/>
                  </a:moveTo>
                  <a:lnTo>
                    <a:pt x="0" y="508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3992879" y="3459479"/>
              <a:ext cx="0" cy="340360"/>
            </a:xfrm>
            <a:custGeom>
              <a:avLst/>
              <a:gdLst/>
              <a:ahLst/>
              <a:cxnLst/>
              <a:rect l="l" t="t" r="r" b="b"/>
              <a:pathLst>
                <a:path h="340360">
                  <a:moveTo>
                    <a:pt x="0" y="0"/>
                  </a:moveTo>
                  <a:lnTo>
                    <a:pt x="0" y="340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2101849" y="3796029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30">
                  <a:moveTo>
                    <a:pt x="15113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2279649" y="37960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2320289" y="37960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2360929" y="37960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2400300" y="379602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2640329" y="37973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2680969" y="379730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2720339" y="37973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2760979" y="379730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3001009" y="379730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3040379" y="37973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308101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3121660" y="37985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336041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3401060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3441700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3481069" y="379857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3721100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376173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3801110" y="37998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3841750" y="3799839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15112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3840479" y="4135120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3801110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3760469" y="4135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3721100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3481069" y="4133850"/>
              <a:ext cx="212090" cy="1270"/>
            </a:xfrm>
            <a:custGeom>
              <a:avLst/>
              <a:gdLst/>
              <a:ahLst/>
              <a:cxnLst/>
              <a:rect l="l" t="t" r="r" b="b"/>
              <a:pathLst>
                <a:path w="212089" h="1270">
                  <a:moveTo>
                    <a:pt x="0" y="0"/>
                  </a:moveTo>
                  <a:lnTo>
                    <a:pt x="21209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344042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3401060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3360419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3120389" y="413257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3081019" y="413257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3040379" y="413257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2999739" y="41325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2760979" y="413257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2720339" y="41325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2679700" y="41325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2640329" y="413257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2400300" y="413130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2359659" y="413130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1" name="object 2281"/>
            <p:cNvSpPr/>
            <p:nvPr/>
          </p:nvSpPr>
          <p:spPr>
            <a:xfrm>
              <a:off x="2320289" y="413130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2" name="object 2282"/>
            <p:cNvSpPr/>
            <p:nvPr/>
          </p:nvSpPr>
          <p:spPr>
            <a:xfrm>
              <a:off x="2279649" y="413130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3" name="object 2283"/>
            <p:cNvSpPr/>
            <p:nvPr/>
          </p:nvSpPr>
          <p:spPr>
            <a:xfrm>
              <a:off x="2100579" y="4131309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4" name="object 2284"/>
            <p:cNvSpPr/>
            <p:nvPr/>
          </p:nvSpPr>
          <p:spPr>
            <a:xfrm>
              <a:off x="3994150" y="7673339"/>
              <a:ext cx="0" cy="148590"/>
            </a:xfrm>
            <a:custGeom>
              <a:avLst/>
              <a:gdLst/>
              <a:ahLst/>
              <a:cxnLst/>
              <a:rect l="l" t="t" r="r" b="b"/>
              <a:pathLst>
                <a:path h="148590">
                  <a:moveTo>
                    <a:pt x="0" y="0"/>
                  </a:moveTo>
                  <a:lnTo>
                    <a:pt x="0" y="14858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3994150" y="76326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3994150" y="75933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3994150" y="75526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3994150" y="72732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3994150" y="72326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3994150" y="71920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3992879" y="695324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0" y="0"/>
                  </a:moveTo>
                  <a:lnTo>
                    <a:pt x="127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3992879" y="69126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3992879" y="68719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3992879" y="68325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3992879" y="659257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3992879" y="65531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3992879" y="65125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3992879" y="64719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3992879" y="6233159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3992879" y="61925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3992879" y="61518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3992879" y="61125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3992879" y="5872479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3992879" y="58318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3992879" y="57924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3992879" y="57518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7" name="object 2307"/>
            <p:cNvSpPr/>
            <p:nvPr/>
          </p:nvSpPr>
          <p:spPr>
            <a:xfrm>
              <a:off x="3992879" y="551180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8" name="object 2308"/>
            <p:cNvSpPr/>
            <p:nvPr/>
          </p:nvSpPr>
          <p:spPr>
            <a:xfrm>
              <a:off x="3992879" y="54724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3992879" y="54317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3992879" y="53911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3992879" y="5152389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3992879" y="51117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3992879" y="50711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3992879" y="50317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3992879" y="479170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3992879" y="47510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3992879" y="471170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3992879" y="467105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3992879" y="443102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3992879" y="439165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3992879" y="43510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3992879" y="43103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3992879" y="4135120"/>
              <a:ext cx="0" cy="148590"/>
            </a:xfrm>
            <a:custGeom>
              <a:avLst/>
              <a:gdLst/>
              <a:ahLst/>
              <a:cxnLst/>
              <a:rect l="l" t="t" r="r" b="b"/>
              <a:pathLst>
                <a:path h="148589">
                  <a:moveTo>
                    <a:pt x="0" y="0"/>
                  </a:moveTo>
                  <a:lnTo>
                    <a:pt x="0" y="1485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2089149" y="7818120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80">
                  <a:moveTo>
                    <a:pt x="15748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2274569" y="7818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2313939" y="7818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2354579" y="7818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2393950" y="781938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2633979" y="781938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2674619" y="781938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2713989" y="781938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2754629" y="781938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2994659" y="78206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3034029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3074669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3115310" y="782066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3354069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3394710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3435350" y="78206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3474719" y="782066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371475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3755389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379476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3835400" y="7821929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15875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3983989" y="9705339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3983989" y="96646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3983989" y="96253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3983989" y="95846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3985260" y="934466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3985260" y="93052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3985260" y="92646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3985260" y="92240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3985260" y="898524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4" name="object 2354"/>
            <p:cNvSpPr/>
            <p:nvPr/>
          </p:nvSpPr>
          <p:spPr>
            <a:xfrm>
              <a:off x="3986529" y="89446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5" name="object 2355"/>
            <p:cNvSpPr/>
            <p:nvPr/>
          </p:nvSpPr>
          <p:spPr>
            <a:xfrm>
              <a:off x="3986529" y="89039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6" name="object 2356"/>
            <p:cNvSpPr/>
            <p:nvPr/>
          </p:nvSpPr>
          <p:spPr>
            <a:xfrm>
              <a:off x="3986529" y="88645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7" name="object 2357"/>
            <p:cNvSpPr/>
            <p:nvPr/>
          </p:nvSpPr>
          <p:spPr>
            <a:xfrm>
              <a:off x="3986529" y="8624570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8" name="object 2358"/>
            <p:cNvSpPr/>
            <p:nvPr/>
          </p:nvSpPr>
          <p:spPr>
            <a:xfrm>
              <a:off x="3987800" y="85839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9" name="object 2359"/>
            <p:cNvSpPr/>
            <p:nvPr/>
          </p:nvSpPr>
          <p:spPr>
            <a:xfrm>
              <a:off x="3987800" y="85445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0" name="object 2360"/>
            <p:cNvSpPr/>
            <p:nvPr/>
          </p:nvSpPr>
          <p:spPr>
            <a:xfrm>
              <a:off x="3987800" y="85039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1" name="object 2361"/>
            <p:cNvSpPr/>
            <p:nvPr/>
          </p:nvSpPr>
          <p:spPr>
            <a:xfrm>
              <a:off x="3987800" y="826516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2" name="object 2362"/>
            <p:cNvSpPr/>
            <p:nvPr/>
          </p:nvSpPr>
          <p:spPr>
            <a:xfrm>
              <a:off x="3987800" y="82245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3" name="object 2363"/>
            <p:cNvSpPr/>
            <p:nvPr/>
          </p:nvSpPr>
          <p:spPr>
            <a:xfrm>
              <a:off x="3987800" y="81838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4" name="object 2364"/>
            <p:cNvSpPr/>
            <p:nvPr/>
          </p:nvSpPr>
          <p:spPr>
            <a:xfrm>
              <a:off x="3989069" y="81445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5" name="object 2365"/>
            <p:cNvSpPr/>
            <p:nvPr/>
          </p:nvSpPr>
          <p:spPr>
            <a:xfrm>
              <a:off x="3989069" y="7989570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6" name="object 2366"/>
            <p:cNvSpPr/>
            <p:nvPr/>
          </p:nvSpPr>
          <p:spPr>
            <a:xfrm>
              <a:off x="2312669" y="9828529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80">
                  <a:moveTo>
                    <a:pt x="22098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7" name="object 2367"/>
            <p:cNvSpPr/>
            <p:nvPr/>
          </p:nvSpPr>
          <p:spPr>
            <a:xfrm>
              <a:off x="2561589" y="9828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8" name="object 2368"/>
            <p:cNvSpPr/>
            <p:nvPr/>
          </p:nvSpPr>
          <p:spPr>
            <a:xfrm>
              <a:off x="2600959" y="9828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9" name="object 2369"/>
            <p:cNvSpPr/>
            <p:nvPr/>
          </p:nvSpPr>
          <p:spPr>
            <a:xfrm>
              <a:off x="2641600" y="9828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0" name="object 2370"/>
            <p:cNvSpPr/>
            <p:nvPr/>
          </p:nvSpPr>
          <p:spPr>
            <a:xfrm>
              <a:off x="2682239" y="982979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1" name="object 2371"/>
            <p:cNvSpPr/>
            <p:nvPr/>
          </p:nvSpPr>
          <p:spPr>
            <a:xfrm>
              <a:off x="2921000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2" name="object 2372"/>
            <p:cNvSpPr/>
            <p:nvPr/>
          </p:nvSpPr>
          <p:spPr>
            <a:xfrm>
              <a:off x="2961639" y="98297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3" name="object 2373"/>
            <p:cNvSpPr/>
            <p:nvPr/>
          </p:nvSpPr>
          <p:spPr>
            <a:xfrm>
              <a:off x="3001009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4" name="object 2374"/>
            <p:cNvSpPr/>
            <p:nvPr/>
          </p:nvSpPr>
          <p:spPr>
            <a:xfrm>
              <a:off x="3041650" y="982979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5" name="object 2375"/>
            <p:cNvSpPr/>
            <p:nvPr/>
          </p:nvSpPr>
          <p:spPr>
            <a:xfrm>
              <a:off x="328167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6" name="object 2376"/>
            <p:cNvSpPr/>
            <p:nvPr/>
          </p:nvSpPr>
          <p:spPr>
            <a:xfrm>
              <a:off x="3321050" y="98310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7" name="object 2377"/>
            <p:cNvSpPr/>
            <p:nvPr/>
          </p:nvSpPr>
          <p:spPr>
            <a:xfrm>
              <a:off x="3361689" y="98310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8" name="object 2378"/>
            <p:cNvSpPr/>
            <p:nvPr/>
          </p:nvSpPr>
          <p:spPr>
            <a:xfrm>
              <a:off x="3402329" y="98310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9" name="object 2379"/>
            <p:cNvSpPr/>
            <p:nvPr/>
          </p:nvSpPr>
          <p:spPr>
            <a:xfrm>
              <a:off x="3641089" y="98323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0" name="object 2380"/>
            <p:cNvSpPr/>
            <p:nvPr/>
          </p:nvSpPr>
          <p:spPr>
            <a:xfrm>
              <a:off x="3681729" y="98323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1" name="object 2381"/>
            <p:cNvSpPr/>
            <p:nvPr/>
          </p:nvSpPr>
          <p:spPr>
            <a:xfrm>
              <a:off x="3722369" y="98323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2" name="object 2382"/>
            <p:cNvSpPr/>
            <p:nvPr/>
          </p:nvSpPr>
          <p:spPr>
            <a:xfrm>
              <a:off x="3761739" y="9832339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>
                  <a:moveTo>
                    <a:pt x="22225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3" name="object 2383"/>
            <p:cNvSpPr/>
            <p:nvPr/>
          </p:nvSpPr>
          <p:spPr>
            <a:xfrm>
              <a:off x="2312669" y="815339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1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4" name="object 2384"/>
            <p:cNvSpPr/>
            <p:nvPr/>
          </p:nvSpPr>
          <p:spPr>
            <a:xfrm>
              <a:off x="2312669" y="84035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5" name="object 2385"/>
            <p:cNvSpPr/>
            <p:nvPr/>
          </p:nvSpPr>
          <p:spPr>
            <a:xfrm>
              <a:off x="2312669" y="84442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6" name="object 2386"/>
            <p:cNvSpPr/>
            <p:nvPr/>
          </p:nvSpPr>
          <p:spPr>
            <a:xfrm>
              <a:off x="2312669" y="84835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7" name="object 2387"/>
            <p:cNvSpPr/>
            <p:nvPr/>
          </p:nvSpPr>
          <p:spPr>
            <a:xfrm>
              <a:off x="2312669" y="852423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5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8" name="object 2388"/>
            <p:cNvSpPr/>
            <p:nvPr/>
          </p:nvSpPr>
          <p:spPr>
            <a:xfrm>
              <a:off x="2312669" y="87642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9" name="object 2389"/>
            <p:cNvSpPr/>
            <p:nvPr/>
          </p:nvSpPr>
          <p:spPr>
            <a:xfrm>
              <a:off x="2312669" y="88036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0" name="object 2390"/>
            <p:cNvSpPr/>
            <p:nvPr/>
          </p:nvSpPr>
          <p:spPr>
            <a:xfrm>
              <a:off x="2312669" y="88442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1" name="object 2391"/>
            <p:cNvSpPr/>
            <p:nvPr/>
          </p:nvSpPr>
          <p:spPr>
            <a:xfrm>
              <a:off x="2312669" y="888492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2120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2" name="object 2392"/>
            <p:cNvSpPr/>
            <p:nvPr/>
          </p:nvSpPr>
          <p:spPr>
            <a:xfrm>
              <a:off x="2312669" y="91236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3" name="object 2393"/>
            <p:cNvSpPr/>
            <p:nvPr/>
          </p:nvSpPr>
          <p:spPr>
            <a:xfrm>
              <a:off x="2312669" y="91643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4" name="object 2394"/>
            <p:cNvSpPr/>
            <p:nvPr/>
          </p:nvSpPr>
          <p:spPr>
            <a:xfrm>
              <a:off x="2312669" y="92049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5" name="object 2395"/>
            <p:cNvSpPr/>
            <p:nvPr/>
          </p:nvSpPr>
          <p:spPr>
            <a:xfrm>
              <a:off x="2312669" y="924432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6" name="object 2396"/>
            <p:cNvSpPr/>
            <p:nvPr/>
          </p:nvSpPr>
          <p:spPr>
            <a:xfrm>
              <a:off x="2312669" y="94843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7" name="object 2397"/>
            <p:cNvSpPr/>
            <p:nvPr/>
          </p:nvSpPr>
          <p:spPr>
            <a:xfrm>
              <a:off x="2312669" y="95249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8" name="object 2398"/>
            <p:cNvSpPr/>
            <p:nvPr/>
          </p:nvSpPr>
          <p:spPr>
            <a:xfrm>
              <a:off x="2312669" y="95643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9" name="object 2399"/>
            <p:cNvSpPr/>
            <p:nvPr/>
          </p:nvSpPr>
          <p:spPr>
            <a:xfrm>
              <a:off x="2312669" y="9605010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0" name="object 2400"/>
            <p:cNvSpPr/>
            <p:nvPr/>
          </p:nvSpPr>
          <p:spPr>
            <a:xfrm>
              <a:off x="2985769" y="8154670"/>
              <a:ext cx="165100" cy="1270"/>
            </a:xfrm>
            <a:custGeom>
              <a:avLst/>
              <a:gdLst/>
              <a:ahLst/>
              <a:cxnLst/>
              <a:rect l="l" t="t" r="r" b="b"/>
              <a:pathLst>
                <a:path w="165100" h="1270">
                  <a:moveTo>
                    <a:pt x="0" y="0"/>
                  </a:moveTo>
                  <a:lnTo>
                    <a:pt x="165100" y="12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1" name="object 2401"/>
            <p:cNvSpPr/>
            <p:nvPr/>
          </p:nvSpPr>
          <p:spPr>
            <a:xfrm>
              <a:off x="2945129" y="81546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2" name="object 2402"/>
            <p:cNvSpPr/>
            <p:nvPr/>
          </p:nvSpPr>
          <p:spPr>
            <a:xfrm>
              <a:off x="2904489" y="81546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3" name="object 2403"/>
            <p:cNvSpPr/>
            <p:nvPr/>
          </p:nvSpPr>
          <p:spPr>
            <a:xfrm>
              <a:off x="2865119" y="81546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4" name="object 2404"/>
            <p:cNvSpPr/>
            <p:nvPr/>
          </p:nvSpPr>
          <p:spPr>
            <a:xfrm>
              <a:off x="2625089" y="81546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5" name="object 2405"/>
            <p:cNvSpPr/>
            <p:nvPr/>
          </p:nvSpPr>
          <p:spPr>
            <a:xfrm>
              <a:off x="2584450" y="81546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6" name="object 2406"/>
            <p:cNvSpPr/>
            <p:nvPr/>
          </p:nvSpPr>
          <p:spPr>
            <a:xfrm>
              <a:off x="2545079" y="81546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7" name="object 2407"/>
            <p:cNvSpPr/>
            <p:nvPr/>
          </p:nvSpPr>
          <p:spPr>
            <a:xfrm>
              <a:off x="2504439" y="81546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8" name="object 2408"/>
            <p:cNvSpPr/>
            <p:nvPr/>
          </p:nvSpPr>
          <p:spPr>
            <a:xfrm>
              <a:off x="2312669" y="8153399"/>
              <a:ext cx="165100" cy="0"/>
            </a:xfrm>
            <a:custGeom>
              <a:avLst/>
              <a:gdLst/>
              <a:ahLst/>
              <a:cxnLst/>
              <a:rect l="l" t="t" r="r" b="b"/>
              <a:pathLst>
                <a:path w="165100">
                  <a:moveTo>
                    <a:pt x="0" y="0"/>
                  </a:moveTo>
                  <a:lnTo>
                    <a:pt x="1651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9" name="object 2409"/>
            <p:cNvSpPr/>
            <p:nvPr/>
          </p:nvSpPr>
          <p:spPr>
            <a:xfrm>
              <a:off x="6104889" y="9607549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0"/>
                  </a:moveTo>
                  <a:lnTo>
                    <a:pt x="0" y="22097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0" name="object 2410"/>
            <p:cNvSpPr/>
            <p:nvPr/>
          </p:nvSpPr>
          <p:spPr>
            <a:xfrm>
              <a:off x="6104889" y="95669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1" name="object 2411"/>
            <p:cNvSpPr/>
            <p:nvPr/>
          </p:nvSpPr>
          <p:spPr>
            <a:xfrm>
              <a:off x="6106159" y="95262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2" name="object 2412"/>
            <p:cNvSpPr/>
            <p:nvPr/>
          </p:nvSpPr>
          <p:spPr>
            <a:xfrm>
              <a:off x="6106159" y="924687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3" name="object 2413"/>
            <p:cNvSpPr/>
            <p:nvPr/>
          </p:nvSpPr>
          <p:spPr>
            <a:xfrm>
              <a:off x="6107429" y="92062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4" name="object 2414"/>
            <p:cNvSpPr/>
            <p:nvPr/>
          </p:nvSpPr>
          <p:spPr>
            <a:xfrm>
              <a:off x="6107429" y="91262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5" name="object 2415"/>
            <p:cNvSpPr/>
            <p:nvPr/>
          </p:nvSpPr>
          <p:spPr>
            <a:xfrm>
              <a:off x="6107429" y="888618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6" name="object 2416"/>
            <p:cNvSpPr/>
            <p:nvPr/>
          </p:nvSpPr>
          <p:spPr>
            <a:xfrm>
              <a:off x="6108700" y="88468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7" name="object 2417"/>
            <p:cNvSpPr/>
            <p:nvPr/>
          </p:nvSpPr>
          <p:spPr>
            <a:xfrm>
              <a:off x="6108700" y="87655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8" name="object 2418"/>
            <p:cNvSpPr/>
            <p:nvPr/>
          </p:nvSpPr>
          <p:spPr>
            <a:xfrm>
              <a:off x="6108700" y="852677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9" name="object 2419"/>
            <p:cNvSpPr/>
            <p:nvPr/>
          </p:nvSpPr>
          <p:spPr>
            <a:xfrm>
              <a:off x="6109970" y="84467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0" name="object 2420"/>
            <p:cNvSpPr/>
            <p:nvPr/>
          </p:nvSpPr>
          <p:spPr>
            <a:xfrm>
              <a:off x="6109970" y="84061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1" name="object 2421"/>
            <p:cNvSpPr/>
            <p:nvPr/>
          </p:nvSpPr>
          <p:spPr>
            <a:xfrm>
              <a:off x="6109970" y="8157210"/>
              <a:ext cx="1270" cy="222250"/>
            </a:xfrm>
            <a:custGeom>
              <a:avLst/>
              <a:gdLst/>
              <a:ahLst/>
              <a:cxnLst/>
              <a:rect l="l" t="t" r="r" b="b"/>
              <a:pathLst>
                <a:path w="1270" h="222250">
                  <a:moveTo>
                    <a:pt x="1270" y="0"/>
                  </a:moveTo>
                  <a:lnTo>
                    <a:pt x="0" y="2222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2" name="object 2422"/>
            <p:cNvSpPr/>
            <p:nvPr/>
          </p:nvSpPr>
          <p:spPr>
            <a:xfrm>
              <a:off x="4431029" y="9831070"/>
              <a:ext cx="222250" cy="1270"/>
            </a:xfrm>
            <a:custGeom>
              <a:avLst/>
              <a:gdLst/>
              <a:ahLst/>
              <a:cxnLst/>
              <a:rect l="l" t="t" r="r" b="b"/>
              <a:pathLst>
                <a:path w="222250" h="1270">
                  <a:moveTo>
                    <a:pt x="222250" y="0"/>
                  </a:moveTo>
                  <a:lnTo>
                    <a:pt x="0" y="12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3" name="object 2423"/>
            <p:cNvSpPr/>
            <p:nvPr/>
          </p:nvSpPr>
          <p:spPr>
            <a:xfrm>
              <a:off x="4679950" y="98310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4" name="object 2424"/>
            <p:cNvSpPr/>
            <p:nvPr/>
          </p:nvSpPr>
          <p:spPr>
            <a:xfrm>
              <a:off x="472058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5" name="object 2425"/>
            <p:cNvSpPr/>
            <p:nvPr/>
          </p:nvSpPr>
          <p:spPr>
            <a:xfrm>
              <a:off x="476122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6" name="object 2426"/>
            <p:cNvSpPr/>
            <p:nvPr/>
          </p:nvSpPr>
          <p:spPr>
            <a:xfrm>
              <a:off x="4800600" y="983107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7" name="object 2427"/>
            <p:cNvSpPr/>
            <p:nvPr/>
          </p:nvSpPr>
          <p:spPr>
            <a:xfrm>
              <a:off x="504062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8" name="object 2428"/>
            <p:cNvSpPr/>
            <p:nvPr/>
          </p:nvSpPr>
          <p:spPr>
            <a:xfrm>
              <a:off x="5081270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9" name="object 2429"/>
            <p:cNvSpPr/>
            <p:nvPr/>
          </p:nvSpPr>
          <p:spPr>
            <a:xfrm>
              <a:off x="5120639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0" name="object 2430"/>
            <p:cNvSpPr/>
            <p:nvPr/>
          </p:nvSpPr>
          <p:spPr>
            <a:xfrm>
              <a:off x="5161279" y="982979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1" name="object 2431"/>
            <p:cNvSpPr/>
            <p:nvPr/>
          </p:nvSpPr>
          <p:spPr>
            <a:xfrm>
              <a:off x="5401309" y="98297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2" name="object 2432"/>
            <p:cNvSpPr/>
            <p:nvPr/>
          </p:nvSpPr>
          <p:spPr>
            <a:xfrm>
              <a:off x="5481320" y="98297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3" name="object 2433"/>
            <p:cNvSpPr/>
            <p:nvPr/>
          </p:nvSpPr>
          <p:spPr>
            <a:xfrm>
              <a:off x="5521959" y="982979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4" name="object 2434"/>
            <p:cNvSpPr/>
            <p:nvPr/>
          </p:nvSpPr>
          <p:spPr>
            <a:xfrm>
              <a:off x="5760720" y="9828529"/>
              <a:ext cx="13970" cy="1270"/>
            </a:xfrm>
            <a:custGeom>
              <a:avLst/>
              <a:gdLst/>
              <a:ahLst/>
              <a:cxnLst/>
              <a:rect l="l" t="t" r="r" b="b"/>
              <a:pathLst>
                <a:path w="13970" h="1270">
                  <a:moveTo>
                    <a:pt x="13970" y="0"/>
                  </a:moveTo>
                  <a:lnTo>
                    <a:pt x="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5" name="object 2435"/>
            <p:cNvSpPr/>
            <p:nvPr/>
          </p:nvSpPr>
          <p:spPr>
            <a:xfrm>
              <a:off x="5801359" y="9828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6" name="object 2436"/>
            <p:cNvSpPr/>
            <p:nvPr/>
          </p:nvSpPr>
          <p:spPr>
            <a:xfrm>
              <a:off x="5840729" y="9828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7" name="object 2437"/>
            <p:cNvSpPr/>
            <p:nvPr/>
          </p:nvSpPr>
          <p:spPr>
            <a:xfrm>
              <a:off x="5881370" y="9828529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20">
                  <a:moveTo>
                    <a:pt x="22352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8" name="object 2438"/>
            <p:cNvSpPr/>
            <p:nvPr/>
          </p:nvSpPr>
          <p:spPr>
            <a:xfrm>
              <a:off x="4434839" y="815593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1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9" name="object 2439"/>
            <p:cNvSpPr/>
            <p:nvPr/>
          </p:nvSpPr>
          <p:spPr>
            <a:xfrm>
              <a:off x="4433569" y="8406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0" name="object 2440"/>
            <p:cNvSpPr/>
            <p:nvPr/>
          </p:nvSpPr>
          <p:spPr>
            <a:xfrm>
              <a:off x="4433569" y="84467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1" name="object 2441"/>
            <p:cNvSpPr/>
            <p:nvPr/>
          </p:nvSpPr>
          <p:spPr>
            <a:xfrm>
              <a:off x="4433569" y="84874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2" name="object 2442"/>
            <p:cNvSpPr/>
            <p:nvPr/>
          </p:nvSpPr>
          <p:spPr>
            <a:xfrm>
              <a:off x="4433569" y="852677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3" name="object 2443"/>
            <p:cNvSpPr/>
            <p:nvPr/>
          </p:nvSpPr>
          <p:spPr>
            <a:xfrm>
              <a:off x="4433569" y="87668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4" name="object 2444"/>
            <p:cNvSpPr/>
            <p:nvPr/>
          </p:nvSpPr>
          <p:spPr>
            <a:xfrm>
              <a:off x="4433569" y="88468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5" name="object 2445"/>
            <p:cNvSpPr/>
            <p:nvPr/>
          </p:nvSpPr>
          <p:spPr>
            <a:xfrm>
              <a:off x="4432300" y="8887460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0" y="212090"/>
                  </a:moveTo>
                  <a:lnTo>
                    <a:pt x="12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6" name="object 2446"/>
            <p:cNvSpPr/>
            <p:nvPr/>
          </p:nvSpPr>
          <p:spPr>
            <a:xfrm>
              <a:off x="4432300" y="91274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7" name="object 2447"/>
            <p:cNvSpPr/>
            <p:nvPr/>
          </p:nvSpPr>
          <p:spPr>
            <a:xfrm>
              <a:off x="4432300" y="91668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8" name="object 2448"/>
            <p:cNvSpPr/>
            <p:nvPr/>
          </p:nvSpPr>
          <p:spPr>
            <a:xfrm>
              <a:off x="4432300" y="92074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9" name="object 2449"/>
            <p:cNvSpPr/>
            <p:nvPr/>
          </p:nvSpPr>
          <p:spPr>
            <a:xfrm>
              <a:off x="4431029" y="924813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0" y="212089"/>
                  </a:moveTo>
                  <a:lnTo>
                    <a:pt x="12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0" name="object 2450"/>
            <p:cNvSpPr/>
            <p:nvPr/>
          </p:nvSpPr>
          <p:spPr>
            <a:xfrm>
              <a:off x="4431029" y="95275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1" name="object 2451"/>
            <p:cNvSpPr/>
            <p:nvPr/>
          </p:nvSpPr>
          <p:spPr>
            <a:xfrm>
              <a:off x="4431029" y="95669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2" name="object 2452"/>
            <p:cNvSpPr/>
            <p:nvPr/>
          </p:nvSpPr>
          <p:spPr>
            <a:xfrm>
              <a:off x="4431029" y="9607549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90">
                  <a:moveTo>
                    <a:pt x="0" y="22479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3" name="object 2453"/>
            <p:cNvSpPr/>
            <p:nvPr/>
          </p:nvSpPr>
          <p:spPr>
            <a:xfrm>
              <a:off x="5886450" y="8157210"/>
              <a:ext cx="224790" cy="0"/>
            </a:xfrm>
            <a:custGeom>
              <a:avLst/>
              <a:gdLst/>
              <a:ahLst/>
              <a:cxnLst/>
              <a:rect l="l" t="t" r="r" b="b"/>
              <a:pathLst>
                <a:path w="224789">
                  <a:moveTo>
                    <a:pt x="0" y="0"/>
                  </a:moveTo>
                  <a:lnTo>
                    <a:pt x="2247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4" name="object 2454"/>
            <p:cNvSpPr/>
            <p:nvPr/>
          </p:nvSpPr>
          <p:spPr>
            <a:xfrm>
              <a:off x="5847079" y="81572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5" name="object 2455"/>
            <p:cNvSpPr/>
            <p:nvPr/>
          </p:nvSpPr>
          <p:spPr>
            <a:xfrm>
              <a:off x="5806439" y="815721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6" name="object 2456"/>
            <p:cNvSpPr/>
            <p:nvPr/>
          </p:nvSpPr>
          <p:spPr>
            <a:xfrm>
              <a:off x="5765800" y="815721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7" name="object 2457"/>
            <p:cNvSpPr/>
            <p:nvPr/>
          </p:nvSpPr>
          <p:spPr>
            <a:xfrm>
              <a:off x="5527039" y="815721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8" name="object 2458"/>
            <p:cNvSpPr/>
            <p:nvPr/>
          </p:nvSpPr>
          <p:spPr>
            <a:xfrm>
              <a:off x="5486400" y="815721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9" name="object 2459"/>
            <p:cNvSpPr/>
            <p:nvPr/>
          </p:nvSpPr>
          <p:spPr>
            <a:xfrm>
              <a:off x="5447029" y="81572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0" name="object 2460"/>
            <p:cNvSpPr/>
            <p:nvPr/>
          </p:nvSpPr>
          <p:spPr>
            <a:xfrm>
              <a:off x="5406389" y="81572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1" name="object 2461"/>
            <p:cNvSpPr/>
            <p:nvPr/>
          </p:nvSpPr>
          <p:spPr>
            <a:xfrm>
              <a:off x="4725669" y="81559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2" name="object 2462"/>
            <p:cNvSpPr/>
            <p:nvPr/>
          </p:nvSpPr>
          <p:spPr>
            <a:xfrm>
              <a:off x="4686300" y="81559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3" name="object 2463"/>
            <p:cNvSpPr/>
            <p:nvPr/>
          </p:nvSpPr>
          <p:spPr>
            <a:xfrm>
              <a:off x="4434839" y="8155939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20">
                  <a:moveTo>
                    <a:pt x="0" y="0"/>
                  </a:moveTo>
                  <a:lnTo>
                    <a:pt x="22352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4" name="object 2464"/>
            <p:cNvSpPr/>
            <p:nvPr/>
          </p:nvSpPr>
          <p:spPr>
            <a:xfrm>
              <a:off x="4495800" y="7820660"/>
              <a:ext cx="193040" cy="0"/>
            </a:xfrm>
            <a:custGeom>
              <a:avLst/>
              <a:gdLst/>
              <a:ahLst/>
              <a:cxnLst/>
              <a:rect l="l" t="t" r="r" b="b"/>
              <a:pathLst>
                <a:path w="193039">
                  <a:moveTo>
                    <a:pt x="19303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5" name="object 2465"/>
            <p:cNvSpPr/>
            <p:nvPr/>
          </p:nvSpPr>
          <p:spPr>
            <a:xfrm>
              <a:off x="4715510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6" name="object 2466"/>
            <p:cNvSpPr/>
            <p:nvPr/>
          </p:nvSpPr>
          <p:spPr>
            <a:xfrm>
              <a:off x="4756150" y="78206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7" name="object 2467"/>
            <p:cNvSpPr/>
            <p:nvPr/>
          </p:nvSpPr>
          <p:spPr>
            <a:xfrm>
              <a:off x="4795520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8" name="object 2468"/>
            <p:cNvSpPr/>
            <p:nvPr/>
          </p:nvSpPr>
          <p:spPr>
            <a:xfrm>
              <a:off x="4836159" y="782066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9" name="object 2469"/>
            <p:cNvSpPr/>
            <p:nvPr/>
          </p:nvSpPr>
          <p:spPr>
            <a:xfrm>
              <a:off x="5076189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0" name="object 2470"/>
            <p:cNvSpPr/>
            <p:nvPr/>
          </p:nvSpPr>
          <p:spPr>
            <a:xfrm>
              <a:off x="511555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1" name="object 2471"/>
            <p:cNvSpPr/>
            <p:nvPr/>
          </p:nvSpPr>
          <p:spPr>
            <a:xfrm>
              <a:off x="515620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2" name="object 2472"/>
            <p:cNvSpPr/>
            <p:nvPr/>
          </p:nvSpPr>
          <p:spPr>
            <a:xfrm>
              <a:off x="5196839" y="782192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3" name="object 2473"/>
            <p:cNvSpPr/>
            <p:nvPr/>
          </p:nvSpPr>
          <p:spPr>
            <a:xfrm>
              <a:off x="543560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4" name="object 2474"/>
            <p:cNvSpPr/>
            <p:nvPr/>
          </p:nvSpPr>
          <p:spPr>
            <a:xfrm>
              <a:off x="547623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5" name="object 2475"/>
            <p:cNvSpPr/>
            <p:nvPr/>
          </p:nvSpPr>
          <p:spPr>
            <a:xfrm>
              <a:off x="5516879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6" name="object 2476"/>
            <p:cNvSpPr/>
            <p:nvPr/>
          </p:nvSpPr>
          <p:spPr>
            <a:xfrm>
              <a:off x="5556250" y="782192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7" name="object 2477"/>
            <p:cNvSpPr/>
            <p:nvPr/>
          </p:nvSpPr>
          <p:spPr>
            <a:xfrm>
              <a:off x="579627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8" name="object 2478"/>
            <p:cNvSpPr/>
            <p:nvPr/>
          </p:nvSpPr>
          <p:spPr>
            <a:xfrm>
              <a:off x="5836920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9" name="object 2479"/>
            <p:cNvSpPr/>
            <p:nvPr/>
          </p:nvSpPr>
          <p:spPr>
            <a:xfrm>
              <a:off x="587628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0" name="object 2480"/>
            <p:cNvSpPr/>
            <p:nvPr/>
          </p:nvSpPr>
          <p:spPr>
            <a:xfrm>
              <a:off x="4495800" y="6144259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2247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1" name="object 2481"/>
            <p:cNvSpPr/>
            <p:nvPr/>
          </p:nvSpPr>
          <p:spPr>
            <a:xfrm>
              <a:off x="4495800" y="63957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2" name="object 2482"/>
            <p:cNvSpPr/>
            <p:nvPr/>
          </p:nvSpPr>
          <p:spPr>
            <a:xfrm>
              <a:off x="4495800" y="64350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3" name="object 2483"/>
            <p:cNvSpPr/>
            <p:nvPr/>
          </p:nvSpPr>
          <p:spPr>
            <a:xfrm>
              <a:off x="4495800" y="64757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4" name="object 2484"/>
            <p:cNvSpPr/>
            <p:nvPr/>
          </p:nvSpPr>
          <p:spPr>
            <a:xfrm>
              <a:off x="4495800" y="651637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2120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5" name="object 2485"/>
            <p:cNvSpPr/>
            <p:nvPr/>
          </p:nvSpPr>
          <p:spPr>
            <a:xfrm>
              <a:off x="4495800" y="6755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6" name="object 2486"/>
            <p:cNvSpPr/>
            <p:nvPr/>
          </p:nvSpPr>
          <p:spPr>
            <a:xfrm>
              <a:off x="4495800" y="67957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7" name="object 2487"/>
            <p:cNvSpPr/>
            <p:nvPr/>
          </p:nvSpPr>
          <p:spPr>
            <a:xfrm>
              <a:off x="4495800" y="68364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8" name="object 2488"/>
            <p:cNvSpPr/>
            <p:nvPr/>
          </p:nvSpPr>
          <p:spPr>
            <a:xfrm>
              <a:off x="4495800" y="687577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9" name="object 2489"/>
            <p:cNvSpPr/>
            <p:nvPr/>
          </p:nvSpPr>
          <p:spPr>
            <a:xfrm>
              <a:off x="4495800" y="71158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0" name="object 2490"/>
            <p:cNvSpPr/>
            <p:nvPr/>
          </p:nvSpPr>
          <p:spPr>
            <a:xfrm>
              <a:off x="4495800" y="715644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1" name="object 2491"/>
            <p:cNvSpPr/>
            <p:nvPr/>
          </p:nvSpPr>
          <p:spPr>
            <a:xfrm>
              <a:off x="4495800" y="71958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2" name="object 2492"/>
            <p:cNvSpPr/>
            <p:nvPr/>
          </p:nvSpPr>
          <p:spPr>
            <a:xfrm>
              <a:off x="4495800" y="723646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3" name="object 2493"/>
            <p:cNvSpPr/>
            <p:nvPr/>
          </p:nvSpPr>
          <p:spPr>
            <a:xfrm>
              <a:off x="4495800" y="74764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4" name="object 2494"/>
            <p:cNvSpPr/>
            <p:nvPr/>
          </p:nvSpPr>
          <p:spPr>
            <a:xfrm>
              <a:off x="4495800" y="75158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5" name="object 2495"/>
            <p:cNvSpPr/>
            <p:nvPr/>
          </p:nvSpPr>
          <p:spPr>
            <a:xfrm>
              <a:off x="4495800" y="75564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6" name="object 2496"/>
            <p:cNvSpPr/>
            <p:nvPr/>
          </p:nvSpPr>
          <p:spPr>
            <a:xfrm>
              <a:off x="4495800" y="759713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1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7" name="object 2497"/>
            <p:cNvSpPr/>
            <p:nvPr/>
          </p:nvSpPr>
          <p:spPr>
            <a:xfrm>
              <a:off x="5881370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8" name="object 2498"/>
            <p:cNvSpPr/>
            <p:nvPr/>
          </p:nvSpPr>
          <p:spPr>
            <a:xfrm>
              <a:off x="5840729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9" name="object 2499"/>
            <p:cNvSpPr/>
            <p:nvPr/>
          </p:nvSpPr>
          <p:spPr>
            <a:xfrm>
              <a:off x="5800089" y="4135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0" name="object 2500"/>
            <p:cNvSpPr/>
            <p:nvPr/>
          </p:nvSpPr>
          <p:spPr>
            <a:xfrm>
              <a:off x="5561329" y="413512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1" name="object 2501"/>
            <p:cNvSpPr/>
            <p:nvPr/>
          </p:nvSpPr>
          <p:spPr>
            <a:xfrm>
              <a:off x="5520689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2" name="object 2502"/>
            <p:cNvSpPr/>
            <p:nvPr/>
          </p:nvSpPr>
          <p:spPr>
            <a:xfrm>
              <a:off x="5480050" y="4135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3" name="object 2503"/>
            <p:cNvSpPr/>
            <p:nvPr/>
          </p:nvSpPr>
          <p:spPr>
            <a:xfrm>
              <a:off x="5440679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4" name="object 2504"/>
            <p:cNvSpPr/>
            <p:nvPr/>
          </p:nvSpPr>
          <p:spPr>
            <a:xfrm>
              <a:off x="5200650" y="4133850"/>
              <a:ext cx="212090" cy="1270"/>
            </a:xfrm>
            <a:custGeom>
              <a:avLst/>
              <a:gdLst/>
              <a:ahLst/>
              <a:cxnLst/>
              <a:rect l="l" t="t" r="r" b="b"/>
              <a:pathLst>
                <a:path w="212089" h="1270">
                  <a:moveTo>
                    <a:pt x="0" y="0"/>
                  </a:moveTo>
                  <a:lnTo>
                    <a:pt x="21209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5" name="object 2505"/>
            <p:cNvSpPr/>
            <p:nvPr/>
          </p:nvSpPr>
          <p:spPr>
            <a:xfrm>
              <a:off x="516000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6" name="object 2506"/>
            <p:cNvSpPr/>
            <p:nvPr/>
          </p:nvSpPr>
          <p:spPr>
            <a:xfrm>
              <a:off x="5120639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7" name="object 2507"/>
            <p:cNvSpPr/>
            <p:nvPr/>
          </p:nvSpPr>
          <p:spPr>
            <a:xfrm>
              <a:off x="5080000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8" name="object 2508"/>
            <p:cNvSpPr/>
            <p:nvPr/>
          </p:nvSpPr>
          <p:spPr>
            <a:xfrm>
              <a:off x="4839970" y="413385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36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9" name="object 2509"/>
            <p:cNvSpPr/>
            <p:nvPr/>
          </p:nvSpPr>
          <p:spPr>
            <a:xfrm>
              <a:off x="4800600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0" name="object 2510"/>
            <p:cNvSpPr/>
            <p:nvPr/>
          </p:nvSpPr>
          <p:spPr>
            <a:xfrm>
              <a:off x="475995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1" name="object 2511"/>
            <p:cNvSpPr/>
            <p:nvPr/>
          </p:nvSpPr>
          <p:spPr>
            <a:xfrm>
              <a:off x="471931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2" name="object 2512"/>
            <p:cNvSpPr/>
            <p:nvPr/>
          </p:nvSpPr>
          <p:spPr>
            <a:xfrm>
              <a:off x="4495800" y="4133850"/>
              <a:ext cx="196850" cy="0"/>
            </a:xfrm>
            <a:custGeom>
              <a:avLst/>
              <a:gdLst/>
              <a:ahLst/>
              <a:cxnLst/>
              <a:rect l="l" t="t" r="r" b="b"/>
              <a:pathLst>
                <a:path w="196850">
                  <a:moveTo>
                    <a:pt x="0" y="0"/>
                  </a:moveTo>
                  <a:lnTo>
                    <a:pt x="19685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3" name="object 2513"/>
            <p:cNvSpPr/>
            <p:nvPr/>
          </p:nvSpPr>
          <p:spPr>
            <a:xfrm>
              <a:off x="4439919" y="36385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4" name="object 2514"/>
            <p:cNvSpPr/>
            <p:nvPr/>
          </p:nvSpPr>
          <p:spPr>
            <a:xfrm>
              <a:off x="4439919" y="35979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5" name="object 2515"/>
            <p:cNvSpPr/>
            <p:nvPr/>
          </p:nvSpPr>
          <p:spPr>
            <a:xfrm>
              <a:off x="4439919" y="35572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6" name="object 2516"/>
            <p:cNvSpPr/>
            <p:nvPr/>
          </p:nvSpPr>
          <p:spPr>
            <a:xfrm>
              <a:off x="4439919" y="3411220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79">
                  <a:moveTo>
                    <a:pt x="0" y="0"/>
                  </a:moveTo>
                  <a:lnTo>
                    <a:pt x="0" y="11938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7" name="object 2517"/>
            <p:cNvSpPr/>
            <p:nvPr/>
          </p:nvSpPr>
          <p:spPr>
            <a:xfrm>
              <a:off x="585342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8" name="object 2518"/>
            <p:cNvSpPr/>
            <p:nvPr/>
          </p:nvSpPr>
          <p:spPr>
            <a:xfrm>
              <a:off x="5812789" y="37998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9" name="object 2519"/>
            <p:cNvSpPr/>
            <p:nvPr/>
          </p:nvSpPr>
          <p:spPr>
            <a:xfrm>
              <a:off x="5773420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0" name="object 2520"/>
            <p:cNvSpPr/>
            <p:nvPr/>
          </p:nvSpPr>
          <p:spPr>
            <a:xfrm>
              <a:off x="5533389" y="379983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1" name="object 2521"/>
            <p:cNvSpPr/>
            <p:nvPr/>
          </p:nvSpPr>
          <p:spPr>
            <a:xfrm>
              <a:off x="5492750" y="37998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2" name="object 2522"/>
            <p:cNvSpPr/>
            <p:nvPr/>
          </p:nvSpPr>
          <p:spPr>
            <a:xfrm>
              <a:off x="545337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3" name="object 2523"/>
            <p:cNvSpPr/>
            <p:nvPr/>
          </p:nvSpPr>
          <p:spPr>
            <a:xfrm>
              <a:off x="541273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4" name="object 2524"/>
            <p:cNvSpPr/>
            <p:nvPr/>
          </p:nvSpPr>
          <p:spPr>
            <a:xfrm>
              <a:off x="5172709" y="379857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5" name="object 2525"/>
            <p:cNvSpPr/>
            <p:nvPr/>
          </p:nvSpPr>
          <p:spPr>
            <a:xfrm>
              <a:off x="5133339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6" name="object 2526"/>
            <p:cNvSpPr/>
            <p:nvPr/>
          </p:nvSpPr>
          <p:spPr>
            <a:xfrm>
              <a:off x="5092700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7" name="object 2527"/>
            <p:cNvSpPr/>
            <p:nvPr/>
          </p:nvSpPr>
          <p:spPr>
            <a:xfrm>
              <a:off x="505205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8" name="object 2528"/>
            <p:cNvSpPr/>
            <p:nvPr/>
          </p:nvSpPr>
          <p:spPr>
            <a:xfrm>
              <a:off x="4813300" y="37985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9" name="object 2529"/>
            <p:cNvSpPr/>
            <p:nvPr/>
          </p:nvSpPr>
          <p:spPr>
            <a:xfrm>
              <a:off x="477265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0" name="object 2530"/>
            <p:cNvSpPr/>
            <p:nvPr/>
          </p:nvSpPr>
          <p:spPr>
            <a:xfrm>
              <a:off x="3150869" y="7988299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40">
                  <a:moveTo>
                    <a:pt x="0" y="0"/>
                  </a:moveTo>
                  <a:lnTo>
                    <a:pt x="0" y="1676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1" name="object 2531"/>
            <p:cNvSpPr/>
            <p:nvPr/>
          </p:nvSpPr>
          <p:spPr>
            <a:xfrm>
              <a:off x="4495800" y="580897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2" name="object 2532"/>
            <p:cNvSpPr/>
            <p:nvPr/>
          </p:nvSpPr>
          <p:spPr>
            <a:xfrm>
              <a:off x="4718050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3" name="object 2533"/>
            <p:cNvSpPr/>
            <p:nvPr/>
          </p:nvSpPr>
          <p:spPr>
            <a:xfrm>
              <a:off x="4758689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4" name="object 2534"/>
            <p:cNvSpPr/>
            <p:nvPr/>
          </p:nvSpPr>
          <p:spPr>
            <a:xfrm>
              <a:off x="4798059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5" name="object 2535"/>
            <p:cNvSpPr/>
            <p:nvPr/>
          </p:nvSpPr>
          <p:spPr>
            <a:xfrm>
              <a:off x="4838700" y="581025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6" name="object 2536"/>
            <p:cNvSpPr/>
            <p:nvPr/>
          </p:nvSpPr>
          <p:spPr>
            <a:xfrm>
              <a:off x="5077459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7" name="object 2537"/>
            <p:cNvSpPr/>
            <p:nvPr/>
          </p:nvSpPr>
          <p:spPr>
            <a:xfrm>
              <a:off x="5118100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8" name="object 2538"/>
            <p:cNvSpPr/>
            <p:nvPr/>
          </p:nvSpPr>
          <p:spPr>
            <a:xfrm>
              <a:off x="5158739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9" name="object 2539"/>
            <p:cNvSpPr/>
            <p:nvPr/>
          </p:nvSpPr>
          <p:spPr>
            <a:xfrm>
              <a:off x="5198109" y="581025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0" name="object 2540"/>
            <p:cNvSpPr/>
            <p:nvPr/>
          </p:nvSpPr>
          <p:spPr>
            <a:xfrm>
              <a:off x="5438139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1" name="object 2541"/>
            <p:cNvSpPr/>
            <p:nvPr/>
          </p:nvSpPr>
          <p:spPr>
            <a:xfrm>
              <a:off x="5478779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2" name="object 2542"/>
            <p:cNvSpPr/>
            <p:nvPr/>
          </p:nvSpPr>
          <p:spPr>
            <a:xfrm>
              <a:off x="5518150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3" name="object 2543"/>
            <p:cNvSpPr/>
            <p:nvPr/>
          </p:nvSpPr>
          <p:spPr>
            <a:xfrm>
              <a:off x="5558789" y="581025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4" name="object 2544"/>
            <p:cNvSpPr/>
            <p:nvPr/>
          </p:nvSpPr>
          <p:spPr>
            <a:xfrm>
              <a:off x="5798820" y="58115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5" name="object 2545"/>
            <p:cNvSpPr/>
            <p:nvPr/>
          </p:nvSpPr>
          <p:spPr>
            <a:xfrm>
              <a:off x="5838189" y="58115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6" name="object 2546"/>
            <p:cNvSpPr/>
            <p:nvPr/>
          </p:nvSpPr>
          <p:spPr>
            <a:xfrm>
              <a:off x="5878829" y="58115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7" name="object 2547"/>
            <p:cNvSpPr/>
            <p:nvPr/>
          </p:nvSpPr>
          <p:spPr>
            <a:xfrm>
              <a:off x="5878829" y="614680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8" name="object 2548"/>
            <p:cNvSpPr/>
            <p:nvPr/>
          </p:nvSpPr>
          <p:spPr>
            <a:xfrm>
              <a:off x="5838189" y="61468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9" name="object 2549"/>
            <p:cNvSpPr/>
            <p:nvPr/>
          </p:nvSpPr>
          <p:spPr>
            <a:xfrm>
              <a:off x="5797550" y="61468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0" name="object 2550"/>
            <p:cNvSpPr/>
            <p:nvPr/>
          </p:nvSpPr>
          <p:spPr>
            <a:xfrm>
              <a:off x="5558789" y="614552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1" name="object 2551"/>
            <p:cNvSpPr/>
            <p:nvPr/>
          </p:nvSpPr>
          <p:spPr>
            <a:xfrm>
              <a:off x="5518150" y="6145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2" name="object 2552"/>
            <p:cNvSpPr/>
            <p:nvPr/>
          </p:nvSpPr>
          <p:spPr>
            <a:xfrm>
              <a:off x="5477509" y="6145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3" name="object 2553"/>
            <p:cNvSpPr/>
            <p:nvPr/>
          </p:nvSpPr>
          <p:spPr>
            <a:xfrm>
              <a:off x="5438139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4" name="object 2554"/>
            <p:cNvSpPr/>
            <p:nvPr/>
          </p:nvSpPr>
          <p:spPr>
            <a:xfrm>
              <a:off x="5198109" y="614552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36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5" name="object 2555"/>
            <p:cNvSpPr/>
            <p:nvPr/>
          </p:nvSpPr>
          <p:spPr>
            <a:xfrm>
              <a:off x="5158739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6" name="object 2556"/>
            <p:cNvSpPr/>
            <p:nvPr/>
          </p:nvSpPr>
          <p:spPr>
            <a:xfrm>
              <a:off x="5118100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7" name="object 2557"/>
            <p:cNvSpPr/>
            <p:nvPr/>
          </p:nvSpPr>
          <p:spPr>
            <a:xfrm>
              <a:off x="5077459" y="6145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8" name="object 2558"/>
            <p:cNvSpPr/>
            <p:nvPr/>
          </p:nvSpPr>
          <p:spPr>
            <a:xfrm>
              <a:off x="4838700" y="614552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9" name="object 2559"/>
            <p:cNvSpPr/>
            <p:nvPr/>
          </p:nvSpPr>
          <p:spPr>
            <a:xfrm>
              <a:off x="4798059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0" name="object 2560"/>
            <p:cNvSpPr/>
            <p:nvPr/>
          </p:nvSpPr>
          <p:spPr>
            <a:xfrm>
              <a:off x="4757420" y="614425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1" name="object 2561"/>
            <p:cNvSpPr/>
            <p:nvPr/>
          </p:nvSpPr>
          <p:spPr>
            <a:xfrm>
              <a:off x="4718050" y="614425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2" name="object 2562"/>
            <p:cNvSpPr/>
            <p:nvPr/>
          </p:nvSpPr>
          <p:spPr>
            <a:xfrm>
              <a:off x="4495800" y="6144259"/>
              <a:ext cx="194310" cy="0"/>
            </a:xfrm>
            <a:custGeom>
              <a:avLst/>
              <a:gdLst/>
              <a:ahLst/>
              <a:cxnLst/>
              <a:rect l="l" t="t" r="r" b="b"/>
              <a:pathLst>
                <a:path w="194310">
                  <a:moveTo>
                    <a:pt x="0" y="0"/>
                  </a:moveTo>
                  <a:lnTo>
                    <a:pt x="19431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63" name="object 2563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4415789" y="2741929"/>
              <a:ext cx="9400540" cy="7203439"/>
            </a:xfrm>
            <a:prstGeom prst="rect">
              <a:avLst/>
            </a:prstGeom>
          </p:spPr>
        </p:pic>
        <p:sp>
          <p:nvSpPr>
            <p:cNvPr id="2564" name="object 2564"/>
            <p:cNvSpPr/>
            <p:nvPr/>
          </p:nvSpPr>
          <p:spPr>
            <a:xfrm>
              <a:off x="4495800" y="4133850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5" name="object 2565"/>
            <p:cNvSpPr/>
            <p:nvPr/>
          </p:nvSpPr>
          <p:spPr>
            <a:xfrm>
              <a:off x="4495800" y="43840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6" name="object 2566"/>
            <p:cNvSpPr/>
            <p:nvPr/>
          </p:nvSpPr>
          <p:spPr>
            <a:xfrm>
              <a:off x="4495800" y="442467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7" name="object 2567"/>
            <p:cNvSpPr/>
            <p:nvPr/>
          </p:nvSpPr>
          <p:spPr>
            <a:xfrm>
              <a:off x="4495800" y="44640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8" name="object 2568"/>
            <p:cNvSpPr/>
            <p:nvPr/>
          </p:nvSpPr>
          <p:spPr>
            <a:xfrm>
              <a:off x="4495800" y="450468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9" name="object 2569"/>
            <p:cNvSpPr/>
            <p:nvPr/>
          </p:nvSpPr>
          <p:spPr>
            <a:xfrm>
              <a:off x="4495800" y="47447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0" name="object 2570"/>
            <p:cNvSpPr/>
            <p:nvPr/>
          </p:nvSpPr>
          <p:spPr>
            <a:xfrm>
              <a:off x="4495800" y="47840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1" name="object 2571"/>
            <p:cNvSpPr/>
            <p:nvPr/>
          </p:nvSpPr>
          <p:spPr>
            <a:xfrm>
              <a:off x="4495800" y="48247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2" name="object 2572"/>
            <p:cNvSpPr/>
            <p:nvPr/>
          </p:nvSpPr>
          <p:spPr>
            <a:xfrm>
              <a:off x="4495800" y="486537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2120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3" name="object 2573"/>
            <p:cNvSpPr/>
            <p:nvPr/>
          </p:nvSpPr>
          <p:spPr>
            <a:xfrm>
              <a:off x="4495800" y="5104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4" name="object 2574"/>
            <p:cNvSpPr/>
            <p:nvPr/>
          </p:nvSpPr>
          <p:spPr>
            <a:xfrm>
              <a:off x="4495800" y="51447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5" name="object 2575"/>
            <p:cNvSpPr/>
            <p:nvPr/>
          </p:nvSpPr>
          <p:spPr>
            <a:xfrm>
              <a:off x="4495800" y="51854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6" name="object 2576"/>
            <p:cNvSpPr/>
            <p:nvPr/>
          </p:nvSpPr>
          <p:spPr>
            <a:xfrm>
              <a:off x="4495800" y="522477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7" name="object 2577"/>
            <p:cNvSpPr/>
            <p:nvPr/>
          </p:nvSpPr>
          <p:spPr>
            <a:xfrm>
              <a:off x="4495800" y="54648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8" name="object 2578"/>
            <p:cNvSpPr/>
            <p:nvPr/>
          </p:nvSpPr>
          <p:spPr>
            <a:xfrm>
              <a:off x="4495800" y="55054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9" name="object 2579"/>
            <p:cNvSpPr/>
            <p:nvPr/>
          </p:nvSpPr>
          <p:spPr>
            <a:xfrm>
              <a:off x="4495800" y="55448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0" name="object 2580"/>
            <p:cNvSpPr/>
            <p:nvPr/>
          </p:nvSpPr>
          <p:spPr>
            <a:xfrm>
              <a:off x="4495800" y="558545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1" name="object 2581"/>
            <p:cNvSpPr/>
            <p:nvPr/>
          </p:nvSpPr>
          <p:spPr>
            <a:xfrm>
              <a:off x="4182110" y="7063739"/>
              <a:ext cx="2540" cy="674370"/>
            </a:xfrm>
            <a:custGeom>
              <a:avLst/>
              <a:gdLst/>
              <a:ahLst/>
              <a:cxnLst/>
              <a:rect l="l" t="t" r="r" b="b"/>
              <a:pathLst>
                <a:path w="2539" h="674370">
                  <a:moveTo>
                    <a:pt x="2539" y="0"/>
                  </a:moveTo>
                  <a:lnTo>
                    <a:pt x="0" y="67436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2" name="object 2582"/>
            <p:cNvSpPr/>
            <p:nvPr/>
          </p:nvSpPr>
          <p:spPr>
            <a:xfrm>
              <a:off x="4244339" y="6568439"/>
              <a:ext cx="2540" cy="1169670"/>
            </a:xfrm>
            <a:custGeom>
              <a:avLst/>
              <a:gdLst/>
              <a:ahLst/>
              <a:cxnLst/>
              <a:rect l="l" t="t" r="r" b="b"/>
              <a:pathLst>
                <a:path w="2539" h="1169670">
                  <a:moveTo>
                    <a:pt x="2539" y="0"/>
                  </a:moveTo>
                  <a:lnTo>
                    <a:pt x="0" y="1169669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3" name="object 2583"/>
            <p:cNvSpPr/>
            <p:nvPr/>
          </p:nvSpPr>
          <p:spPr>
            <a:xfrm>
              <a:off x="3981450" y="7738110"/>
              <a:ext cx="93980" cy="139700"/>
            </a:xfrm>
            <a:custGeom>
              <a:avLst/>
              <a:gdLst/>
              <a:ahLst/>
              <a:cxnLst/>
              <a:rect l="l" t="t" r="r" b="b"/>
              <a:pathLst>
                <a:path w="93979" h="139700">
                  <a:moveTo>
                    <a:pt x="0" y="139700"/>
                  </a:moveTo>
                  <a:lnTo>
                    <a:pt x="38794" y="116264"/>
                  </a:lnTo>
                  <a:lnTo>
                    <a:pt x="68421" y="83661"/>
                  </a:lnTo>
                  <a:lnTo>
                    <a:pt x="87332" y="44152"/>
                  </a:lnTo>
                  <a:lnTo>
                    <a:pt x="9398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4" name="object 2584"/>
            <p:cNvSpPr/>
            <p:nvPr/>
          </p:nvSpPr>
          <p:spPr>
            <a:xfrm>
              <a:off x="4224019" y="2264410"/>
              <a:ext cx="2540" cy="1258570"/>
            </a:xfrm>
            <a:custGeom>
              <a:avLst/>
              <a:gdLst/>
              <a:ahLst/>
              <a:cxnLst/>
              <a:rect l="l" t="t" r="r" b="b"/>
              <a:pathLst>
                <a:path w="2539" h="1258570">
                  <a:moveTo>
                    <a:pt x="2539" y="0"/>
                  </a:moveTo>
                  <a:lnTo>
                    <a:pt x="0" y="125857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5" name="object 2585"/>
            <p:cNvSpPr/>
            <p:nvPr/>
          </p:nvSpPr>
          <p:spPr>
            <a:xfrm>
              <a:off x="4246879" y="6202679"/>
              <a:ext cx="62230" cy="365760"/>
            </a:xfrm>
            <a:custGeom>
              <a:avLst/>
              <a:gdLst/>
              <a:ahLst/>
              <a:cxnLst/>
              <a:rect l="l" t="t" r="r" b="b"/>
              <a:pathLst>
                <a:path w="62229" h="365759">
                  <a:moveTo>
                    <a:pt x="62229" y="0"/>
                  </a:moveTo>
                  <a:lnTo>
                    <a:pt x="45986" y="50918"/>
                  </a:lnTo>
                  <a:lnTo>
                    <a:pt x="32120" y="102392"/>
                  </a:lnTo>
                  <a:lnTo>
                    <a:pt x="20675" y="154354"/>
                  </a:lnTo>
                  <a:lnTo>
                    <a:pt x="11696" y="206739"/>
                  </a:lnTo>
                  <a:lnTo>
                    <a:pt x="5228" y="259479"/>
                  </a:lnTo>
                  <a:lnTo>
                    <a:pt x="1314" y="312508"/>
                  </a:lnTo>
                  <a:lnTo>
                    <a:pt x="0" y="3657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6" name="object 2586"/>
            <p:cNvSpPr/>
            <p:nvPr/>
          </p:nvSpPr>
          <p:spPr>
            <a:xfrm>
              <a:off x="3148329" y="9328149"/>
              <a:ext cx="836930" cy="1270"/>
            </a:xfrm>
            <a:custGeom>
              <a:avLst/>
              <a:gdLst/>
              <a:ahLst/>
              <a:cxnLst/>
              <a:rect l="l" t="t" r="r" b="b"/>
              <a:pathLst>
                <a:path w="836929" h="1270">
                  <a:moveTo>
                    <a:pt x="836930" y="1270"/>
                  </a:moveTo>
                  <a:lnTo>
                    <a:pt x="0" y="0"/>
                  </a:lnTo>
                </a:path>
              </a:pathLst>
            </a:custGeom>
            <a:ln w="18287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7" name="object 2587"/>
            <p:cNvSpPr/>
            <p:nvPr/>
          </p:nvSpPr>
          <p:spPr>
            <a:xfrm>
              <a:off x="3148329" y="8155939"/>
              <a:ext cx="2540" cy="1675130"/>
            </a:xfrm>
            <a:custGeom>
              <a:avLst/>
              <a:gdLst/>
              <a:ahLst/>
              <a:cxnLst/>
              <a:rect l="l" t="t" r="r" b="b"/>
              <a:pathLst>
                <a:path w="2539" h="1675129">
                  <a:moveTo>
                    <a:pt x="2539" y="0"/>
                  </a:moveTo>
                  <a:lnTo>
                    <a:pt x="0" y="167512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8" name="object 2588"/>
            <p:cNvSpPr/>
            <p:nvPr/>
          </p:nvSpPr>
          <p:spPr>
            <a:xfrm>
              <a:off x="2312669" y="8821420"/>
              <a:ext cx="836930" cy="2540"/>
            </a:xfrm>
            <a:custGeom>
              <a:avLst/>
              <a:gdLst/>
              <a:ahLst/>
              <a:cxnLst/>
              <a:rect l="l" t="t" r="r" b="b"/>
              <a:pathLst>
                <a:path w="836930" h="2540">
                  <a:moveTo>
                    <a:pt x="836930" y="2539"/>
                  </a:moveTo>
                  <a:lnTo>
                    <a:pt x="0" y="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9" name="object 2589"/>
            <p:cNvSpPr/>
            <p:nvPr/>
          </p:nvSpPr>
          <p:spPr>
            <a:xfrm>
              <a:off x="2089149" y="4131309"/>
              <a:ext cx="11430" cy="3686810"/>
            </a:xfrm>
            <a:custGeom>
              <a:avLst/>
              <a:gdLst/>
              <a:ahLst/>
              <a:cxnLst/>
              <a:rect l="l" t="t" r="r" b="b"/>
              <a:pathLst>
                <a:path w="11430" h="3686809">
                  <a:moveTo>
                    <a:pt x="11430" y="0"/>
                  </a:moveTo>
                  <a:lnTo>
                    <a:pt x="0" y="368681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0" name="object 2590"/>
            <p:cNvSpPr/>
            <p:nvPr/>
          </p:nvSpPr>
          <p:spPr>
            <a:xfrm>
              <a:off x="2095499" y="5974079"/>
              <a:ext cx="1897380" cy="5080"/>
            </a:xfrm>
            <a:custGeom>
              <a:avLst/>
              <a:gdLst/>
              <a:ahLst/>
              <a:cxnLst/>
              <a:rect l="l" t="t" r="r" b="b"/>
              <a:pathLst>
                <a:path w="1897379" h="5079">
                  <a:moveTo>
                    <a:pt x="1897380" y="5079"/>
                  </a:moveTo>
                  <a:lnTo>
                    <a:pt x="0" y="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1" name="object 2591"/>
            <p:cNvSpPr/>
            <p:nvPr/>
          </p:nvSpPr>
          <p:spPr>
            <a:xfrm>
              <a:off x="4439919" y="3409950"/>
              <a:ext cx="1666239" cy="1270"/>
            </a:xfrm>
            <a:custGeom>
              <a:avLst/>
              <a:gdLst/>
              <a:ahLst/>
              <a:cxnLst/>
              <a:rect l="l" t="t" r="r" b="b"/>
              <a:pathLst>
                <a:path w="1666239" h="1270">
                  <a:moveTo>
                    <a:pt x="1666239" y="0"/>
                  </a:moveTo>
                  <a:lnTo>
                    <a:pt x="0" y="127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2" name="object 2592"/>
            <p:cNvSpPr/>
            <p:nvPr/>
          </p:nvSpPr>
          <p:spPr>
            <a:xfrm>
              <a:off x="2103119" y="3459479"/>
              <a:ext cx="1889760" cy="41910"/>
            </a:xfrm>
            <a:custGeom>
              <a:avLst/>
              <a:gdLst/>
              <a:ahLst/>
              <a:cxnLst/>
              <a:rect l="l" t="t" r="r" b="b"/>
              <a:pathLst>
                <a:path w="1889760" h="41910">
                  <a:moveTo>
                    <a:pt x="1889760" y="0"/>
                  </a:moveTo>
                  <a:lnTo>
                    <a:pt x="0" y="4191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3" name="object 2593"/>
            <p:cNvSpPr/>
            <p:nvPr/>
          </p:nvSpPr>
          <p:spPr>
            <a:xfrm>
              <a:off x="7750809" y="154939"/>
              <a:ext cx="2226310" cy="557530"/>
            </a:xfrm>
            <a:custGeom>
              <a:avLst/>
              <a:gdLst/>
              <a:ahLst/>
              <a:cxnLst/>
              <a:rect l="l" t="t" r="r" b="b"/>
              <a:pathLst>
                <a:path w="2226309" h="557530">
                  <a:moveTo>
                    <a:pt x="2226310" y="0"/>
                  </a:moveTo>
                  <a:lnTo>
                    <a:pt x="0" y="0"/>
                  </a:lnTo>
                  <a:lnTo>
                    <a:pt x="0" y="557530"/>
                  </a:lnTo>
                  <a:lnTo>
                    <a:pt x="2226310" y="557530"/>
                  </a:lnTo>
                  <a:lnTo>
                    <a:pt x="2226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4" name="object 2594"/>
            <p:cNvSpPr/>
            <p:nvPr/>
          </p:nvSpPr>
          <p:spPr>
            <a:xfrm>
              <a:off x="5012689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5" name="object 2595"/>
            <p:cNvSpPr/>
            <p:nvPr/>
          </p:nvSpPr>
          <p:spPr>
            <a:xfrm>
              <a:off x="5040629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6" name="object 2596"/>
            <p:cNvSpPr/>
            <p:nvPr/>
          </p:nvSpPr>
          <p:spPr>
            <a:xfrm>
              <a:off x="5068570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7" name="object 2597"/>
            <p:cNvSpPr/>
            <p:nvPr/>
          </p:nvSpPr>
          <p:spPr>
            <a:xfrm>
              <a:off x="5096509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8" name="object 2598"/>
            <p:cNvSpPr/>
            <p:nvPr/>
          </p:nvSpPr>
          <p:spPr>
            <a:xfrm>
              <a:off x="5123179" y="3658870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279400" y="127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9" name="object 2599"/>
            <p:cNvSpPr/>
            <p:nvPr/>
          </p:nvSpPr>
          <p:spPr>
            <a:xfrm>
              <a:off x="541400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0" name="object 2600"/>
            <p:cNvSpPr/>
            <p:nvPr/>
          </p:nvSpPr>
          <p:spPr>
            <a:xfrm>
              <a:off x="5441950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1" name="object 2601"/>
            <p:cNvSpPr/>
            <p:nvPr/>
          </p:nvSpPr>
          <p:spPr>
            <a:xfrm>
              <a:off x="546988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2" name="object 2602"/>
            <p:cNvSpPr/>
            <p:nvPr/>
          </p:nvSpPr>
          <p:spPr>
            <a:xfrm>
              <a:off x="549782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3" name="object 2603"/>
            <p:cNvSpPr/>
            <p:nvPr/>
          </p:nvSpPr>
          <p:spPr>
            <a:xfrm>
              <a:off x="5525770" y="3660139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27940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4" name="object 2604"/>
            <p:cNvSpPr/>
            <p:nvPr/>
          </p:nvSpPr>
          <p:spPr>
            <a:xfrm>
              <a:off x="5816600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5" name="object 2605"/>
            <p:cNvSpPr/>
            <p:nvPr/>
          </p:nvSpPr>
          <p:spPr>
            <a:xfrm>
              <a:off x="584453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6" name="object 2606"/>
            <p:cNvSpPr/>
            <p:nvPr/>
          </p:nvSpPr>
          <p:spPr>
            <a:xfrm>
              <a:off x="587247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7" name="object 2607"/>
            <p:cNvSpPr/>
            <p:nvPr/>
          </p:nvSpPr>
          <p:spPr>
            <a:xfrm>
              <a:off x="5900420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8" name="object 2608"/>
            <p:cNvSpPr/>
            <p:nvPr/>
          </p:nvSpPr>
          <p:spPr>
            <a:xfrm>
              <a:off x="5928359" y="3660139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279400" y="127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9" name="object 2609"/>
            <p:cNvSpPr/>
            <p:nvPr/>
          </p:nvSpPr>
          <p:spPr>
            <a:xfrm>
              <a:off x="6217920" y="366140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0" name="object 2610"/>
            <p:cNvSpPr/>
            <p:nvPr/>
          </p:nvSpPr>
          <p:spPr>
            <a:xfrm>
              <a:off x="6245859" y="366140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1" name="object 2611"/>
            <p:cNvSpPr/>
            <p:nvPr/>
          </p:nvSpPr>
          <p:spPr>
            <a:xfrm>
              <a:off x="6273800" y="366140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2" name="object 2612"/>
            <p:cNvSpPr/>
            <p:nvPr/>
          </p:nvSpPr>
          <p:spPr>
            <a:xfrm>
              <a:off x="6301739" y="366140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3" name="object 2613"/>
            <p:cNvSpPr/>
            <p:nvPr/>
          </p:nvSpPr>
          <p:spPr>
            <a:xfrm>
              <a:off x="6283959" y="340995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4" name="object 2614"/>
            <p:cNvSpPr/>
            <p:nvPr/>
          </p:nvSpPr>
          <p:spPr>
            <a:xfrm>
              <a:off x="6256020" y="340995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5" name="object 2615"/>
            <p:cNvSpPr/>
            <p:nvPr/>
          </p:nvSpPr>
          <p:spPr>
            <a:xfrm>
              <a:off x="5966459" y="340995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6" name="object 2616"/>
            <p:cNvSpPr/>
            <p:nvPr/>
          </p:nvSpPr>
          <p:spPr>
            <a:xfrm>
              <a:off x="5938520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7" name="object 2617"/>
            <p:cNvSpPr/>
            <p:nvPr/>
          </p:nvSpPr>
          <p:spPr>
            <a:xfrm>
              <a:off x="591057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8" name="object 2618"/>
            <p:cNvSpPr/>
            <p:nvPr/>
          </p:nvSpPr>
          <p:spPr>
            <a:xfrm>
              <a:off x="588263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9" name="object 2619"/>
            <p:cNvSpPr/>
            <p:nvPr/>
          </p:nvSpPr>
          <p:spPr>
            <a:xfrm>
              <a:off x="5854700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0" name="object 2620"/>
            <p:cNvSpPr/>
            <p:nvPr/>
          </p:nvSpPr>
          <p:spPr>
            <a:xfrm>
              <a:off x="5563870" y="340995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1" name="object 2621"/>
            <p:cNvSpPr/>
            <p:nvPr/>
          </p:nvSpPr>
          <p:spPr>
            <a:xfrm>
              <a:off x="553592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2" name="object 2622"/>
            <p:cNvSpPr/>
            <p:nvPr/>
          </p:nvSpPr>
          <p:spPr>
            <a:xfrm>
              <a:off x="550798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3" name="object 2623"/>
            <p:cNvSpPr/>
            <p:nvPr/>
          </p:nvSpPr>
          <p:spPr>
            <a:xfrm>
              <a:off x="5480050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4" name="object 2624"/>
            <p:cNvSpPr/>
            <p:nvPr/>
          </p:nvSpPr>
          <p:spPr>
            <a:xfrm>
              <a:off x="545210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5" name="object 2625"/>
            <p:cNvSpPr/>
            <p:nvPr/>
          </p:nvSpPr>
          <p:spPr>
            <a:xfrm>
              <a:off x="5161279" y="340995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6" name="object 2626"/>
            <p:cNvSpPr/>
            <p:nvPr/>
          </p:nvSpPr>
          <p:spPr>
            <a:xfrm>
              <a:off x="5133339" y="3409950"/>
              <a:ext cx="17780" cy="1270"/>
            </a:xfrm>
            <a:custGeom>
              <a:avLst/>
              <a:gdLst/>
              <a:ahLst/>
              <a:cxnLst/>
              <a:rect l="l" t="t" r="r" b="b"/>
              <a:pathLst>
                <a:path w="17779" h="1270">
                  <a:moveTo>
                    <a:pt x="0" y="127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7" name="object 2627"/>
            <p:cNvSpPr/>
            <p:nvPr/>
          </p:nvSpPr>
          <p:spPr>
            <a:xfrm>
              <a:off x="5106670" y="34112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8" name="object 2628"/>
            <p:cNvSpPr/>
            <p:nvPr/>
          </p:nvSpPr>
          <p:spPr>
            <a:xfrm>
              <a:off x="5078729" y="34112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9" name="object 2629"/>
            <p:cNvSpPr/>
            <p:nvPr/>
          </p:nvSpPr>
          <p:spPr>
            <a:xfrm>
              <a:off x="5050789" y="34112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0" name="object 2630"/>
            <p:cNvSpPr/>
            <p:nvPr/>
          </p:nvSpPr>
          <p:spPr>
            <a:xfrm>
              <a:off x="628142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1" name="object 2631"/>
            <p:cNvSpPr/>
            <p:nvPr/>
          </p:nvSpPr>
          <p:spPr>
            <a:xfrm>
              <a:off x="625347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2" name="object 2632"/>
            <p:cNvSpPr/>
            <p:nvPr/>
          </p:nvSpPr>
          <p:spPr>
            <a:xfrm>
              <a:off x="622553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3" name="object 2633"/>
            <p:cNvSpPr/>
            <p:nvPr/>
          </p:nvSpPr>
          <p:spPr>
            <a:xfrm>
              <a:off x="5935979" y="3939539"/>
              <a:ext cx="278130" cy="0"/>
            </a:xfrm>
            <a:custGeom>
              <a:avLst/>
              <a:gdLst/>
              <a:ahLst/>
              <a:cxnLst/>
              <a:rect l="l" t="t" r="r" b="b"/>
              <a:pathLst>
                <a:path w="278129">
                  <a:moveTo>
                    <a:pt x="0" y="0"/>
                  </a:moveTo>
                  <a:lnTo>
                    <a:pt x="27813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4" name="object 2634"/>
            <p:cNvSpPr/>
            <p:nvPr/>
          </p:nvSpPr>
          <p:spPr>
            <a:xfrm>
              <a:off x="590803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5" name="object 2635"/>
            <p:cNvSpPr/>
            <p:nvPr/>
          </p:nvSpPr>
          <p:spPr>
            <a:xfrm>
              <a:off x="588010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6" name="object 2636"/>
            <p:cNvSpPr/>
            <p:nvPr/>
          </p:nvSpPr>
          <p:spPr>
            <a:xfrm>
              <a:off x="585215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7" name="object 2637"/>
            <p:cNvSpPr/>
            <p:nvPr/>
          </p:nvSpPr>
          <p:spPr>
            <a:xfrm>
              <a:off x="582422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8" name="object 2638"/>
            <p:cNvSpPr/>
            <p:nvPr/>
          </p:nvSpPr>
          <p:spPr>
            <a:xfrm>
              <a:off x="5533389" y="3939539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9" name="object 2639"/>
            <p:cNvSpPr/>
            <p:nvPr/>
          </p:nvSpPr>
          <p:spPr>
            <a:xfrm>
              <a:off x="550545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0" name="object 2640"/>
            <p:cNvSpPr/>
            <p:nvPr/>
          </p:nvSpPr>
          <p:spPr>
            <a:xfrm>
              <a:off x="547750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1" name="object 2641"/>
            <p:cNvSpPr/>
            <p:nvPr/>
          </p:nvSpPr>
          <p:spPr>
            <a:xfrm>
              <a:off x="544957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2" name="object 2642"/>
            <p:cNvSpPr/>
            <p:nvPr/>
          </p:nvSpPr>
          <p:spPr>
            <a:xfrm>
              <a:off x="542162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3" name="object 2643"/>
            <p:cNvSpPr/>
            <p:nvPr/>
          </p:nvSpPr>
          <p:spPr>
            <a:xfrm>
              <a:off x="5130800" y="3938270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0" y="0"/>
                  </a:moveTo>
                  <a:lnTo>
                    <a:pt x="279400" y="127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4" name="object 2644"/>
            <p:cNvSpPr/>
            <p:nvPr/>
          </p:nvSpPr>
          <p:spPr>
            <a:xfrm>
              <a:off x="5102859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5" name="object 2645"/>
            <p:cNvSpPr/>
            <p:nvPr/>
          </p:nvSpPr>
          <p:spPr>
            <a:xfrm>
              <a:off x="5074920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6" name="object 2646"/>
            <p:cNvSpPr/>
            <p:nvPr/>
          </p:nvSpPr>
          <p:spPr>
            <a:xfrm>
              <a:off x="5046979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7" name="object 2647"/>
            <p:cNvSpPr/>
            <p:nvPr/>
          </p:nvSpPr>
          <p:spPr>
            <a:xfrm>
              <a:off x="5019039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48" name="object 264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3717289" y="1019809"/>
              <a:ext cx="9300971" cy="8914891"/>
            </a:xfrm>
            <a:prstGeom prst="rect">
              <a:avLst/>
            </a:prstGeom>
          </p:spPr>
        </p:pic>
        <p:sp>
          <p:nvSpPr>
            <p:cNvPr id="2649" name="object 2649"/>
            <p:cNvSpPr/>
            <p:nvPr/>
          </p:nvSpPr>
          <p:spPr>
            <a:xfrm>
              <a:off x="3710939" y="439419"/>
              <a:ext cx="224790" cy="281940"/>
            </a:xfrm>
            <a:custGeom>
              <a:avLst/>
              <a:gdLst/>
              <a:ahLst/>
              <a:cxnLst/>
              <a:rect l="l" t="t" r="r" b="b"/>
              <a:pathLst>
                <a:path w="224789" h="281940">
                  <a:moveTo>
                    <a:pt x="213360" y="0"/>
                  </a:moveTo>
                  <a:lnTo>
                    <a:pt x="111760" y="1270"/>
                  </a:lnTo>
                  <a:lnTo>
                    <a:pt x="13970" y="1270"/>
                  </a:lnTo>
                  <a:lnTo>
                    <a:pt x="10160" y="1270"/>
                  </a:lnTo>
                  <a:lnTo>
                    <a:pt x="6350" y="2540"/>
                  </a:lnTo>
                  <a:lnTo>
                    <a:pt x="3810" y="5080"/>
                  </a:lnTo>
                  <a:lnTo>
                    <a:pt x="2540" y="7620"/>
                  </a:lnTo>
                  <a:lnTo>
                    <a:pt x="1270" y="8890"/>
                  </a:lnTo>
                  <a:lnTo>
                    <a:pt x="1270" y="10160"/>
                  </a:lnTo>
                  <a:lnTo>
                    <a:pt x="0" y="12700"/>
                  </a:lnTo>
                  <a:lnTo>
                    <a:pt x="1270" y="271780"/>
                  </a:lnTo>
                  <a:lnTo>
                    <a:pt x="2540" y="274320"/>
                  </a:lnTo>
                  <a:lnTo>
                    <a:pt x="5080" y="278130"/>
                  </a:lnTo>
                  <a:lnTo>
                    <a:pt x="6350" y="279400"/>
                  </a:lnTo>
                  <a:lnTo>
                    <a:pt x="8890" y="280670"/>
                  </a:lnTo>
                  <a:lnTo>
                    <a:pt x="10160" y="280670"/>
                  </a:lnTo>
                  <a:lnTo>
                    <a:pt x="11430" y="281940"/>
                  </a:lnTo>
                  <a:lnTo>
                    <a:pt x="214630" y="280670"/>
                  </a:lnTo>
                  <a:lnTo>
                    <a:pt x="218440" y="279400"/>
                  </a:lnTo>
                  <a:lnTo>
                    <a:pt x="220980" y="276860"/>
                  </a:lnTo>
                  <a:lnTo>
                    <a:pt x="224790" y="274320"/>
                  </a:lnTo>
                  <a:lnTo>
                    <a:pt x="223520" y="11430"/>
                  </a:lnTo>
                  <a:lnTo>
                    <a:pt x="222250" y="7620"/>
                  </a:lnTo>
                  <a:lnTo>
                    <a:pt x="219710" y="5080"/>
                  </a:lnTo>
                  <a:lnTo>
                    <a:pt x="217170" y="1270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0" name="object 2650"/>
            <p:cNvSpPr/>
            <p:nvPr/>
          </p:nvSpPr>
          <p:spPr>
            <a:xfrm>
              <a:off x="3726179" y="720090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0" y="1270"/>
                  </a:moveTo>
                  <a:lnTo>
                    <a:pt x="19558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1" name="object 2651"/>
            <p:cNvSpPr/>
            <p:nvPr/>
          </p:nvSpPr>
          <p:spPr>
            <a:xfrm>
              <a:off x="3934460" y="453390"/>
              <a:ext cx="1270" cy="252729"/>
            </a:xfrm>
            <a:custGeom>
              <a:avLst/>
              <a:gdLst/>
              <a:ahLst/>
              <a:cxnLst/>
              <a:rect l="l" t="t" r="r" b="b"/>
              <a:pathLst>
                <a:path w="1270" h="252729">
                  <a:moveTo>
                    <a:pt x="1270" y="25272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2" name="object 2652"/>
            <p:cNvSpPr/>
            <p:nvPr/>
          </p:nvSpPr>
          <p:spPr>
            <a:xfrm>
              <a:off x="3724910" y="43941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0"/>
                  </a:moveTo>
                  <a:lnTo>
                    <a:pt x="0" y="12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3" name="object 2653"/>
            <p:cNvSpPr/>
            <p:nvPr/>
          </p:nvSpPr>
          <p:spPr>
            <a:xfrm>
              <a:off x="3710939" y="454659"/>
              <a:ext cx="1270" cy="252729"/>
            </a:xfrm>
            <a:custGeom>
              <a:avLst/>
              <a:gdLst/>
              <a:ahLst/>
              <a:cxnLst/>
              <a:rect l="l" t="t" r="r" b="b"/>
              <a:pathLst>
                <a:path w="1270" h="252729">
                  <a:moveTo>
                    <a:pt x="0" y="0"/>
                  </a:moveTo>
                  <a:lnTo>
                    <a:pt x="1270" y="2527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4" name="object 2654"/>
            <p:cNvSpPr/>
            <p:nvPr/>
          </p:nvSpPr>
          <p:spPr>
            <a:xfrm>
              <a:off x="3921760" y="70611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3970" y="0"/>
                  </a:moveTo>
                  <a:lnTo>
                    <a:pt x="15240" y="7620"/>
                  </a:lnTo>
                  <a:lnTo>
                    <a:pt x="8890" y="13970"/>
                  </a:lnTo>
                  <a:lnTo>
                    <a:pt x="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5" name="object 2655"/>
            <p:cNvSpPr/>
            <p:nvPr/>
          </p:nvSpPr>
          <p:spPr>
            <a:xfrm>
              <a:off x="3712210" y="7073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13970"/>
                  </a:moveTo>
                  <a:lnTo>
                    <a:pt x="6350" y="1397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6" name="object 2656"/>
            <p:cNvSpPr/>
            <p:nvPr/>
          </p:nvSpPr>
          <p:spPr>
            <a:xfrm>
              <a:off x="3710939" y="4406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970"/>
                  </a:moveTo>
                  <a:lnTo>
                    <a:pt x="0" y="6350"/>
                  </a:lnTo>
                  <a:lnTo>
                    <a:pt x="6350" y="0"/>
                  </a:lnTo>
                  <a:lnTo>
                    <a:pt x="139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7" name="object 2657"/>
            <p:cNvSpPr/>
            <p:nvPr/>
          </p:nvSpPr>
          <p:spPr>
            <a:xfrm>
              <a:off x="3920489" y="4394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0"/>
                  </a:moveTo>
                  <a:lnTo>
                    <a:pt x="7620" y="0"/>
                  </a:lnTo>
                  <a:lnTo>
                    <a:pt x="13970" y="6350"/>
                  </a:lnTo>
                  <a:lnTo>
                    <a:pt x="1397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8" name="object 2658"/>
            <p:cNvSpPr/>
            <p:nvPr/>
          </p:nvSpPr>
          <p:spPr>
            <a:xfrm>
              <a:off x="3454400" y="439419"/>
              <a:ext cx="226060" cy="281940"/>
            </a:xfrm>
            <a:custGeom>
              <a:avLst/>
              <a:gdLst/>
              <a:ahLst/>
              <a:cxnLst/>
              <a:rect l="l" t="t" r="r" b="b"/>
              <a:pathLst>
                <a:path w="226060" h="281940">
                  <a:moveTo>
                    <a:pt x="213360" y="0"/>
                  </a:moveTo>
                  <a:lnTo>
                    <a:pt x="111760" y="1270"/>
                  </a:lnTo>
                  <a:lnTo>
                    <a:pt x="13970" y="1270"/>
                  </a:lnTo>
                  <a:lnTo>
                    <a:pt x="11430" y="1270"/>
                  </a:lnTo>
                  <a:lnTo>
                    <a:pt x="7620" y="2540"/>
                  </a:lnTo>
                  <a:lnTo>
                    <a:pt x="3810" y="5080"/>
                  </a:lnTo>
                  <a:lnTo>
                    <a:pt x="2540" y="7620"/>
                  </a:lnTo>
                  <a:lnTo>
                    <a:pt x="2540" y="8890"/>
                  </a:lnTo>
                  <a:lnTo>
                    <a:pt x="1270" y="10160"/>
                  </a:lnTo>
                  <a:lnTo>
                    <a:pt x="1270" y="12700"/>
                  </a:lnTo>
                  <a:lnTo>
                    <a:pt x="0" y="13970"/>
                  </a:lnTo>
                  <a:lnTo>
                    <a:pt x="1270" y="271780"/>
                  </a:lnTo>
                  <a:lnTo>
                    <a:pt x="2540" y="274320"/>
                  </a:lnTo>
                  <a:lnTo>
                    <a:pt x="8890" y="280670"/>
                  </a:lnTo>
                  <a:lnTo>
                    <a:pt x="10160" y="280670"/>
                  </a:lnTo>
                  <a:lnTo>
                    <a:pt x="12700" y="281940"/>
                  </a:lnTo>
                  <a:lnTo>
                    <a:pt x="215900" y="280670"/>
                  </a:lnTo>
                  <a:lnTo>
                    <a:pt x="219710" y="279400"/>
                  </a:lnTo>
                  <a:lnTo>
                    <a:pt x="224790" y="274320"/>
                  </a:lnTo>
                  <a:lnTo>
                    <a:pt x="226060" y="270510"/>
                  </a:lnTo>
                  <a:lnTo>
                    <a:pt x="224790" y="11430"/>
                  </a:lnTo>
                  <a:lnTo>
                    <a:pt x="223520" y="7620"/>
                  </a:lnTo>
                  <a:lnTo>
                    <a:pt x="217170" y="1270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9" name="object 2659"/>
            <p:cNvSpPr/>
            <p:nvPr/>
          </p:nvSpPr>
          <p:spPr>
            <a:xfrm>
              <a:off x="3470910" y="720090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0" y="1270"/>
                  </a:moveTo>
                  <a:lnTo>
                    <a:pt x="19558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0" name="object 2660"/>
            <p:cNvSpPr/>
            <p:nvPr/>
          </p:nvSpPr>
          <p:spPr>
            <a:xfrm>
              <a:off x="3677919" y="453390"/>
              <a:ext cx="2540" cy="252729"/>
            </a:xfrm>
            <a:custGeom>
              <a:avLst/>
              <a:gdLst/>
              <a:ahLst/>
              <a:cxnLst/>
              <a:rect l="l" t="t" r="r" b="b"/>
              <a:pathLst>
                <a:path w="2539" h="252729">
                  <a:moveTo>
                    <a:pt x="2539" y="25272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1" name="object 2661"/>
            <p:cNvSpPr/>
            <p:nvPr/>
          </p:nvSpPr>
          <p:spPr>
            <a:xfrm>
              <a:off x="3468369" y="43941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0"/>
                  </a:moveTo>
                  <a:lnTo>
                    <a:pt x="0" y="12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2" name="object 2662"/>
            <p:cNvSpPr/>
            <p:nvPr/>
          </p:nvSpPr>
          <p:spPr>
            <a:xfrm>
              <a:off x="3455669" y="454659"/>
              <a:ext cx="1270" cy="252729"/>
            </a:xfrm>
            <a:custGeom>
              <a:avLst/>
              <a:gdLst/>
              <a:ahLst/>
              <a:cxnLst/>
              <a:rect l="l" t="t" r="r" b="b"/>
              <a:pathLst>
                <a:path w="1270" h="252729">
                  <a:moveTo>
                    <a:pt x="0" y="0"/>
                  </a:moveTo>
                  <a:lnTo>
                    <a:pt x="1270" y="2527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3" name="object 2663"/>
            <p:cNvSpPr/>
            <p:nvPr/>
          </p:nvSpPr>
          <p:spPr>
            <a:xfrm>
              <a:off x="3666489" y="7061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0"/>
                  </a:moveTo>
                  <a:lnTo>
                    <a:pt x="13970" y="7620"/>
                  </a:lnTo>
                  <a:lnTo>
                    <a:pt x="7620" y="13970"/>
                  </a:lnTo>
                  <a:lnTo>
                    <a:pt x="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4" name="object 2664"/>
            <p:cNvSpPr/>
            <p:nvPr/>
          </p:nvSpPr>
          <p:spPr>
            <a:xfrm>
              <a:off x="3455669" y="7073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13970"/>
                  </a:moveTo>
                  <a:lnTo>
                    <a:pt x="6350" y="1397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5" name="object 2665"/>
            <p:cNvSpPr/>
            <p:nvPr/>
          </p:nvSpPr>
          <p:spPr>
            <a:xfrm>
              <a:off x="3454400" y="4406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970"/>
                  </a:moveTo>
                  <a:lnTo>
                    <a:pt x="0" y="6350"/>
                  </a:lnTo>
                  <a:lnTo>
                    <a:pt x="6350" y="0"/>
                  </a:lnTo>
                  <a:lnTo>
                    <a:pt x="139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6" name="object 2666"/>
            <p:cNvSpPr/>
            <p:nvPr/>
          </p:nvSpPr>
          <p:spPr>
            <a:xfrm>
              <a:off x="3665219" y="4394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0"/>
                  </a:moveTo>
                  <a:lnTo>
                    <a:pt x="7620" y="0"/>
                  </a:lnTo>
                  <a:lnTo>
                    <a:pt x="13970" y="6350"/>
                  </a:lnTo>
                  <a:lnTo>
                    <a:pt x="1397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7" name="object 2667"/>
            <p:cNvSpPr/>
            <p:nvPr/>
          </p:nvSpPr>
          <p:spPr>
            <a:xfrm>
              <a:off x="4532629" y="9207499"/>
              <a:ext cx="226060" cy="281940"/>
            </a:xfrm>
            <a:custGeom>
              <a:avLst/>
              <a:gdLst/>
              <a:ahLst/>
              <a:cxnLst/>
              <a:rect l="l" t="t" r="r" b="b"/>
              <a:pathLst>
                <a:path w="226060" h="281940">
                  <a:moveTo>
                    <a:pt x="212089" y="0"/>
                  </a:moveTo>
                  <a:lnTo>
                    <a:pt x="11429" y="1270"/>
                  </a:lnTo>
                  <a:lnTo>
                    <a:pt x="7619" y="2540"/>
                  </a:lnTo>
                  <a:lnTo>
                    <a:pt x="1269" y="8890"/>
                  </a:lnTo>
                  <a:lnTo>
                    <a:pt x="0" y="12700"/>
                  </a:lnTo>
                  <a:lnTo>
                    <a:pt x="1269" y="271780"/>
                  </a:lnTo>
                  <a:lnTo>
                    <a:pt x="2539" y="275590"/>
                  </a:lnTo>
                  <a:lnTo>
                    <a:pt x="6349" y="278130"/>
                  </a:lnTo>
                  <a:lnTo>
                    <a:pt x="8889" y="280670"/>
                  </a:lnTo>
                  <a:lnTo>
                    <a:pt x="12699" y="281940"/>
                  </a:lnTo>
                  <a:lnTo>
                    <a:pt x="114299" y="281940"/>
                  </a:lnTo>
                  <a:lnTo>
                    <a:pt x="212089" y="280670"/>
                  </a:lnTo>
                  <a:lnTo>
                    <a:pt x="215899" y="280670"/>
                  </a:lnTo>
                  <a:lnTo>
                    <a:pt x="219709" y="279400"/>
                  </a:lnTo>
                  <a:lnTo>
                    <a:pt x="224789" y="274320"/>
                  </a:lnTo>
                  <a:lnTo>
                    <a:pt x="224789" y="271780"/>
                  </a:lnTo>
                  <a:lnTo>
                    <a:pt x="226059" y="270510"/>
                  </a:lnTo>
                  <a:lnTo>
                    <a:pt x="224789" y="11430"/>
                  </a:lnTo>
                  <a:lnTo>
                    <a:pt x="223519" y="7620"/>
                  </a:lnTo>
                  <a:lnTo>
                    <a:pt x="219709" y="3810"/>
                  </a:lnTo>
                  <a:lnTo>
                    <a:pt x="217169" y="2540"/>
                  </a:lnTo>
                  <a:lnTo>
                    <a:pt x="215899" y="1270"/>
                  </a:lnTo>
                  <a:lnTo>
                    <a:pt x="213359" y="1270"/>
                  </a:lnTo>
                  <a:lnTo>
                    <a:pt x="2120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8" name="object 2668"/>
            <p:cNvSpPr/>
            <p:nvPr/>
          </p:nvSpPr>
          <p:spPr>
            <a:xfrm>
              <a:off x="4547869" y="920749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0"/>
                  </a:moveTo>
                  <a:lnTo>
                    <a:pt x="0" y="12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9" name="object 2669"/>
            <p:cNvSpPr/>
            <p:nvPr/>
          </p:nvSpPr>
          <p:spPr>
            <a:xfrm>
              <a:off x="4533900" y="9224010"/>
              <a:ext cx="1270" cy="251460"/>
            </a:xfrm>
            <a:custGeom>
              <a:avLst/>
              <a:gdLst/>
              <a:ahLst/>
              <a:cxnLst/>
              <a:rect l="l" t="t" r="r" b="b"/>
              <a:pathLst>
                <a:path w="1270" h="251459">
                  <a:moveTo>
                    <a:pt x="0" y="0"/>
                  </a:moveTo>
                  <a:lnTo>
                    <a:pt x="1270" y="25146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0" name="object 2670"/>
            <p:cNvSpPr/>
            <p:nvPr/>
          </p:nvSpPr>
          <p:spPr>
            <a:xfrm>
              <a:off x="4549139" y="9488170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0" y="1269"/>
                  </a:moveTo>
                  <a:lnTo>
                    <a:pt x="19558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1" name="object 2671"/>
            <p:cNvSpPr/>
            <p:nvPr/>
          </p:nvSpPr>
          <p:spPr>
            <a:xfrm>
              <a:off x="4757420" y="9222739"/>
              <a:ext cx="1270" cy="251460"/>
            </a:xfrm>
            <a:custGeom>
              <a:avLst/>
              <a:gdLst/>
              <a:ahLst/>
              <a:cxnLst/>
              <a:rect l="l" t="t" r="r" b="b"/>
              <a:pathLst>
                <a:path w="1270" h="251459">
                  <a:moveTo>
                    <a:pt x="1270" y="25145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2" name="object 2672"/>
            <p:cNvSpPr/>
            <p:nvPr/>
          </p:nvSpPr>
          <p:spPr>
            <a:xfrm>
              <a:off x="4532629" y="920877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969"/>
                  </a:moveTo>
                  <a:lnTo>
                    <a:pt x="0" y="6349"/>
                  </a:lnTo>
                  <a:lnTo>
                    <a:pt x="6350" y="0"/>
                  </a:lnTo>
                  <a:lnTo>
                    <a:pt x="139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3" name="object 2673"/>
            <p:cNvSpPr/>
            <p:nvPr/>
          </p:nvSpPr>
          <p:spPr>
            <a:xfrm>
              <a:off x="4743450" y="920749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0"/>
                  </a:moveTo>
                  <a:lnTo>
                    <a:pt x="7620" y="0"/>
                  </a:lnTo>
                  <a:lnTo>
                    <a:pt x="13970" y="6350"/>
                  </a:lnTo>
                  <a:lnTo>
                    <a:pt x="1397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4" name="object 2674"/>
            <p:cNvSpPr/>
            <p:nvPr/>
          </p:nvSpPr>
          <p:spPr>
            <a:xfrm>
              <a:off x="4744720" y="947419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0"/>
                  </a:moveTo>
                  <a:lnTo>
                    <a:pt x="13970" y="7620"/>
                  </a:lnTo>
                  <a:lnTo>
                    <a:pt x="7620" y="13970"/>
                  </a:lnTo>
                  <a:lnTo>
                    <a:pt x="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5" name="object 2675"/>
            <p:cNvSpPr/>
            <p:nvPr/>
          </p:nvSpPr>
          <p:spPr>
            <a:xfrm>
              <a:off x="4533900" y="947547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13969"/>
                  </a:moveTo>
                  <a:lnTo>
                    <a:pt x="6350" y="1396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6" name="object 2676"/>
            <p:cNvSpPr/>
            <p:nvPr/>
          </p:nvSpPr>
          <p:spPr>
            <a:xfrm>
              <a:off x="4789170" y="9207499"/>
              <a:ext cx="224790" cy="281940"/>
            </a:xfrm>
            <a:custGeom>
              <a:avLst/>
              <a:gdLst/>
              <a:ahLst/>
              <a:cxnLst/>
              <a:rect l="l" t="t" r="r" b="b"/>
              <a:pathLst>
                <a:path w="224789" h="281940">
                  <a:moveTo>
                    <a:pt x="212090" y="0"/>
                  </a:moveTo>
                  <a:lnTo>
                    <a:pt x="10160" y="1270"/>
                  </a:lnTo>
                  <a:lnTo>
                    <a:pt x="6350" y="2540"/>
                  </a:lnTo>
                  <a:lnTo>
                    <a:pt x="3810" y="6350"/>
                  </a:lnTo>
                  <a:lnTo>
                    <a:pt x="1270" y="8890"/>
                  </a:lnTo>
                  <a:lnTo>
                    <a:pt x="0" y="12700"/>
                  </a:lnTo>
                  <a:lnTo>
                    <a:pt x="1270" y="271780"/>
                  </a:lnTo>
                  <a:lnTo>
                    <a:pt x="2540" y="275590"/>
                  </a:lnTo>
                  <a:lnTo>
                    <a:pt x="7620" y="280670"/>
                  </a:lnTo>
                  <a:lnTo>
                    <a:pt x="11430" y="281940"/>
                  </a:lnTo>
                  <a:lnTo>
                    <a:pt x="113030" y="281940"/>
                  </a:lnTo>
                  <a:lnTo>
                    <a:pt x="210820" y="280670"/>
                  </a:lnTo>
                  <a:lnTo>
                    <a:pt x="214630" y="280670"/>
                  </a:lnTo>
                  <a:lnTo>
                    <a:pt x="218440" y="279400"/>
                  </a:lnTo>
                  <a:lnTo>
                    <a:pt x="223520" y="274320"/>
                  </a:lnTo>
                  <a:lnTo>
                    <a:pt x="224790" y="271780"/>
                  </a:lnTo>
                  <a:lnTo>
                    <a:pt x="223520" y="11430"/>
                  </a:lnTo>
                  <a:lnTo>
                    <a:pt x="222250" y="7620"/>
                  </a:lnTo>
                  <a:lnTo>
                    <a:pt x="217170" y="2540"/>
                  </a:lnTo>
                  <a:lnTo>
                    <a:pt x="214630" y="1270"/>
                  </a:lnTo>
                  <a:lnTo>
                    <a:pt x="213360" y="1270"/>
                  </a:lnTo>
                  <a:lnTo>
                    <a:pt x="212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7" name="object 2677"/>
            <p:cNvSpPr/>
            <p:nvPr/>
          </p:nvSpPr>
          <p:spPr>
            <a:xfrm>
              <a:off x="4803139" y="920749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0"/>
                  </a:moveTo>
                  <a:lnTo>
                    <a:pt x="0" y="12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8" name="object 2678"/>
            <p:cNvSpPr/>
            <p:nvPr/>
          </p:nvSpPr>
          <p:spPr>
            <a:xfrm>
              <a:off x="4789170" y="9224010"/>
              <a:ext cx="1270" cy="251460"/>
            </a:xfrm>
            <a:custGeom>
              <a:avLst/>
              <a:gdLst/>
              <a:ahLst/>
              <a:cxnLst/>
              <a:rect l="l" t="t" r="r" b="b"/>
              <a:pathLst>
                <a:path w="1270" h="251459">
                  <a:moveTo>
                    <a:pt x="0" y="0"/>
                  </a:moveTo>
                  <a:lnTo>
                    <a:pt x="1270" y="25146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9" name="object 2679"/>
            <p:cNvSpPr/>
            <p:nvPr/>
          </p:nvSpPr>
          <p:spPr>
            <a:xfrm>
              <a:off x="4804409" y="9488170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0" y="1269"/>
                  </a:moveTo>
                  <a:lnTo>
                    <a:pt x="19558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0" name="object 2680"/>
            <p:cNvSpPr/>
            <p:nvPr/>
          </p:nvSpPr>
          <p:spPr>
            <a:xfrm>
              <a:off x="5012689" y="9222739"/>
              <a:ext cx="1270" cy="251460"/>
            </a:xfrm>
            <a:custGeom>
              <a:avLst/>
              <a:gdLst/>
              <a:ahLst/>
              <a:cxnLst/>
              <a:rect l="l" t="t" r="r" b="b"/>
              <a:pathLst>
                <a:path w="1270" h="251459">
                  <a:moveTo>
                    <a:pt x="1270" y="25145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1" name="object 2681"/>
            <p:cNvSpPr/>
            <p:nvPr/>
          </p:nvSpPr>
          <p:spPr>
            <a:xfrm>
              <a:off x="4789170" y="920877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969"/>
                  </a:moveTo>
                  <a:lnTo>
                    <a:pt x="0" y="6349"/>
                  </a:lnTo>
                  <a:lnTo>
                    <a:pt x="6350" y="0"/>
                  </a:lnTo>
                  <a:lnTo>
                    <a:pt x="139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2" name="object 2682"/>
            <p:cNvSpPr/>
            <p:nvPr/>
          </p:nvSpPr>
          <p:spPr>
            <a:xfrm>
              <a:off x="4998720" y="920749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0"/>
                  </a:moveTo>
                  <a:lnTo>
                    <a:pt x="7620" y="0"/>
                  </a:lnTo>
                  <a:lnTo>
                    <a:pt x="13970" y="6350"/>
                  </a:lnTo>
                  <a:lnTo>
                    <a:pt x="1397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3" name="object 2683"/>
            <p:cNvSpPr/>
            <p:nvPr/>
          </p:nvSpPr>
          <p:spPr>
            <a:xfrm>
              <a:off x="4999989" y="947419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3970" y="0"/>
                  </a:moveTo>
                  <a:lnTo>
                    <a:pt x="15240" y="7620"/>
                  </a:lnTo>
                  <a:lnTo>
                    <a:pt x="8890" y="13970"/>
                  </a:lnTo>
                  <a:lnTo>
                    <a:pt x="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4" name="object 2684"/>
            <p:cNvSpPr/>
            <p:nvPr/>
          </p:nvSpPr>
          <p:spPr>
            <a:xfrm>
              <a:off x="4790439" y="947547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13969"/>
                  </a:moveTo>
                  <a:lnTo>
                    <a:pt x="6350" y="1396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5" name="object 2685"/>
            <p:cNvSpPr/>
            <p:nvPr/>
          </p:nvSpPr>
          <p:spPr>
            <a:xfrm>
              <a:off x="12180570" y="2653029"/>
              <a:ext cx="308610" cy="337820"/>
            </a:xfrm>
            <a:custGeom>
              <a:avLst/>
              <a:gdLst/>
              <a:ahLst/>
              <a:cxnLst/>
              <a:rect l="l" t="t" r="r" b="b"/>
              <a:pathLst>
                <a:path w="308609" h="337819">
                  <a:moveTo>
                    <a:pt x="113030" y="0"/>
                  </a:moveTo>
                  <a:lnTo>
                    <a:pt x="109220" y="0"/>
                  </a:lnTo>
                  <a:lnTo>
                    <a:pt x="105410" y="1270"/>
                  </a:lnTo>
                  <a:lnTo>
                    <a:pt x="97790" y="8890"/>
                  </a:lnTo>
                  <a:lnTo>
                    <a:pt x="1270" y="241300"/>
                  </a:lnTo>
                  <a:lnTo>
                    <a:pt x="0" y="245110"/>
                  </a:lnTo>
                  <a:lnTo>
                    <a:pt x="0" y="248920"/>
                  </a:lnTo>
                  <a:lnTo>
                    <a:pt x="2540" y="256540"/>
                  </a:lnTo>
                  <a:lnTo>
                    <a:pt x="5080" y="259080"/>
                  </a:lnTo>
                  <a:lnTo>
                    <a:pt x="8890" y="260350"/>
                  </a:lnTo>
                  <a:lnTo>
                    <a:pt x="189230" y="335280"/>
                  </a:lnTo>
                  <a:lnTo>
                    <a:pt x="196850" y="337820"/>
                  </a:lnTo>
                  <a:lnTo>
                    <a:pt x="200660" y="335280"/>
                  </a:lnTo>
                  <a:lnTo>
                    <a:pt x="201930" y="335280"/>
                  </a:lnTo>
                  <a:lnTo>
                    <a:pt x="207010" y="330200"/>
                  </a:lnTo>
                  <a:lnTo>
                    <a:pt x="208280" y="327660"/>
                  </a:lnTo>
                  <a:lnTo>
                    <a:pt x="304800" y="95250"/>
                  </a:lnTo>
                  <a:lnTo>
                    <a:pt x="308610" y="88900"/>
                  </a:lnTo>
                  <a:lnTo>
                    <a:pt x="304800" y="80010"/>
                  </a:lnTo>
                  <a:lnTo>
                    <a:pt x="297180" y="77470"/>
                  </a:lnTo>
                  <a:lnTo>
                    <a:pt x="116840" y="1270"/>
                  </a:lnTo>
                  <a:lnTo>
                    <a:pt x="1130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86" name="object 268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2171934" y="2645663"/>
              <a:ext cx="323342" cy="352551"/>
            </a:xfrm>
            <a:prstGeom prst="rect">
              <a:avLst/>
            </a:prstGeom>
          </p:spPr>
        </p:pic>
        <p:sp>
          <p:nvSpPr>
            <p:cNvPr id="2687" name="object 2687"/>
            <p:cNvSpPr/>
            <p:nvPr/>
          </p:nvSpPr>
          <p:spPr>
            <a:xfrm>
              <a:off x="11944349" y="2552700"/>
              <a:ext cx="308610" cy="337820"/>
            </a:xfrm>
            <a:custGeom>
              <a:avLst/>
              <a:gdLst/>
              <a:ahLst/>
              <a:cxnLst/>
              <a:rect l="l" t="t" r="r" b="b"/>
              <a:pathLst>
                <a:path w="308609" h="337819">
                  <a:moveTo>
                    <a:pt x="114300" y="0"/>
                  </a:moveTo>
                  <a:lnTo>
                    <a:pt x="110490" y="0"/>
                  </a:lnTo>
                  <a:lnTo>
                    <a:pt x="106680" y="1270"/>
                  </a:lnTo>
                  <a:lnTo>
                    <a:pt x="104140" y="2540"/>
                  </a:lnTo>
                  <a:lnTo>
                    <a:pt x="99060" y="7620"/>
                  </a:lnTo>
                  <a:lnTo>
                    <a:pt x="99060" y="8890"/>
                  </a:lnTo>
                  <a:lnTo>
                    <a:pt x="1270" y="242570"/>
                  </a:lnTo>
                  <a:lnTo>
                    <a:pt x="0" y="245110"/>
                  </a:lnTo>
                  <a:lnTo>
                    <a:pt x="0" y="248920"/>
                  </a:lnTo>
                  <a:lnTo>
                    <a:pt x="2540" y="256540"/>
                  </a:lnTo>
                  <a:lnTo>
                    <a:pt x="6350" y="259080"/>
                  </a:lnTo>
                  <a:lnTo>
                    <a:pt x="8890" y="260350"/>
                  </a:lnTo>
                  <a:lnTo>
                    <a:pt x="190500" y="336550"/>
                  </a:lnTo>
                  <a:lnTo>
                    <a:pt x="193040" y="337820"/>
                  </a:lnTo>
                  <a:lnTo>
                    <a:pt x="196850" y="337820"/>
                  </a:lnTo>
                  <a:lnTo>
                    <a:pt x="200660" y="336550"/>
                  </a:lnTo>
                  <a:lnTo>
                    <a:pt x="203200" y="335280"/>
                  </a:lnTo>
                  <a:lnTo>
                    <a:pt x="208280" y="330200"/>
                  </a:lnTo>
                  <a:lnTo>
                    <a:pt x="208280" y="328930"/>
                  </a:lnTo>
                  <a:lnTo>
                    <a:pt x="308610" y="88900"/>
                  </a:lnTo>
                  <a:lnTo>
                    <a:pt x="306070" y="80010"/>
                  </a:lnTo>
                  <a:lnTo>
                    <a:pt x="298450" y="77470"/>
                  </a:lnTo>
                  <a:lnTo>
                    <a:pt x="208280" y="39370"/>
                  </a:lnTo>
                  <a:lnTo>
                    <a:pt x="116840" y="127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88" name="object 2688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1936984" y="2545334"/>
              <a:ext cx="322071" cy="352551"/>
            </a:xfrm>
            <a:prstGeom prst="rect">
              <a:avLst/>
            </a:prstGeom>
          </p:spPr>
        </p:pic>
        <p:pic>
          <p:nvPicPr>
            <p:cNvPr id="2689" name="object 268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3712717" y="585977"/>
              <a:ext cx="221234" cy="103124"/>
            </a:xfrm>
            <a:prstGeom prst="rect">
              <a:avLst/>
            </a:prstGeom>
          </p:spPr>
        </p:pic>
        <p:pic>
          <p:nvPicPr>
            <p:cNvPr id="2690" name="object 269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3753357" y="460248"/>
              <a:ext cx="138684" cy="103124"/>
            </a:xfrm>
            <a:prstGeom prst="rect">
              <a:avLst/>
            </a:prstGeom>
          </p:spPr>
        </p:pic>
        <p:pic>
          <p:nvPicPr>
            <p:cNvPr id="2691" name="object 269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3449827" y="585977"/>
              <a:ext cx="235204" cy="103124"/>
            </a:xfrm>
            <a:prstGeom prst="rect">
              <a:avLst/>
            </a:prstGeom>
          </p:spPr>
        </p:pic>
        <p:pic>
          <p:nvPicPr>
            <p:cNvPr id="2692" name="object 269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3496817" y="460248"/>
              <a:ext cx="139954" cy="103124"/>
            </a:xfrm>
            <a:prstGeom prst="rect">
              <a:avLst/>
            </a:prstGeom>
          </p:spPr>
        </p:pic>
        <p:pic>
          <p:nvPicPr>
            <p:cNvPr id="2693" name="object 269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535677" y="9241027"/>
              <a:ext cx="221234" cy="103123"/>
            </a:xfrm>
            <a:prstGeom prst="rect">
              <a:avLst/>
            </a:prstGeom>
          </p:spPr>
        </p:pic>
        <p:pic>
          <p:nvPicPr>
            <p:cNvPr id="2694" name="object 269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576317" y="9366758"/>
              <a:ext cx="139954" cy="103123"/>
            </a:xfrm>
            <a:prstGeom prst="rect">
              <a:avLst/>
            </a:prstGeom>
          </p:spPr>
        </p:pic>
        <p:pic>
          <p:nvPicPr>
            <p:cNvPr id="2695" name="object 269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4783327" y="9241027"/>
              <a:ext cx="236474" cy="103123"/>
            </a:xfrm>
            <a:prstGeom prst="rect">
              <a:avLst/>
            </a:prstGeom>
          </p:spPr>
        </p:pic>
        <p:pic>
          <p:nvPicPr>
            <p:cNvPr id="2696" name="object 269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832858" y="9366758"/>
              <a:ext cx="139954" cy="103123"/>
            </a:xfrm>
            <a:prstGeom prst="rect">
              <a:avLst/>
            </a:prstGeom>
          </p:spPr>
        </p:pic>
        <p:pic>
          <p:nvPicPr>
            <p:cNvPr id="2697" name="object 269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953748" y="2593847"/>
              <a:ext cx="484124" cy="368553"/>
            </a:xfrm>
            <a:prstGeom prst="rect">
              <a:avLst/>
            </a:prstGeom>
          </p:spPr>
        </p:pic>
        <p:sp>
          <p:nvSpPr>
            <p:cNvPr id="2698" name="object 2698"/>
            <p:cNvSpPr/>
            <p:nvPr/>
          </p:nvSpPr>
          <p:spPr>
            <a:xfrm>
              <a:off x="4890770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9" name="object 2699"/>
            <p:cNvSpPr/>
            <p:nvPr/>
          </p:nvSpPr>
          <p:spPr>
            <a:xfrm>
              <a:off x="4946650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0" name="object 2700"/>
            <p:cNvSpPr/>
            <p:nvPr/>
          </p:nvSpPr>
          <p:spPr>
            <a:xfrm>
              <a:off x="500252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1" name="object 2701"/>
            <p:cNvSpPr/>
            <p:nvPr/>
          </p:nvSpPr>
          <p:spPr>
            <a:xfrm>
              <a:off x="5058409" y="9829799"/>
              <a:ext cx="419100" cy="0"/>
            </a:xfrm>
            <a:custGeom>
              <a:avLst/>
              <a:gdLst/>
              <a:ahLst/>
              <a:cxnLst/>
              <a:rect l="l" t="t" r="r" b="b"/>
              <a:pathLst>
                <a:path w="419100">
                  <a:moveTo>
                    <a:pt x="4191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2" name="object 2702"/>
            <p:cNvSpPr/>
            <p:nvPr/>
          </p:nvSpPr>
          <p:spPr>
            <a:xfrm>
              <a:off x="5505450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3" name="object 2703"/>
            <p:cNvSpPr/>
            <p:nvPr/>
          </p:nvSpPr>
          <p:spPr>
            <a:xfrm>
              <a:off x="556132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4" name="object 2704"/>
            <p:cNvSpPr/>
            <p:nvPr/>
          </p:nvSpPr>
          <p:spPr>
            <a:xfrm>
              <a:off x="561720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5" name="object 2705"/>
            <p:cNvSpPr/>
            <p:nvPr/>
          </p:nvSpPr>
          <p:spPr>
            <a:xfrm>
              <a:off x="1656079" y="982852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6" name="object 2706"/>
            <p:cNvSpPr/>
            <p:nvPr/>
          </p:nvSpPr>
          <p:spPr>
            <a:xfrm>
              <a:off x="170687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7" name="object 2707"/>
            <p:cNvSpPr/>
            <p:nvPr/>
          </p:nvSpPr>
          <p:spPr>
            <a:xfrm>
              <a:off x="176275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8" name="object 2708"/>
            <p:cNvSpPr/>
            <p:nvPr/>
          </p:nvSpPr>
          <p:spPr>
            <a:xfrm>
              <a:off x="181863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9" name="object 2709"/>
            <p:cNvSpPr/>
            <p:nvPr/>
          </p:nvSpPr>
          <p:spPr>
            <a:xfrm>
              <a:off x="1874519" y="9829799"/>
              <a:ext cx="419100" cy="0"/>
            </a:xfrm>
            <a:custGeom>
              <a:avLst/>
              <a:gdLst/>
              <a:ahLst/>
              <a:cxnLst/>
              <a:rect l="l" t="t" r="r" b="b"/>
              <a:pathLst>
                <a:path w="419100">
                  <a:moveTo>
                    <a:pt x="4191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0" name="object 2710"/>
            <p:cNvSpPr/>
            <p:nvPr/>
          </p:nvSpPr>
          <p:spPr>
            <a:xfrm>
              <a:off x="232155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1" name="object 2711"/>
            <p:cNvSpPr/>
            <p:nvPr/>
          </p:nvSpPr>
          <p:spPr>
            <a:xfrm>
              <a:off x="237743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2" name="object 2712"/>
            <p:cNvSpPr/>
            <p:nvPr/>
          </p:nvSpPr>
          <p:spPr>
            <a:xfrm>
              <a:off x="243331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3" name="object 2713"/>
            <p:cNvSpPr/>
            <p:nvPr/>
          </p:nvSpPr>
          <p:spPr>
            <a:xfrm>
              <a:off x="2489200" y="9829799"/>
              <a:ext cx="417830" cy="1270"/>
            </a:xfrm>
            <a:custGeom>
              <a:avLst/>
              <a:gdLst/>
              <a:ahLst/>
              <a:cxnLst/>
              <a:rect l="l" t="t" r="r" b="b"/>
              <a:pathLst>
                <a:path w="417830" h="1270">
                  <a:moveTo>
                    <a:pt x="41783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4" name="object 2714"/>
            <p:cNvSpPr/>
            <p:nvPr/>
          </p:nvSpPr>
          <p:spPr>
            <a:xfrm>
              <a:off x="2934969" y="983107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5" name="object 2715"/>
            <p:cNvSpPr/>
            <p:nvPr/>
          </p:nvSpPr>
          <p:spPr>
            <a:xfrm>
              <a:off x="2990850" y="983107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6" name="object 2716"/>
            <p:cNvSpPr/>
            <p:nvPr/>
          </p:nvSpPr>
          <p:spPr>
            <a:xfrm>
              <a:off x="3046729" y="983107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7" name="object 2717"/>
            <p:cNvSpPr/>
            <p:nvPr/>
          </p:nvSpPr>
          <p:spPr>
            <a:xfrm>
              <a:off x="3102609" y="9831070"/>
              <a:ext cx="419100" cy="1270"/>
            </a:xfrm>
            <a:custGeom>
              <a:avLst/>
              <a:gdLst/>
              <a:ahLst/>
              <a:cxnLst/>
              <a:rect l="l" t="t" r="r" b="b"/>
              <a:pathLst>
                <a:path w="419100" h="1270">
                  <a:moveTo>
                    <a:pt x="41910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8" name="object 2718"/>
            <p:cNvSpPr/>
            <p:nvPr/>
          </p:nvSpPr>
          <p:spPr>
            <a:xfrm>
              <a:off x="3549650" y="983233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9" name="object 2719"/>
            <p:cNvSpPr/>
            <p:nvPr/>
          </p:nvSpPr>
          <p:spPr>
            <a:xfrm>
              <a:off x="3605529" y="983233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0" name="object 2720"/>
            <p:cNvSpPr/>
            <p:nvPr/>
          </p:nvSpPr>
          <p:spPr>
            <a:xfrm>
              <a:off x="3661410" y="983233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1" name="object 2721"/>
            <p:cNvSpPr/>
            <p:nvPr/>
          </p:nvSpPr>
          <p:spPr>
            <a:xfrm>
              <a:off x="13629639" y="901064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80" h="2540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2" name="object 2722"/>
            <p:cNvSpPr/>
            <p:nvPr/>
          </p:nvSpPr>
          <p:spPr>
            <a:xfrm>
              <a:off x="2311400" y="8153399"/>
              <a:ext cx="1270" cy="330200"/>
            </a:xfrm>
            <a:custGeom>
              <a:avLst/>
              <a:gdLst/>
              <a:ahLst/>
              <a:cxnLst/>
              <a:rect l="l" t="t" r="r" b="b"/>
              <a:pathLst>
                <a:path w="1269" h="330200">
                  <a:moveTo>
                    <a:pt x="0" y="33020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3" name="object 2723"/>
            <p:cNvSpPr/>
            <p:nvPr/>
          </p:nvSpPr>
          <p:spPr>
            <a:xfrm>
              <a:off x="2311400" y="85115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4" name="object 2724"/>
            <p:cNvSpPr/>
            <p:nvPr/>
          </p:nvSpPr>
          <p:spPr>
            <a:xfrm>
              <a:off x="2311400" y="85394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5" name="object 2725"/>
            <p:cNvSpPr/>
            <p:nvPr/>
          </p:nvSpPr>
          <p:spPr>
            <a:xfrm>
              <a:off x="2311601" y="856858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6" name="object 2726"/>
            <p:cNvSpPr/>
            <p:nvPr/>
          </p:nvSpPr>
          <p:spPr>
            <a:xfrm>
              <a:off x="2310129" y="8596629"/>
              <a:ext cx="1270" cy="335280"/>
            </a:xfrm>
            <a:custGeom>
              <a:avLst/>
              <a:gdLst/>
              <a:ahLst/>
              <a:cxnLst/>
              <a:rect l="l" t="t" r="r" b="b"/>
              <a:pathLst>
                <a:path w="1269" h="335279">
                  <a:moveTo>
                    <a:pt x="0" y="33528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7" name="object 2727"/>
            <p:cNvSpPr/>
            <p:nvPr/>
          </p:nvSpPr>
          <p:spPr>
            <a:xfrm>
              <a:off x="2310129" y="89598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8" name="object 2728"/>
            <p:cNvSpPr/>
            <p:nvPr/>
          </p:nvSpPr>
          <p:spPr>
            <a:xfrm>
              <a:off x="2310522" y="898854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9" name="object 2729"/>
            <p:cNvSpPr/>
            <p:nvPr/>
          </p:nvSpPr>
          <p:spPr>
            <a:xfrm>
              <a:off x="2310448" y="901703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0" name="object 2730"/>
            <p:cNvSpPr/>
            <p:nvPr/>
          </p:nvSpPr>
          <p:spPr>
            <a:xfrm>
              <a:off x="2310129" y="904493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3352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1" name="object 2731"/>
            <p:cNvSpPr/>
            <p:nvPr/>
          </p:nvSpPr>
          <p:spPr>
            <a:xfrm>
              <a:off x="2308859" y="94081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2" name="object 2732"/>
            <p:cNvSpPr/>
            <p:nvPr/>
          </p:nvSpPr>
          <p:spPr>
            <a:xfrm>
              <a:off x="2309369" y="943699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3" name="object 2733"/>
            <p:cNvSpPr/>
            <p:nvPr/>
          </p:nvSpPr>
          <p:spPr>
            <a:xfrm>
              <a:off x="2308859" y="94653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4" name="object 2734"/>
            <p:cNvSpPr/>
            <p:nvPr/>
          </p:nvSpPr>
          <p:spPr>
            <a:xfrm>
              <a:off x="2308859" y="9494520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h="330200">
                  <a:moveTo>
                    <a:pt x="0" y="33019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5" name="object 2735"/>
            <p:cNvSpPr/>
            <p:nvPr/>
          </p:nvSpPr>
          <p:spPr>
            <a:xfrm>
              <a:off x="1861819" y="9495789"/>
              <a:ext cx="0" cy="332740"/>
            </a:xfrm>
            <a:custGeom>
              <a:avLst/>
              <a:gdLst/>
              <a:ahLst/>
              <a:cxnLst/>
              <a:rect l="l" t="t" r="r" b="b"/>
              <a:pathLst>
                <a:path h="332740">
                  <a:moveTo>
                    <a:pt x="0" y="0"/>
                  </a:moveTo>
                  <a:lnTo>
                    <a:pt x="0" y="33273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6" name="object 2736"/>
            <p:cNvSpPr/>
            <p:nvPr/>
          </p:nvSpPr>
          <p:spPr>
            <a:xfrm>
              <a:off x="1862521" y="94675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7" name="object 2737"/>
            <p:cNvSpPr/>
            <p:nvPr/>
          </p:nvSpPr>
          <p:spPr>
            <a:xfrm>
              <a:off x="1863089" y="94386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8" name="object 2738"/>
            <p:cNvSpPr/>
            <p:nvPr/>
          </p:nvSpPr>
          <p:spPr>
            <a:xfrm>
              <a:off x="1862667" y="941061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9" name="object 2739"/>
            <p:cNvSpPr/>
            <p:nvPr/>
          </p:nvSpPr>
          <p:spPr>
            <a:xfrm>
              <a:off x="1863089" y="904747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0"/>
                  </a:moveTo>
                  <a:lnTo>
                    <a:pt x="0" y="33528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0" name="object 2740"/>
            <p:cNvSpPr/>
            <p:nvPr/>
          </p:nvSpPr>
          <p:spPr>
            <a:xfrm>
              <a:off x="1863674" y="901913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1" name="object 2741"/>
            <p:cNvSpPr/>
            <p:nvPr/>
          </p:nvSpPr>
          <p:spPr>
            <a:xfrm>
              <a:off x="1864359" y="89903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2" name="object 2742"/>
            <p:cNvSpPr/>
            <p:nvPr/>
          </p:nvSpPr>
          <p:spPr>
            <a:xfrm>
              <a:off x="1863820" y="896217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3" name="object 2743"/>
            <p:cNvSpPr/>
            <p:nvPr/>
          </p:nvSpPr>
          <p:spPr>
            <a:xfrm>
              <a:off x="1864359" y="8599170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0"/>
                  </a:moveTo>
                  <a:lnTo>
                    <a:pt x="0" y="33527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4" name="object 2744"/>
            <p:cNvSpPr/>
            <p:nvPr/>
          </p:nvSpPr>
          <p:spPr>
            <a:xfrm>
              <a:off x="1864827" y="857069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5" name="object 2745"/>
            <p:cNvSpPr/>
            <p:nvPr/>
          </p:nvSpPr>
          <p:spPr>
            <a:xfrm>
              <a:off x="1864359" y="85420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6" name="object 2746"/>
            <p:cNvSpPr/>
            <p:nvPr/>
          </p:nvSpPr>
          <p:spPr>
            <a:xfrm>
              <a:off x="1864973" y="851372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7" name="object 2747"/>
            <p:cNvSpPr/>
            <p:nvPr/>
          </p:nvSpPr>
          <p:spPr>
            <a:xfrm>
              <a:off x="1865629" y="8153399"/>
              <a:ext cx="0" cy="332740"/>
            </a:xfrm>
            <a:custGeom>
              <a:avLst/>
              <a:gdLst/>
              <a:ahLst/>
              <a:cxnLst/>
              <a:rect l="l" t="t" r="r" b="b"/>
              <a:pathLst>
                <a:path h="332740">
                  <a:moveTo>
                    <a:pt x="0" y="0"/>
                  </a:moveTo>
                  <a:lnTo>
                    <a:pt x="0" y="33274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8" name="object 2748"/>
            <p:cNvSpPr/>
            <p:nvPr/>
          </p:nvSpPr>
          <p:spPr>
            <a:xfrm>
              <a:off x="4108450" y="126999"/>
              <a:ext cx="9740900" cy="1450340"/>
            </a:xfrm>
            <a:custGeom>
              <a:avLst/>
              <a:gdLst/>
              <a:ahLst/>
              <a:cxnLst/>
              <a:rect l="l" t="t" r="r" b="b"/>
              <a:pathLst>
                <a:path w="9740900" h="1450340">
                  <a:moveTo>
                    <a:pt x="243840" y="546100"/>
                  </a:moveTo>
                  <a:lnTo>
                    <a:pt x="118110" y="546100"/>
                  </a:lnTo>
                  <a:lnTo>
                    <a:pt x="118110" y="716280"/>
                  </a:lnTo>
                  <a:lnTo>
                    <a:pt x="0" y="716280"/>
                  </a:lnTo>
                  <a:lnTo>
                    <a:pt x="0" y="1280160"/>
                  </a:lnTo>
                  <a:lnTo>
                    <a:pt x="118110" y="1280160"/>
                  </a:lnTo>
                  <a:lnTo>
                    <a:pt x="118110" y="1450340"/>
                  </a:lnTo>
                  <a:lnTo>
                    <a:pt x="243840" y="1450340"/>
                  </a:lnTo>
                  <a:lnTo>
                    <a:pt x="243840" y="546100"/>
                  </a:lnTo>
                  <a:close/>
                </a:path>
                <a:path w="9740900" h="1450340">
                  <a:moveTo>
                    <a:pt x="9740900" y="0"/>
                  </a:moveTo>
                  <a:lnTo>
                    <a:pt x="9155430" y="0"/>
                  </a:lnTo>
                  <a:lnTo>
                    <a:pt x="9155430" y="314960"/>
                  </a:lnTo>
                  <a:lnTo>
                    <a:pt x="9740900" y="314960"/>
                  </a:lnTo>
                  <a:lnTo>
                    <a:pt x="9740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9" name="object 2749"/>
            <p:cNvSpPr/>
            <p:nvPr/>
          </p:nvSpPr>
          <p:spPr>
            <a:xfrm>
              <a:off x="7750809" y="157480"/>
              <a:ext cx="2226310" cy="554990"/>
            </a:xfrm>
            <a:custGeom>
              <a:avLst/>
              <a:gdLst/>
              <a:ahLst/>
              <a:cxnLst/>
              <a:rect l="l" t="t" r="r" b="b"/>
              <a:pathLst>
                <a:path w="2226309" h="554990">
                  <a:moveTo>
                    <a:pt x="0" y="0"/>
                  </a:moveTo>
                  <a:lnTo>
                    <a:pt x="2226310" y="0"/>
                  </a:lnTo>
                  <a:lnTo>
                    <a:pt x="2226310" y="554990"/>
                  </a:lnTo>
                  <a:lnTo>
                    <a:pt x="0" y="554990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0" name="object 2750"/>
            <p:cNvSpPr/>
            <p:nvPr/>
          </p:nvSpPr>
          <p:spPr>
            <a:xfrm>
              <a:off x="1656080" y="129539"/>
              <a:ext cx="12203430" cy="508000"/>
            </a:xfrm>
            <a:custGeom>
              <a:avLst/>
              <a:gdLst/>
              <a:ahLst/>
              <a:cxnLst/>
              <a:rect l="l" t="t" r="r" b="b"/>
              <a:pathLst>
                <a:path w="12203430" h="508000">
                  <a:moveTo>
                    <a:pt x="637540" y="0"/>
                  </a:moveTo>
                  <a:lnTo>
                    <a:pt x="0" y="0"/>
                  </a:lnTo>
                  <a:lnTo>
                    <a:pt x="0" y="341630"/>
                  </a:lnTo>
                  <a:lnTo>
                    <a:pt x="637540" y="341630"/>
                  </a:lnTo>
                  <a:lnTo>
                    <a:pt x="637540" y="0"/>
                  </a:lnTo>
                  <a:close/>
                </a:path>
                <a:path w="12203430" h="508000">
                  <a:moveTo>
                    <a:pt x="12203430" y="1270"/>
                  </a:moveTo>
                  <a:lnTo>
                    <a:pt x="11558270" y="1270"/>
                  </a:lnTo>
                  <a:lnTo>
                    <a:pt x="11558270" y="508000"/>
                  </a:lnTo>
                  <a:lnTo>
                    <a:pt x="12203430" y="508000"/>
                  </a:lnTo>
                  <a:lnTo>
                    <a:pt x="12203430" y="12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1" name="object 2751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623039" y="4475479"/>
              <a:ext cx="472439" cy="902969"/>
            </a:xfrm>
            <a:prstGeom prst="rect">
              <a:avLst/>
            </a:prstGeom>
          </p:spPr>
        </p:pic>
        <p:pic>
          <p:nvPicPr>
            <p:cNvPr id="2752" name="object 275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7678420" y="6240779"/>
              <a:ext cx="220979" cy="86359"/>
            </a:xfrm>
            <a:prstGeom prst="rect">
              <a:avLst/>
            </a:prstGeom>
          </p:spPr>
        </p:pic>
        <p:pic>
          <p:nvPicPr>
            <p:cNvPr id="2753" name="object 2753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927339" y="6262370"/>
              <a:ext cx="115570" cy="78740"/>
            </a:xfrm>
            <a:prstGeom prst="rect">
              <a:avLst/>
            </a:prstGeom>
          </p:spPr>
        </p:pic>
        <p:pic>
          <p:nvPicPr>
            <p:cNvPr id="2754" name="object 275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075929" y="6276339"/>
              <a:ext cx="104140" cy="76199"/>
            </a:xfrm>
            <a:prstGeom prst="rect">
              <a:avLst/>
            </a:prstGeom>
          </p:spPr>
        </p:pic>
        <p:pic>
          <p:nvPicPr>
            <p:cNvPr id="2755" name="object 2755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4136389" y="701040"/>
              <a:ext cx="207010" cy="842009"/>
            </a:xfrm>
            <a:prstGeom prst="rect">
              <a:avLst/>
            </a:prstGeom>
          </p:spPr>
        </p:pic>
        <p:pic>
          <p:nvPicPr>
            <p:cNvPr id="2756" name="object 2756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2835889" y="7600949"/>
              <a:ext cx="1046480" cy="1408430"/>
            </a:xfrm>
            <a:prstGeom prst="rect">
              <a:avLst/>
            </a:prstGeom>
          </p:spPr>
        </p:pic>
        <p:pic>
          <p:nvPicPr>
            <p:cNvPr id="2757" name="object 2757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827009" y="3929379"/>
              <a:ext cx="789940" cy="402590"/>
            </a:xfrm>
            <a:prstGeom prst="rect">
              <a:avLst/>
            </a:prstGeom>
          </p:spPr>
        </p:pic>
        <p:pic>
          <p:nvPicPr>
            <p:cNvPr id="2758" name="object 2758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7783829" y="8379460"/>
              <a:ext cx="669290" cy="436879"/>
            </a:xfrm>
            <a:prstGeom prst="rect">
              <a:avLst/>
            </a:prstGeom>
          </p:spPr>
        </p:pic>
        <p:pic>
          <p:nvPicPr>
            <p:cNvPr id="2759" name="object 275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123689" y="8355329"/>
              <a:ext cx="207010" cy="842010"/>
            </a:xfrm>
            <a:prstGeom prst="rect">
              <a:avLst/>
            </a:prstGeom>
          </p:spPr>
        </p:pic>
        <p:pic>
          <p:nvPicPr>
            <p:cNvPr id="2760" name="object 276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803900" y="1479550"/>
              <a:ext cx="657860" cy="228600"/>
            </a:xfrm>
            <a:prstGeom prst="rect">
              <a:avLst/>
            </a:prstGeom>
          </p:spPr>
        </p:pic>
        <p:pic>
          <p:nvPicPr>
            <p:cNvPr id="2761" name="object 276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1369039" y="1071879"/>
              <a:ext cx="514350" cy="367029"/>
            </a:xfrm>
            <a:prstGeom prst="rect">
              <a:avLst/>
            </a:prstGeom>
          </p:spPr>
        </p:pic>
        <p:pic>
          <p:nvPicPr>
            <p:cNvPr id="2762" name="object 276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738610" y="6076950"/>
              <a:ext cx="488950" cy="342900"/>
            </a:xfrm>
            <a:prstGeom prst="rect">
              <a:avLst/>
            </a:prstGeom>
          </p:spPr>
        </p:pic>
        <p:pic>
          <p:nvPicPr>
            <p:cNvPr id="2763" name="object 276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1257279" y="7809229"/>
              <a:ext cx="472439" cy="382269"/>
            </a:xfrm>
            <a:prstGeom prst="rect">
              <a:avLst/>
            </a:prstGeom>
          </p:spPr>
        </p:pic>
        <p:pic>
          <p:nvPicPr>
            <p:cNvPr id="2764" name="object 276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6303009" y="8751570"/>
              <a:ext cx="69850" cy="384810"/>
            </a:xfrm>
            <a:prstGeom prst="rect">
              <a:avLst/>
            </a:prstGeom>
          </p:spPr>
        </p:pic>
        <p:pic>
          <p:nvPicPr>
            <p:cNvPr id="2765" name="object 276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6301739" y="8622029"/>
              <a:ext cx="72389" cy="100329"/>
            </a:xfrm>
            <a:prstGeom prst="rect">
              <a:avLst/>
            </a:prstGeom>
          </p:spPr>
        </p:pic>
        <p:pic>
          <p:nvPicPr>
            <p:cNvPr id="2766" name="object 276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6303009" y="8498839"/>
              <a:ext cx="69850" cy="95250"/>
            </a:xfrm>
            <a:prstGeom prst="rect">
              <a:avLst/>
            </a:prstGeom>
          </p:spPr>
        </p:pic>
        <p:pic>
          <p:nvPicPr>
            <p:cNvPr id="2767" name="object 276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077969" y="7339329"/>
              <a:ext cx="257810" cy="349250"/>
            </a:xfrm>
            <a:prstGeom prst="rect">
              <a:avLst/>
            </a:prstGeom>
          </p:spPr>
        </p:pic>
        <p:pic>
          <p:nvPicPr>
            <p:cNvPr id="2768" name="object 276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5377179" y="5557520"/>
              <a:ext cx="414020" cy="467359"/>
            </a:xfrm>
            <a:prstGeom prst="rect">
              <a:avLst/>
            </a:prstGeom>
          </p:spPr>
        </p:pic>
        <p:pic>
          <p:nvPicPr>
            <p:cNvPr id="2769" name="object 276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338319" y="4565650"/>
              <a:ext cx="458470" cy="361950"/>
            </a:xfrm>
            <a:prstGeom prst="rect">
              <a:avLst/>
            </a:prstGeom>
          </p:spPr>
        </p:pic>
        <p:pic>
          <p:nvPicPr>
            <p:cNvPr id="2770" name="object 277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8737599" y="9069070"/>
              <a:ext cx="594360" cy="845820"/>
            </a:xfrm>
            <a:prstGeom prst="rect">
              <a:avLst/>
            </a:prstGeom>
          </p:spPr>
        </p:pic>
        <p:pic>
          <p:nvPicPr>
            <p:cNvPr id="2771" name="object 277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9715499" y="7854949"/>
              <a:ext cx="448309" cy="436880"/>
            </a:xfrm>
            <a:prstGeom prst="rect">
              <a:avLst/>
            </a:prstGeom>
          </p:spPr>
        </p:pic>
        <p:pic>
          <p:nvPicPr>
            <p:cNvPr id="2772" name="object 277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051300" y="6097270"/>
              <a:ext cx="486410" cy="364489"/>
            </a:xfrm>
            <a:prstGeom prst="rect">
              <a:avLst/>
            </a:prstGeom>
          </p:spPr>
        </p:pic>
        <p:pic>
          <p:nvPicPr>
            <p:cNvPr id="2773" name="object 277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0891520" y="7341870"/>
              <a:ext cx="379729" cy="492760"/>
            </a:xfrm>
            <a:prstGeom prst="rect">
              <a:avLst/>
            </a:prstGeom>
          </p:spPr>
        </p:pic>
        <p:pic>
          <p:nvPicPr>
            <p:cNvPr id="2774" name="object 277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605010" y="6631939"/>
              <a:ext cx="408940" cy="494030"/>
            </a:xfrm>
            <a:prstGeom prst="rect">
              <a:avLst/>
            </a:prstGeom>
          </p:spPr>
        </p:pic>
        <p:pic>
          <p:nvPicPr>
            <p:cNvPr id="2775" name="object 2775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10673079" y="6263639"/>
              <a:ext cx="289560" cy="467360"/>
            </a:xfrm>
            <a:prstGeom prst="rect">
              <a:avLst/>
            </a:prstGeom>
          </p:spPr>
        </p:pic>
        <p:pic>
          <p:nvPicPr>
            <p:cNvPr id="2776" name="object 2776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4121150" y="2604769"/>
              <a:ext cx="281940" cy="153670"/>
            </a:xfrm>
            <a:prstGeom prst="rect">
              <a:avLst/>
            </a:prstGeom>
          </p:spPr>
        </p:pic>
        <p:pic>
          <p:nvPicPr>
            <p:cNvPr id="2777" name="object 2777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8030210" y="212090"/>
              <a:ext cx="1642110" cy="285750"/>
            </a:xfrm>
            <a:prstGeom prst="rect">
              <a:avLst/>
            </a:prstGeom>
          </p:spPr>
        </p:pic>
        <p:pic>
          <p:nvPicPr>
            <p:cNvPr id="2778" name="object 2778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8410448" y="577849"/>
              <a:ext cx="904494" cy="305562"/>
            </a:xfrm>
            <a:prstGeom prst="rect">
              <a:avLst/>
            </a:prstGeom>
          </p:spPr>
        </p:pic>
        <p:pic>
          <p:nvPicPr>
            <p:cNvPr id="2779" name="object 2779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12886182" y="9714991"/>
              <a:ext cx="923035" cy="163576"/>
            </a:xfrm>
            <a:prstGeom prst="rect">
              <a:avLst/>
            </a:prstGeom>
          </p:spPr>
        </p:pic>
        <p:sp>
          <p:nvSpPr>
            <p:cNvPr id="2780" name="object 2780"/>
            <p:cNvSpPr/>
            <p:nvPr/>
          </p:nvSpPr>
          <p:spPr>
            <a:xfrm>
              <a:off x="13627099" y="226059"/>
              <a:ext cx="195580" cy="116839"/>
            </a:xfrm>
            <a:custGeom>
              <a:avLst/>
              <a:gdLst/>
              <a:ahLst/>
              <a:cxnLst/>
              <a:rect l="l" t="t" r="r" b="b"/>
              <a:pathLst>
                <a:path w="195580" h="116839">
                  <a:moveTo>
                    <a:pt x="195580" y="58420"/>
                  </a:moveTo>
                  <a:lnTo>
                    <a:pt x="0" y="0"/>
                  </a:lnTo>
                  <a:lnTo>
                    <a:pt x="50800" y="58420"/>
                  </a:lnTo>
                  <a:lnTo>
                    <a:pt x="0" y="116840"/>
                  </a:lnTo>
                  <a:lnTo>
                    <a:pt x="195580" y="5842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1" name="object 2781"/>
            <p:cNvSpPr/>
            <p:nvPr/>
          </p:nvSpPr>
          <p:spPr>
            <a:xfrm>
              <a:off x="13559789" y="279399"/>
              <a:ext cx="187960" cy="11430"/>
            </a:xfrm>
            <a:custGeom>
              <a:avLst/>
              <a:gdLst/>
              <a:ahLst/>
              <a:cxnLst/>
              <a:rect l="l" t="t" r="r" b="b"/>
              <a:pathLst>
                <a:path w="187959" h="11429">
                  <a:moveTo>
                    <a:pt x="16509" y="0"/>
                  </a:moveTo>
                  <a:lnTo>
                    <a:pt x="187959" y="0"/>
                  </a:lnTo>
                  <a:lnTo>
                    <a:pt x="187959" y="11430"/>
                  </a:lnTo>
                  <a:lnTo>
                    <a:pt x="0" y="11430"/>
                  </a:lnTo>
                  <a:lnTo>
                    <a:pt x="16509" y="0"/>
                  </a:lnTo>
                </a:path>
              </a:pathLst>
            </a:custGeom>
            <a:ln w="6095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2" name="object 2782"/>
            <p:cNvSpPr/>
            <p:nvPr/>
          </p:nvSpPr>
          <p:spPr>
            <a:xfrm>
              <a:off x="13291820" y="275590"/>
              <a:ext cx="189230" cy="12700"/>
            </a:xfrm>
            <a:custGeom>
              <a:avLst/>
              <a:gdLst/>
              <a:ahLst/>
              <a:cxnLst/>
              <a:rect l="l" t="t" r="r" b="b"/>
              <a:pathLst>
                <a:path w="189230" h="12700">
                  <a:moveTo>
                    <a:pt x="171450" y="12700"/>
                  </a:moveTo>
                  <a:lnTo>
                    <a:pt x="0" y="12700"/>
                  </a:lnTo>
                  <a:lnTo>
                    <a:pt x="0" y="0"/>
                  </a:lnTo>
                  <a:lnTo>
                    <a:pt x="189230" y="0"/>
                  </a:lnTo>
                  <a:lnTo>
                    <a:pt x="171450" y="1270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3" name="object 2783"/>
            <p:cNvSpPr/>
            <p:nvPr/>
          </p:nvSpPr>
          <p:spPr>
            <a:xfrm>
              <a:off x="13508989" y="153670"/>
              <a:ext cx="12700" cy="54610"/>
            </a:xfrm>
            <a:custGeom>
              <a:avLst/>
              <a:gdLst/>
              <a:ahLst/>
              <a:cxnLst/>
              <a:rect l="l" t="t" r="r" b="b"/>
              <a:pathLst>
                <a:path w="12700" h="54610">
                  <a:moveTo>
                    <a:pt x="0" y="0"/>
                  </a:moveTo>
                  <a:lnTo>
                    <a:pt x="0" y="54610"/>
                  </a:lnTo>
                  <a:lnTo>
                    <a:pt x="12700" y="54610"/>
                  </a:lnTo>
                  <a:lnTo>
                    <a:pt x="12700" y="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4" name="object 2784"/>
            <p:cNvSpPr/>
            <p:nvPr/>
          </p:nvSpPr>
          <p:spPr>
            <a:xfrm>
              <a:off x="13510260" y="360679"/>
              <a:ext cx="11430" cy="53340"/>
            </a:xfrm>
            <a:custGeom>
              <a:avLst/>
              <a:gdLst/>
              <a:ahLst/>
              <a:cxnLst/>
              <a:rect l="l" t="t" r="r" b="b"/>
              <a:pathLst>
                <a:path w="11430" h="53340">
                  <a:moveTo>
                    <a:pt x="0" y="0"/>
                  </a:moveTo>
                  <a:lnTo>
                    <a:pt x="0" y="53340"/>
                  </a:lnTo>
                  <a:lnTo>
                    <a:pt x="11430" y="53340"/>
                  </a:lnTo>
                  <a:lnTo>
                    <a:pt x="11430" y="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5" name="object 2785"/>
            <p:cNvSpPr/>
            <p:nvPr/>
          </p:nvSpPr>
          <p:spPr>
            <a:xfrm>
              <a:off x="13291820" y="153669"/>
              <a:ext cx="530860" cy="260350"/>
            </a:xfrm>
            <a:custGeom>
              <a:avLst/>
              <a:gdLst/>
              <a:ahLst/>
              <a:cxnLst/>
              <a:rect l="l" t="t" r="r" b="b"/>
              <a:pathLst>
                <a:path w="530859" h="260350">
                  <a:moveTo>
                    <a:pt x="189230" y="121920"/>
                  </a:moveTo>
                  <a:lnTo>
                    <a:pt x="0" y="121920"/>
                  </a:lnTo>
                  <a:lnTo>
                    <a:pt x="0" y="134620"/>
                  </a:lnTo>
                  <a:lnTo>
                    <a:pt x="171450" y="134620"/>
                  </a:lnTo>
                  <a:lnTo>
                    <a:pt x="189230" y="121920"/>
                  </a:lnTo>
                  <a:close/>
                </a:path>
                <a:path w="530859" h="260350">
                  <a:moveTo>
                    <a:pt x="229870" y="207010"/>
                  </a:moveTo>
                  <a:lnTo>
                    <a:pt x="218440" y="207010"/>
                  </a:lnTo>
                  <a:lnTo>
                    <a:pt x="218440" y="260350"/>
                  </a:lnTo>
                  <a:lnTo>
                    <a:pt x="229870" y="260350"/>
                  </a:lnTo>
                  <a:lnTo>
                    <a:pt x="229870" y="207010"/>
                  </a:lnTo>
                  <a:close/>
                </a:path>
                <a:path w="530859" h="260350">
                  <a:moveTo>
                    <a:pt x="229870" y="0"/>
                  </a:moveTo>
                  <a:lnTo>
                    <a:pt x="217170" y="0"/>
                  </a:lnTo>
                  <a:lnTo>
                    <a:pt x="217170" y="54610"/>
                  </a:lnTo>
                  <a:lnTo>
                    <a:pt x="229870" y="54610"/>
                  </a:lnTo>
                  <a:lnTo>
                    <a:pt x="229870" y="0"/>
                  </a:lnTo>
                  <a:close/>
                </a:path>
                <a:path w="530859" h="260350">
                  <a:moveTo>
                    <a:pt x="530860" y="130810"/>
                  </a:moveTo>
                  <a:lnTo>
                    <a:pt x="335280" y="72390"/>
                  </a:lnTo>
                  <a:lnTo>
                    <a:pt x="381660" y="125730"/>
                  </a:lnTo>
                  <a:lnTo>
                    <a:pt x="284480" y="125730"/>
                  </a:lnTo>
                  <a:lnTo>
                    <a:pt x="267970" y="137160"/>
                  </a:lnTo>
                  <a:lnTo>
                    <a:pt x="380555" y="137160"/>
                  </a:lnTo>
                  <a:lnTo>
                    <a:pt x="335280" y="189230"/>
                  </a:lnTo>
                  <a:lnTo>
                    <a:pt x="530860" y="130810"/>
                  </a:lnTo>
                  <a:close/>
                </a:path>
              </a:pathLst>
            </a:custGeom>
            <a:solidFill>
              <a:srgbClr val="000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6" name="object 2786"/>
            <p:cNvSpPr/>
            <p:nvPr/>
          </p:nvSpPr>
          <p:spPr>
            <a:xfrm>
              <a:off x="13456920" y="220979"/>
              <a:ext cx="116839" cy="125730"/>
            </a:xfrm>
            <a:custGeom>
              <a:avLst/>
              <a:gdLst/>
              <a:ahLst/>
              <a:cxnLst/>
              <a:rect l="l" t="t" r="r" b="b"/>
              <a:pathLst>
                <a:path w="116840" h="125729">
                  <a:moveTo>
                    <a:pt x="0" y="0"/>
                  </a:moveTo>
                  <a:lnTo>
                    <a:pt x="18256" y="0"/>
                  </a:lnTo>
                  <a:lnTo>
                    <a:pt x="58419" y="0"/>
                  </a:lnTo>
                  <a:lnTo>
                    <a:pt x="98583" y="0"/>
                  </a:lnTo>
                  <a:lnTo>
                    <a:pt x="116839" y="0"/>
                  </a:lnTo>
                  <a:lnTo>
                    <a:pt x="116839" y="6350"/>
                  </a:lnTo>
                  <a:lnTo>
                    <a:pt x="116839" y="20320"/>
                  </a:lnTo>
                  <a:lnTo>
                    <a:pt x="116839" y="34290"/>
                  </a:lnTo>
                  <a:lnTo>
                    <a:pt x="116839" y="40640"/>
                  </a:lnTo>
                  <a:lnTo>
                    <a:pt x="110093" y="45600"/>
                  </a:lnTo>
                  <a:lnTo>
                    <a:pt x="95249" y="56515"/>
                  </a:lnTo>
                  <a:lnTo>
                    <a:pt x="80406" y="67429"/>
                  </a:lnTo>
                  <a:lnTo>
                    <a:pt x="73660" y="72390"/>
                  </a:lnTo>
                  <a:lnTo>
                    <a:pt x="63916" y="79017"/>
                  </a:lnTo>
                  <a:lnTo>
                    <a:pt x="53816" y="85407"/>
                  </a:lnTo>
                  <a:lnTo>
                    <a:pt x="43477" y="91320"/>
                  </a:lnTo>
                  <a:lnTo>
                    <a:pt x="33020" y="96520"/>
                  </a:lnTo>
                  <a:lnTo>
                    <a:pt x="45223" y="95587"/>
                  </a:lnTo>
                  <a:lnTo>
                    <a:pt x="57308" y="94773"/>
                  </a:lnTo>
                  <a:lnTo>
                    <a:pt x="69631" y="94198"/>
                  </a:lnTo>
                  <a:lnTo>
                    <a:pt x="82550" y="93980"/>
                  </a:lnTo>
                  <a:lnTo>
                    <a:pt x="87907" y="93980"/>
                  </a:lnTo>
                  <a:lnTo>
                    <a:pt x="99695" y="93980"/>
                  </a:lnTo>
                  <a:lnTo>
                    <a:pt x="111482" y="93980"/>
                  </a:lnTo>
                  <a:lnTo>
                    <a:pt x="116839" y="93980"/>
                  </a:lnTo>
                  <a:lnTo>
                    <a:pt x="116839" y="98940"/>
                  </a:lnTo>
                  <a:lnTo>
                    <a:pt x="116839" y="109855"/>
                  </a:lnTo>
                  <a:lnTo>
                    <a:pt x="116839" y="120769"/>
                  </a:lnTo>
                  <a:lnTo>
                    <a:pt x="116839" y="125730"/>
                  </a:lnTo>
                  <a:lnTo>
                    <a:pt x="98583" y="125730"/>
                  </a:lnTo>
                  <a:lnTo>
                    <a:pt x="58419" y="125730"/>
                  </a:lnTo>
                  <a:lnTo>
                    <a:pt x="18256" y="125730"/>
                  </a:lnTo>
                  <a:lnTo>
                    <a:pt x="0" y="125730"/>
                  </a:lnTo>
                  <a:lnTo>
                    <a:pt x="0" y="120173"/>
                  </a:lnTo>
                  <a:lnTo>
                    <a:pt x="0" y="107950"/>
                  </a:lnTo>
                  <a:lnTo>
                    <a:pt x="0" y="95726"/>
                  </a:lnTo>
                  <a:lnTo>
                    <a:pt x="0" y="90170"/>
                  </a:lnTo>
                  <a:lnTo>
                    <a:pt x="6945" y="85010"/>
                  </a:lnTo>
                  <a:lnTo>
                    <a:pt x="22225" y="73660"/>
                  </a:lnTo>
                  <a:lnTo>
                    <a:pt x="37504" y="62309"/>
                  </a:lnTo>
                  <a:lnTo>
                    <a:pt x="44450" y="57150"/>
                  </a:lnTo>
                  <a:lnTo>
                    <a:pt x="54391" y="50323"/>
                  </a:lnTo>
                  <a:lnTo>
                    <a:pt x="64928" y="43497"/>
                  </a:lnTo>
                  <a:lnTo>
                    <a:pt x="75703" y="37147"/>
                  </a:lnTo>
                  <a:lnTo>
                    <a:pt x="86360" y="31750"/>
                  </a:lnTo>
                  <a:lnTo>
                    <a:pt x="85090" y="30480"/>
                  </a:lnTo>
                  <a:lnTo>
                    <a:pt x="73402" y="31214"/>
                  </a:lnTo>
                  <a:lnTo>
                    <a:pt x="61118" y="31591"/>
                  </a:lnTo>
                  <a:lnTo>
                    <a:pt x="48121" y="31730"/>
                  </a:lnTo>
                  <a:lnTo>
                    <a:pt x="34290" y="31750"/>
                  </a:lnTo>
                  <a:lnTo>
                    <a:pt x="28932" y="31750"/>
                  </a:lnTo>
                  <a:lnTo>
                    <a:pt x="17145" y="31750"/>
                  </a:lnTo>
                  <a:lnTo>
                    <a:pt x="5357" y="31750"/>
                  </a:lnTo>
                  <a:lnTo>
                    <a:pt x="0" y="31750"/>
                  </a:lnTo>
                  <a:lnTo>
                    <a:pt x="0" y="26789"/>
                  </a:lnTo>
                  <a:lnTo>
                    <a:pt x="0" y="15875"/>
                  </a:lnTo>
                  <a:lnTo>
                    <a:pt x="0" y="496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7" name="object 2787"/>
            <p:cNvSpPr/>
            <p:nvPr/>
          </p:nvSpPr>
          <p:spPr>
            <a:xfrm>
              <a:off x="13456920" y="220979"/>
              <a:ext cx="116839" cy="125730"/>
            </a:xfrm>
            <a:custGeom>
              <a:avLst/>
              <a:gdLst/>
              <a:ahLst/>
              <a:cxnLst/>
              <a:rect l="l" t="t" r="r" b="b"/>
              <a:pathLst>
                <a:path w="116840" h="125729">
                  <a:moveTo>
                    <a:pt x="116840" y="30480"/>
                  </a:moveTo>
                  <a:lnTo>
                    <a:pt x="85090" y="30480"/>
                  </a:lnTo>
                  <a:lnTo>
                    <a:pt x="86360" y="31750"/>
                  </a:lnTo>
                  <a:lnTo>
                    <a:pt x="75703" y="37147"/>
                  </a:lnTo>
                  <a:lnTo>
                    <a:pt x="64928" y="43497"/>
                  </a:lnTo>
                  <a:lnTo>
                    <a:pt x="54391" y="50323"/>
                  </a:lnTo>
                  <a:lnTo>
                    <a:pt x="44450" y="57150"/>
                  </a:lnTo>
                  <a:lnTo>
                    <a:pt x="0" y="90170"/>
                  </a:lnTo>
                  <a:lnTo>
                    <a:pt x="0" y="125730"/>
                  </a:lnTo>
                  <a:lnTo>
                    <a:pt x="116840" y="125730"/>
                  </a:lnTo>
                  <a:lnTo>
                    <a:pt x="116840" y="96520"/>
                  </a:lnTo>
                  <a:lnTo>
                    <a:pt x="33020" y="96520"/>
                  </a:lnTo>
                  <a:lnTo>
                    <a:pt x="40640" y="92710"/>
                  </a:lnTo>
                  <a:lnTo>
                    <a:pt x="53340" y="85090"/>
                  </a:lnTo>
                  <a:lnTo>
                    <a:pt x="60960" y="81280"/>
                  </a:lnTo>
                  <a:lnTo>
                    <a:pt x="67310" y="76200"/>
                  </a:lnTo>
                  <a:lnTo>
                    <a:pt x="73660" y="72390"/>
                  </a:lnTo>
                  <a:lnTo>
                    <a:pt x="116840" y="40640"/>
                  </a:lnTo>
                  <a:lnTo>
                    <a:pt x="116840" y="30480"/>
                  </a:lnTo>
                  <a:close/>
                </a:path>
                <a:path w="116840" h="125729">
                  <a:moveTo>
                    <a:pt x="116840" y="93980"/>
                  </a:moveTo>
                  <a:lnTo>
                    <a:pt x="82550" y="93980"/>
                  </a:lnTo>
                  <a:lnTo>
                    <a:pt x="69631" y="94198"/>
                  </a:lnTo>
                  <a:lnTo>
                    <a:pt x="57308" y="94773"/>
                  </a:lnTo>
                  <a:lnTo>
                    <a:pt x="33020" y="96520"/>
                  </a:lnTo>
                  <a:lnTo>
                    <a:pt x="116840" y="96520"/>
                  </a:lnTo>
                  <a:lnTo>
                    <a:pt x="116840" y="93980"/>
                  </a:lnTo>
                  <a:close/>
                </a:path>
                <a:path w="116840" h="125729">
                  <a:moveTo>
                    <a:pt x="116840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46264" y="31750"/>
                  </a:lnTo>
                  <a:lnTo>
                    <a:pt x="61118" y="31591"/>
                  </a:lnTo>
                  <a:lnTo>
                    <a:pt x="73402" y="31214"/>
                  </a:lnTo>
                  <a:lnTo>
                    <a:pt x="85090" y="30480"/>
                  </a:lnTo>
                  <a:lnTo>
                    <a:pt x="116840" y="30480"/>
                  </a:lnTo>
                  <a:lnTo>
                    <a:pt x="116840" y="0"/>
                  </a:lnTo>
                  <a:close/>
                </a:path>
              </a:pathLst>
            </a:custGeom>
            <a:solidFill>
              <a:srgbClr val="000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8" name="object 2788"/>
            <p:cNvSpPr/>
            <p:nvPr/>
          </p:nvSpPr>
          <p:spPr>
            <a:xfrm>
              <a:off x="2049779" y="242570"/>
              <a:ext cx="195580" cy="116839"/>
            </a:xfrm>
            <a:custGeom>
              <a:avLst/>
              <a:gdLst/>
              <a:ahLst/>
              <a:cxnLst/>
              <a:rect l="l" t="t" r="r" b="b"/>
              <a:pathLst>
                <a:path w="195580" h="116839">
                  <a:moveTo>
                    <a:pt x="195580" y="58420"/>
                  </a:moveTo>
                  <a:lnTo>
                    <a:pt x="0" y="0"/>
                  </a:lnTo>
                  <a:lnTo>
                    <a:pt x="50800" y="58420"/>
                  </a:lnTo>
                  <a:lnTo>
                    <a:pt x="0" y="116840"/>
                  </a:lnTo>
                  <a:lnTo>
                    <a:pt x="195580" y="5842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9" name="object 2789"/>
            <p:cNvSpPr/>
            <p:nvPr/>
          </p:nvSpPr>
          <p:spPr>
            <a:xfrm>
              <a:off x="1981199" y="294640"/>
              <a:ext cx="187960" cy="11430"/>
            </a:xfrm>
            <a:custGeom>
              <a:avLst/>
              <a:gdLst/>
              <a:ahLst/>
              <a:cxnLst/>
              <a:rect l="l" t="t" r="r" b="b"/>
              <a:pathLst>
                <a:path w="187960" h="11429">
                  <a:moveTo>
                    <a:pt x="17780" y="0"/>
                  </a:moveTo>
                  <a:lnTo>
                    <a:pt x="187960" y="0"/>
                  </a:lnTo>
                  <a:lnTo>
                    <a:pt x="187960" y="11430"/>
                  </a:lnTo>
                  <a:lnTo>
                    <a:pt x="0" y="11430"/>
                  </a:lnTo>
                  <a:lnTo>
                    <a:pt x="17780" y="0"/>
                  </a:lnTo>
                </a:path>
              </a:pathLst>
            </a:custGeom>
            <a:ln w="6095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0" name="object 2790"/>
            <p:cNvSpPr/>
            <p:nvPr/>
          </p:nvSpPr>
          <p:spPr>
            <a:xfrm>
              <a:off x="1713229" y="292099"/>
              <a:ext cx="190500" cy="11430"/>
            </a:xfrm>
            <a:custGeom>
              <a:avLst/>
              <a:gdLst/>
              <a:ahLst/>
              <a:cxnLst/>
              <a:rect l="l" t="t" r="r" b="b"/>
              <a:pathLst>
                <a:path w="190500" h="11429">
                  <a:moveTo>
                    <a:pt x="172719" y="11429"/>
                  </a:moveTo>
                  <a:lnTo>
                    <a:pt x="0" y="11429"/>
                  </a:lnTo>
                  <a:lnTo>
                    <a:pt x="0" y="0"/>
                  </a:lnTo>
                  <a:lnTo>
                    <a:pt x="190499" y="0"/>
                  </a:lnTo>
                  <a:lnTo>
                    <a:pt x="172719" y="11429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1" name="object 2791"/>
            <p:cNvSpPr/>
            <p:nvPr/>
          </p:nvSpPr>
          <p:spPr>
            <a:xfrm>
              <a:off x="1931669" y="170180"/>
              <a:ext cx="11430" cy="54610"/>
            </a:xfrm>
            <a:custGeom>
              <a:avLst/>
              <a:gdLst/>
              <a:ahLst/>
              <a:cxnLst/>
              <a:rect l="l" t="t" r="r" b="b"/>
              <a:pathLst>
                <a:path w="11430" h="54610">
                  <a:moveTo>
                    <a:pt x="0" y="0"/>
                  </a:moveTo>
                  <a:lnTo>
                    <a:pt x="0" y="54610"/>
                  </a:lnTo>
                  <a:lnTo>
                    <a:pt x="11430" y="54610"/>
                  </a:lnTo>
                  <a:lnTo>
                    <a:pt x="11430" y="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2" name="object 2792"/>
            <p:cNvSpPr/>
            <p:nvPr/>
          </p:nvSpPr>
          <p:spPr>
            <a:xfrm>
              <a:off x="1931669" y="375920"/>
              <a:ext cx="12700" cy="54610"/>
            </a:xfrm>
            <a:custGeom>
              <a:avLst/>
              <a:gdLst/>
              <a:ahLst/>
              <a:cxnLst/>
              <a:rect l="l" t="t" r="r" b="b"/>
              <a:pathLst>
                <a:path w="12700" h="54609">
                  <a:moveTo>
                    <a:pt x="0" y="0"/>
                  </a:moveTo>
                  <a:lnTo>
                    <a:pt x="0" y="54610"/>
                  </a:lnTo>
                  <a:lnTo>
                    <a:pt x="12700" y="54610"/>
                  </a:lnTo>
                  <a:lnTo>
                    <a:pt x="12700" y="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3" name="object 2793"/>
            <p:cNvSpPr/>
            <p:nvPr/>
          </p:nvSpPr>
          <p:spPr>
            <a:xfrm>
              <a:off x="1713230" y="170179"/>
              <a:ext cx="532130" cy="260350"/>
            </a:xfrm>
            <a:custGeom>
              <a:avLst/>
              <a:gdLst/>
              <a:ahLst/>
              <a:cxnLst/>
              <a:rect l="l" t="t" r="r" b="b"/>
              <a:pathLst>
                <a:path w="532130" h="260350">
                  <a:moveTo>
                    <a:pt x="190500" y="121920"/>
                  </a:moveTo>
                  <a:lnTo>
                    <a:pt x="0" y="121920"/>
                  </a:lnTo>
                  <a:lnTo>
                    <a:pt x="0" y="133350"/>
                  </a:lnTo>
                  <a:lnTo>
                    <a:pt x="172720" y="133350"/>
                  </a:lnTo>
                  <a:lnTo>
                    <a:pt x="190500" y="121920"/>
                  </a:lnTo>
                  <a:close/>
                </a:path>
                <a:path w="532130" h="260350">
                  <a:moveTo>
                    <a:pt x="229870" y="0"/>
                  </a:moveTo>
                  <a:lnTo>
                    <a:pt x="218440" y="0"/>
                  </a:lnTo>
                  <a:lnTo>
                    <a:pt x="218440" y="54610"/>
                  </a:lnTo>
                  <a:lnTo>
                    <a:pt x="229870" y="54610"/>
                  </a:lnTo>
                  <a:lnTo>
                    <a:pt x="229870" y="0"/>
                  </a:lnTo>
                  <a:close/>
                </a:path>
                <a:path w="532130" h="260350">
                  <a:moveTo>
                    <a:pt x="231140" y="205740"/>
                  </a:moveTo>
                  <a:lnTo>
                    <a:pt x="218440" y="205740"/>
                  </a:lnTo>
                  <a:lnTo>
                    <a:pt x="218440" y="260350"/>
                  </a:lnTo>
                  <a:lnTo>
                    <a:pt x="231140" y="260350"/>
                  </a:lnTo>
                  <a:lnTo>
                    <a:pt x="231140" y="205740"/>
                  </a:lnTo>
                  <a:close/>
                </a:path>
                <a:path w="532130" h="260350">
                  <a:moveTo>
                    <a:pt x="532130" y="130810"/>
                  </a:moveTo>
                  <a:lnTo>
                    <a:pt x="336550" y="72390"/>
                  </a:lnTo>
                  <a:lnTo>
                    <a:pt x="381825" y="124460"/>
                  </a:lnTo>
                  <a:lnTo>
                    <a:pt x="285750" y="124460"/>
                  </a:lnTo>
                  <a:lnTo>
                    <a:pt x="267970" y="135890"/>
                  </a:lnTo>
                  <a:lnTo>
                    <a:pt x="382930" y="135890"/>
                  </a:lnTo>
                  <a:lnTo>
                    <a:pt x="336550" y="189230"/>
                  </a:lnTo>
                  <a:lnTo>
                    <a:pt x="532130" y="130810"/>
                  </a:lnTo>
                  <a:close/>
                </a:path>
              </a:pathLst>
            </a:custGeom>
            <a:solidFill>
              <a:srgbClr val="000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4" name="object 2794"/>
            <p:cNvSpPr/>
            <p:nvPr/>
          </p:nvSpPr>
          <p:spPr>
            <a:xfrm>
              <a:off x="1878329" y="237490"/>
              <a:ext cx="116839" cy="125730"/>
            </a:xfrm>
            <a:custGeom>
              <a:avLst/>
              <a:gdLst/>
              <a:ahLst/>
              <a:cxnLst/>
              <a:rect l="l" t="t" r="r" b="b"/>
              <a:pathLst>
                <a:path w="116839" h="125729">
                  <a:moveTo>
                    <a:pt x="0" y="0"/>
                  </a:moveTo>
                  <a:lnTo>
                    <a:pt x="18256" y="0"/>
                  </a:lnTo>
                  <a:lnTo>
                    <a:pt x="58419" y="0"/>
                  </a:lnTo>
                  <a:lnTo>
                    <a:pt x="98583" y="0"/>
                  </a:lnTo>
                  <a:lnTo>
                    <a:pt x="116839" y="0"/>
                  </a:lnTo>
                  <a:lnTo>
                    <a:pt x="116839" y="6151"/>
                  </a:lnTo>
                  <a:lnTo>
                    <a:pt x="116839" y="19685"/>
                  </a:lnTo>
                  <a:lnTo>
                    <a:pt x="116839" y="33218"/>
                  </a:lnTo>
                  <a:lnTo>
                    <a:pt x="116839" y="39370"/>
                  </a:lnTo>
                  <a:lnTo>
                    <a:pt x="110291" y="44330"/>
                  </a:lnTo>
                  <a:lnTo>
                    <a:pt x="95885" y="55244"/>
                  </a:lnTo>
                  <a:lnTo>
                    <a:pt x="81478" y="66159"/>
                  </a:lnTo>
                  <a:lnTo>
                    <a:pt x="74930" y="71120"/>
                  </a:lnTo>
                  <a:lnTo>
                    <a:pt x="65008" y="77767"/>
                  </a:lnTo>
                  <a:lnTo>
                    <a:pt x="54610" y="84296"/>
                  </a:lnTo>
                  <a:lnTo>
                    <a:pt x="44211" y="90586"/>
                  </a:lnTo>
                  <a:lnTo>
                    <a:pt x="34290" y="96520"/>
                  </a:lnTo>
                  <a:lnTo>
                    <a:pt x="45938" y="95051"/>
                  </a:lnTo>
                  <a:lnTo>
                    <a:pt x="57943" y="94297"/>
                  </a:lnTo>
                  <a:lnTo>
                    <a:pt x="70187" y="94019"/>
                  </a:lnTo>
                  <a:lnTo>
                    <a:pt x="82550" y="93980"/>
                  </a:lnTo>
                  <a:lnTo>
                    <a:pt x="87907" y="93980"/>
                  </a:lnTo>
                  <a:lnTo>
                    <a:pt x="99695" y="93980"/>
                  </a:lnTo>
                  <a:lnTo>
                    <a:pt x="111482" y="93980"/>
                  </a:lnTo>
                  <a:lnTo>
                    <a:pt x="116839" y="93980"/>
                  </a:lnTo>
                  <a:lnTo>
                    <a:pt x="116839" y="98940"/>
                  </a:lnTo>
                  <a:lnTo>
                    <a:pt x="116839" y="109855"/>
                  </a:lnTo>
                  <a:lnTo>
                    <a:pt x="116839" y="120769"/>
                  </a:lnTo>
                  <a:lnTo>
                    <a:pt x="116839" y="125730"/>
                  </a:lnTo>
                  <a:lnTo>
                    <a:pt x="98583" y="125730"/>
                  </a:lnTo>
                  <a:lnTo>
                    <a:pt x="58419" y="125730"/>
                  </a:lnTo>
                  <a:lnTo>
                    <a:pt x="18256" y="125730"/>
                  </a:lnTo>
                  <a:lnTo>
                    <a:pt x="0" y="125730"/>
                  </a:lnTo>
                  <a:lnTo>
                    <a:pt x="0" y="119975"/>
                  </a:lnTo>
                  <a:lnTo>
                    <a:pt x="0" y="107314"/>
                  </a:lnTo>
                  <a:lnTo>
                    <a:pt x="0" y="94654"/>
                  </a:lnTo>
                  <a:lnTo>
                    <a:pt x="0" y="88900"/>
                  </a:lnTo>
                  <a:lnTo>
                    <a:pt x="7143" y="83939"/>
                  </a:lnTo>
                  <a:lnTo>
                    <a:pt x="22860" y="73025"/>
                  </a:lnTo>
                  <a:lnTo>
                    <a:pt x="38576" y="62110"/>
                  </a:lnTo>
                  <a:lnTo>
                    <a:pt x="45720" y="57150"/>
                  </a:lnTo>
                  <a:lnTo>
                    <a:pt x="55463" y="50303"/>
                  </a:lnTo>
                  <a:lnTo>
                    <a:pt x="65563" y="43338"/>
                  </a:lnTo>
                  <a:lnTo>
                    <a:pt x="75902" y="36611"/>
                  </a:lnTo>
                  <a:lnTo>
                    <a:pt x="86360" y="30480"/>
                  </a:lnTo>
                  <a:lnTo>
                    <a:pt x="74672" y="30678"/>
                  </a:lnTo>
                  <a:lnTo>
                    <a:pt x="62388" y="31114"/>
                  </a:lnTo>
                  <a:lnTo>
                    <a:pt x="49391" y="31551"/>
                  </a:lnTo>
                  <a:lnTo>
                    <a:pt x="35560" y="31750"/>
                  </a:lnTo>
                  <a:lnTo>
                    <a:pt x="30003" y="31750"/>
                  </a:lnTo>
                  <a:lnTo>
                    <a:pt x="17780" y="31750"/>
                  </a:lnTo>
                  <a:lnTo>
                    <a:pt x="5556" y="31750"/>
                  </a:lnTo>
                  <a:lnTo>
                    <a:pt x="0" y="31750"/>
                  </a:lnTo>
                  <a:lnTo>
                    <a:pt x="0" y="26789"/>
                  </a:lnTo>
                  <a:lnTo>
                    <a:pt x="0" y="15875"/>
                  </a:lnTo>
                  <a:lnTo>
                    <a:pt x="0" y="496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5" name="object 2795"/>
            <p:cNvSpPr/>
            <p:nvPr/>
          </p:nvSpPr>
          <p:spPr>
            <a:xfrm>
              <a:off x="1878329" y="237490"/>
              <a:ext cx="116839" cy="125730"/>
            </a:xfrm>
            <a:custGeom>
              <a:avLst/>
              <a:gdLst/>
              <a:ahLst/>
              <a:cxnLst/>
              <a:rect l="l" t="t" r="r" b="b"/>
              <a:pathLst>
                <a:path w="116839" h="125729">
                  <a:moveTo>
                    <a:pt x="116840" y="30480"/>
                  </a:moveTo>
                  <a:lnTo>
                    <a:pt x="86360" y="30480"/>
                  </a:lnTo>
                  <a:lnTo>
                    <a:pt x="75902" y="36611"/>
                  </a:lnTo>
                  <a:lnTo>
                    <a:pt x="65563" y="43338"/>
                  </a:lnTo>
                  <a:lnTo>
                    <a:pt x="0" y="88900"/>
                  </a:lnTo>
                  <a:lnTo>
                    <a:pt x="0" y="125730"/>
                  </a:lnTo>
                  <a:lnTo>
                    <a:pt x="116840" y="125730"/>
                  </a:lnTo>
                  <a:lnTo>
                    <a:pt x="116840" y="96520"/>
                  </a:lnTo>
                  <a:lnTo>
                    <a:pt x="34290" y="96520"/>
                  </a:lnTo>
                  <a:lnTo>
                    <a:pt x="40640" y="92710"/>
                  </a:lnTo>
                  <a:lnTo>
                    <a:pt x="48260" y="88900"/>
                  </a:lnTo>
                  <a:lnTo>
                    <a:pt x="54610" y="85090"/>
                  </a:lnTo>
                  <a:lnTo>
                    <a:pt x="60960" y="80010"/>
                  </a:lnTo>
                  <a:lnTo>
                    <a:pt x="68580" y="76200"/>
                  </a:lnTo>
                  <a:lnTo>
                    <a:pt x="74930" y="71120"/>
                  </a:lnTo>
                  <a:lnTo>
                    <a:pt x="116840" y="39370"/>
                  </a:lnTo>
                  <a:lnTo>
                    <a:pt x="116840" y="30480"/>
                  </a:lnTo>
                  <a:close/>
                </a:path>
                <a:path w="116839" h="125729">
                  <a:moveTo>
                    <a:pt x="116840" y="94019"/>
                  </a:moveTo>
                  <a:lnTo>
                    <a:pt x="70187" y="94019"/>
                  </a:lnTo>
                  <a:lnTo>
                    <a:pt x="57943" y="94297"/>
                  </a:lnTo>
                  <a:lnTo>
                    <a:pt x="45938" y="95051"/>
                  </a:lnTo>
                  <a:lnTo>
                    <a:pt x="34290" y="96520"/>
                  </a:lnTo>
                  <a:lnTo>
                    <a:pt x="116840" y="96520"/>
                  </a:lnTo>
                  <a:lnTo>
                    <a:pt x="116840" y="94019"/>
                  </a:lnTo>
                  <a:close/>
                </a:path>
                <a:path w="116839" h="125729">
                  <a:moveTo>
                    <a:pt x="116840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35560" y="31750"/>
                  </a:lnTo>
                  <a:lnTo>
                    <a:pt x="49391" y="31551"/>
                  </a:lnTo>
                  <a:lnTo>
                    <a:pt x="74672" y="30678"/>
                  </a:lnTo>
                  <a:lnTo>
                    <a:pt x="86360" y="30480"/>
                  </a:lnTo>
                  <a:lnTo>
                    <a:pt x="116840" y="30480"/>
                  </a:lnTo>
                  <a:lnTo>
                    <a:pt x="116840" y="0"/>
                  </a:lnTo>
                  <a:close/>
                </a:path>
              </a:pathLst>
            </a:custGeom>
            <a:solidFill>
              <a:srgbClr val="000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96" name="Rectangle 2795">
            <a:extLst>
              <a:ext uri="{FF2B5EF4-FFF2-40B4-BE49-F238E27FC236}">
                <a16:creationId xmlns:a16="http://schemas.microsoft.com/office/drawing/2014/main" id="{98674616-2379-5C3A-CB50-BECC8CE4F58C}"/>
              </a:ext>
            </a:extLst>
          </p:cNvPr>
          <p:cNvSpPr/>
          <p:nvPr/>
        </p:nvSpPr>
        <p:spPr>
          <a:xfrm>
            <a:off x="3615765" y="8316260"/>
            <a:ext cx="2366682" cy="1051859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7" name="TextBox 2796">
            <a:extLst>
              <a:ext uri="{FF2B5EF4-FFF2-40B4-BE49-F238E27FC236}">
                <a16:creationId xmlns:a16="http://schemas.microsoft.com/office/drawing/2014/main" id="{362F461C-9401-FC49-5F57-E2CC6AAD2FB7}"/>
              </a:ext>
            </a:extLst>
          </p:cNvPr>
          <p:cNvSpPr txBox="1"/>
          <p:nvPr/>
        </p:nvSpPr>
        <p:spPr>
          <a:xfrm>
            <a:off x="3747247" y="8447741"/>
            <a:ext cx="2235200" cy="62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51" b="1" dirty="0"/>
              <a:t>Layout 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15399" y="688531"/>
            <a:ext cx="10848938" cy="8681670"/>
            <a:chOff x="1483867" y="-2031"/>
            <a:chExt cx="12574905" cy="100628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8774" y="9525"/>
              <a:ext cx="12287250" cy="100488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32529" y="975359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39" h="27940">
                  <a:moveTo>
                    <a:pt x="13970" y="27940"/>
                  </a:moveTo>
                  <a:lnTo>
                    <a:pt x="21590" y="27940"/>
                  </a:lnTo>
                  <a:lnTo>
                    <a:pt x="27940" y="21590"/>
                  </a:lnTo>
                  <a:lnTo>
                    <a:pt x="27940" y="13970"/>
                  </a:lnTo>
                  <a:lnTo>
                    <a:pt x="27940" y="6350"/>
                  </a:lnTo>
                  <a:lnTo>
                    <a:pt x="21590" y="0"/>
                  </a:lnTo>
                  <a:lnTo>
                    <a:pt x="13970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13970"/>
                  </a:lnTo>
                  <a:lnTo>
                    <a:pt x="0" y="21590"/>
                  </a:lnTo>
                  <a:lnTo>
                    <a:pt x="6350" y="27940"/>
                  </a:lnTo>
                  <a:lnTo>
                    <a:pt x="13970" y="27940"/>
                  </a:lnTo>
                </a:path>
              </a:pathLst>
            </a:custGeom>
            <a:ln w="9144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46500" y="96012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52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46500" y="100330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9144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9737" y="123697"/>
              <a:ext cx="10628883" cy="98110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68089" y="14528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59200" y="1258570"/>
              <a:ext cx="8890" cy="194310"/>
            </a:xfrm>
            <a:custGeom>
              <a:avLst/>
              <a:gdLst/>
              <a:ahLst/>
              <a:cxnLst/>
              <a:rect l="l" t="t" r="r" b="b"/>
              <a:pathLst>
                <a:path w="8889" h="194309">
                  <a:moveTo>
                    <a:pt x="0" y="0"/>
                  </a:moveTo>
                  <a:lnTo>
                    <a:pt x="8890" y="19431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55389" y="11747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46500" y="979170"/>
              <a:ext cx="8890" cy="195580"/>
            </a:xfrm>
            <a:custGeom>
              <a:avLst/>
              <a:gdLst/>
              <a:ahLst/>
              <a:cxnLst/>
              <a:rect l="l" t="t" r="r" b="b"/>
              <a:pathLst>
                <a:path w="8889" h="195580">
                  <a:moveTo>
                    <a:pt x="0" y="0"/>
                  </a:moveTo>
                  <a:lnTo>
                    <a:pt x="0" y="10160"/>
                  </a:lnTo>
                  <a:lnTo>
                    <a:pt x="8890" y="1955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43960" y="8953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37610" y="699769"/>
              <a:ext cx="6350" cy="195580"/>
            </a:xfrm>
            <a:custGeom>
              <a:avLst/>
              <a:gdLst/>
              <a:ahLst/>
              <a:cxnLst/>
              <a:rect l="l" t="t" r="r" b="b"/>
              <a:pathLst>
                <a:path w="6350" h="195580">
                  <a:moveTo>
                    <a:pt x="0" y="0"/>
                  </a:moveTo>
                  <a:lnTo>
                    <a:pt x="6350" y="1955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35069" y="61594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40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28719" y="420369"/>
              <a:ext cx="6350" cy="195580"/>
            </a:xfrm>
            <a:custGeom>
              <a:avLst/>
              <a:gdLst/>
              <a:ahLst/>
              <a:cxnLst/>
              <a:rect l="l" t="t" r="r" b="b"/>
              <a:pathLst>
                <a:path w="6350" h="195579">
                  <a:moveTo>
                    <a:pt x="0" y="0"/>
                  </a:moveTo>
                  <a:lnTo>
                    <a:pt x="6350" y="1955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24910" y="33654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18560" y="142239"/>
              <a:ext cx="6350" cy="194310"/>
            </a:xfrm>
            <a:custGeom>
              <a:avLst/>
              <a:gdLst/>
              <a:ahLst/>
              <a:cxnLst/>
              <a:rect l="l" t="t" r="r" b="b"/>
              <a:pathLst>
                <a:path w="6350" h="194310">
                  <a:moveTo>
                    <a:pt x="0" y="0"/>
                  </a:moveTo>
                  <a:lnTo>
                    <a:pt x="6350" y="1943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35779" y="5822950"/>
              <a:ext cx="6350" cy="1986280"/>
            </a:xfrm>
            <a:custGeom>
              <a:avLst/>
              <a:gdLst/>
              <a:ahLst/>
              <a:cxnLst/>
              <a:rect l="l" t="t" r="r" b="b"/>
              <a:pathLst>
                <a:path w="6350" h="1986279">
                  <a:moveTo>
                    <a:pt x="6350" y="1986280"/>
                  </a:moveTo>
                  <a:lnTo>
                    <a:pt x="1269" y="1986280"/>
                  </a:lnTo>
                  <a:lnTo>
                    <a:pt x="0" y="1765300"/>
                  </a:lnTo>
                  <a:lnTo>
                    <a:pt x="2540" y="1591310"/>
                  </a:lnTo>
                  <a:lnTo>
                    <a:pt x="2540" y="1399540"/>
                  </a:lnTo>
                  <a:lnTo>
                    <a:pt x="1269" y="1226820"/>
                  </a:lnTo>
                  <a:lnTo>
                    <a:pt x="3810" y="1069340"/>
                  </a:lnTo>
                  <a:lnTo>
                    <a:pt x="2540" y="867410"/>
                  </a:lnTo>
                  <a:lnTo>
                    <a:pt x="2540" y="646430"/>
                  </a:lnTo>
                  <a:lnTo>
                    <a:pt x="3810" y="464820"/>
                  </a:lnTo>
                  <a:lnTo>
                    <a:pt x="5080" y="18923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4647" y="6126988"/>
              <a:ext cx="101853" cy="272034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710939" y="6216650"/>
              <a:ext cx="245110" cy="19050"/>
            </a:xfrm>
            <a:custGeom>
              <a:avLst/>
              <a:gdLst/>
              <a:ahLst/>
              <a:cxnLst/>
              <a:rect l="l" t="t" r="r" b="b"/>
              <a:pathLst>
                <a:path w="245110" h="19050">
                  <a:moveTo>
                    <a:pt x="245110" y="19050"/>
                  </a:moveTo>
                  <a:lnTo>
                    <a:pt x="240030" y="0"/>
                  </a:lnTo>
                  <a:lnTo>
                    <a:pt x="210820" y="12700"/>
                  </a:lnTo>
                  <a:lnTo>
                    <a:pt x="116840" y="13970"/>
                  </a:lnTo>
                  <a:lnTo>
                    <a:pt x="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17339" y="360680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16069" y="36347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16069" y="36703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114800" y="37058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13529" y="37426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112260" y="37782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10989" y="38138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09719" y="38493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0" y="2031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108450" y="38849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107179" y="39204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107179" y="395605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05910" y="399160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04639" y="40284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103369" y="40640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761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103369" y="40995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103369" y="41351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02100" y="41706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102100" y="42062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102100" y="42418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100829" y="42786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100829" y="431418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099560" y="434975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098289" y="43853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098289" y="44208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097019" y="44564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095750" y="44919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0" y="2031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094479" y="4528820"/>
              <a:ext cx="1270" cy="26670"/>
            </a:xfrm>
            <a:custGeom>
              <a:avLst/>
              <a:gdLst/>
              <a:ahLst/>
              <a:cxnLst/>
              <a:rect l="l" t="t" r="r" b="b"/>
              <a:pathLst>
                <a:path w="1270" h="26670">
                  <a:moveTo>
                    <a:pt x="0" y="266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093210" y="45643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093210" y="45999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091939" y="46355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090669" y="46710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0" y="1650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089400" y="47066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088129" y="47421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088129" y="47777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086860" y="48145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085589" y="48501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085589" y="488568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084319" y="49212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084319" y="495680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083050" y="49923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083050" y="50279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083050" y="50647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139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083050" y="51003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083050" y="51358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084319" y="51714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084319" y="52070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084319" y="52425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085589" y="52781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085589" y="5314950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70">
                  <a:moveTo>
                    <a:pt x="0" y="26670"/>
                  </a:moveTo>
                  <a:lnTo>
                    <a:pt x="0" y="1651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085589" y="53505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086860" y="53860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86860" y="54216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0057" y="5452618"/>
              <a:ext cx="71374" cy="273304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4022089" y="5730239"/>
              <a:ext cx="2540" cy="27940"/>
            </a:xfrm>
            <a:custGeom>
              <a:avLst/>
              <a:gdLst/>
              <a:ahLst/>
              <a:cxnLst/>
              <a:rect l="l" t="t" r="r" b="b"/>
              <a:pathLst>
                <a:path w="2539" h="27939">
                  <a:moveTo>
                    <a:pt x="0" y="2793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019550" y="5765800"/>
              <a:ext cx="2540" cy="27940"/>
            </a:xfrm>
            <a:custGeom>
              <a:avLst/>
              <a:gdLst/>
              <a:ahLst/>
              <a:cxnLst/>
              <a:rect l="l" t="t" r="r" b="b"/>
              <a:pathLst>
                <a:path w="2539" h="27939">
                  <a:moveTo>
                    <a:pt x="0" y="2793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018279" y="58013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017010" y="58369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015739" y="58724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015739" y="59080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014469" y="59436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014469" y="59791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7667" y="6011418"/>
              <a:ext cx="71374" cy="15392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3970019" y="3515359"/>
              <a:ext cx="163830" cy="2696210"/>
            </a:xfrm>
            <a:custGeom>
              <a:avLst/>
              <a:gdLst/>
              <a:ahLst/>
              <a:cxnLst/>
              <a:rect l="l" t="t" r="r" b="b"/>
              <a:pathLst>
                <a:path w="163829" h="2696210">
                  <a:moveTo>
                    <a:pt x="0" y="2696210"/>
                  </a:moveTo>
                  <a:lnTo>
                    <a:pt x="12124" y="2682934"/>
                  </a:lnTo>
                  <a:lnTo>
                    <a:pt x="21748" y="2668111"/>
                  </a:lnTo>
                  <a:lnTo>
                    <a:pt x="28753" y="2652097"/>
                  </a:lnTo>
                  <a:lnTo>
                    <a:pt x="33020" y="2635250"/>
                  </a:lnTo>
                  <a:lnTo>
                    <a:pt x="83820" y="2515870"/>
                  </a:lnTo>
                  <a:lnTo>
                    <a:pt x="151130" y="2367280"/>
                  </a:lnTo>
                  <a:lnTo>
                    <a:pt x="142240" y="2175510"/>
                  </a:lnTo>
                  <a:lnTo>
                    <a:pt x="135890" y="2175510"/>
                  </a:lnTo>
                  <a:lnTo>
                    <a:pt x="133350" y="2118360"/>
                  </a:lnTo>
                  <a:lnTo>
                    <a:pt x="134620" y="1945640"/>
                  </a:lnTo>
                  <a:lnTo>
                    <a:pt x="132080" y="1817370"/>
                  </a:lnTo>
                  <a:lnTo>
                    <a:pt x="143510" y="1591310"/>
                  </a:lnTo>
                  <a:lnTo>
                    <a:pt x="148590" y="1337310"/>
                  </a:lnTo>
                  <a:lnTo>
                    <a:pt x="147320" y="1172210"/>
                  </a:lnTo>
                  <a:lnTo>
                    <a:pt x="147320" y="999490"/>
                  </a:lnTo>
                  <a:lnTo>
                    <a:pt x="151130" y="753110"/>
                  </a:lnTo>
                  <a:lnTo>
                    <a:pt x="152400" y="557530"/>
                  </a:lnTo>
                  <a:lnTo>
                    <a:pt x="157480" y="355600"/>
                  </a:lnTo>
                  <a:lnTo>
                    <a:pt x="160020" y="154940"/>
                  </a:lnTo>
                  <a:lnTo>
                    <a:pt x="163830" y="96520"/>
                  </a:lnTo>
                  <a:lnTo>
                    <a:pt x="146050" y="80010"/>
                  </a:lnTo>
                  <a:lnTo>
                    <a:pt x="133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055110" y="379857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53839" y="38049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051300" y="38087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048760" y="38138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047489" y="38201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044950" y="38239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042410" y="382905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041139" y="38354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038600" y="38404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037329" y="38455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036060" y="38519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034789" y="3855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032250" y="38620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508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030979" y="38684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029710" y="38722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028439" y="38773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027169" y="38836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025900" y="38887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023360" y="38938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635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022089" y="39001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4020819" y="39039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019550" y="3910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018279" y="39166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017010" y="39204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014469" y="392557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013200" y="3931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011929" y="39370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010660" y="39420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4009389" y="39484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008119" y="39522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005579" y="39585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004310" y="39649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003039" y="39687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001769" y="39738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000500" y="39814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997960" y="39852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996689" y="399033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995419" y="39966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94150" y="40017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91610" y="40068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90339" y="40132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989069" y="40170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987800" y="40233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986529" y="40297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985260" y="40335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982719" y="40386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981450" y="4044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80179" y="40500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3810" y="507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978910" y="40551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977639" y="40614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976369" y="40652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973829" y="40716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973829" y="40779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973829" y="408177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973829" y="40881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972560" y="40944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972560" y="40982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972560" y="41046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972560" y="41109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972560" y="41160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971289" y="41211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971289" y="41275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971289" y="41325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971289" y="413765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971289" y="4144009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0" y="5079"/>
                  </a:moveTo>
                  <a:lnTo>
                    <a:pt x="127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970019" y="41490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970019" y="41541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970019" y="41617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970019" y="41656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68750" y="41719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968750" y="41783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968750" y="418210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968750" y="41884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968750" y="41948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967479" y="41986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967479" y="42049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967479" y="42113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967479" y="42164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967479" y="422147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3966210" y="42278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966210" y="42329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966210" y="423798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966210" y="42456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966210" y="42494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966210" y="4254500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966210" y="42621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3966210" y="42659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254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966210" y="42722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3967479" y="427862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3810"/>
                  </a:lnTo>
                  <a:lnTo>
                    <a:pt x="127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3967479" y="428243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967479" y="42887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3967479" y="42951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967479" y="42989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968750" y="43053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968750" y="43116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3968750" y="43167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968750" y="43218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3968750" y="43281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270" y="5079"/>
                  </a:moveTo>
                  <a:lnTo>
                    <a:pt x="254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3970019" y="43332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3970019" y="43383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3970019" y="43459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3970019" y="4349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27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3971289" y="435482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971289" y="43624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3971289" y="436625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3971289" y="43726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3971289" y="43789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270" y="3810"/>
                  </a:move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3972560" y="43827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3972560" y="43891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972560" y="43954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3972560" y="44005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3972560" y="44056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3973829" y="4411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973829" y="44170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973829" y="44221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973829" y="44284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270" y="5079"/>
                  </a:move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3975100" y="44335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975100" y="443865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3975100" y="44462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975100" y="4450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508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3975100" y="445515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1270" y="7620"/>
                  </a:moveTo>
                  <a:lnTo>
                    <a:pt x="254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3976369" y="44627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3976369" y="446658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3976369" y="44729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3976369" y="44792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3976369" y="44831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3977639" y="44894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3977639" y="44958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3977639" y="45008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254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3977639" y="45059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3977639" y="45123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3976369" y="45173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3976369" y="45224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3975100" y="45288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3975100" y="45339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3973829" y="45389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973829" y="45453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3809"/>
                  </a:lnTo>
                  <a:lnTo>
                    <a:pt x="1270" y="2539"/>
                  </a:lnTo>
                  <a:lnTo>
                    <a:pt x="2540" y="1269"/>
                  </a:lnTo>
                  <a:lnTo>
                    <a:pt x="1270" y="12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972560" y="45504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971289" y="455548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971289" y="45631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970019" y="45669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970019" y="457200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968750" y="45796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967479" y="4583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967479" y="458850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966210" y="459612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966210" y="459993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964939" y="46062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3964939" y="46126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3963669" y="46164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3962400" y="46228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962400" y="46291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961129" y="46329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961129" y="46393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3959860" y="46456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3959860" y="46494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1270" y="12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958589" y="46558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957319" y="46621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3957319" y="46672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956050" y="4672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956050" y="46786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127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954779" y="46837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953510" y="46888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3953510" y="46951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3953510" y="47002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3952239" y="47053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3952239" y="47117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3809"/>
                  </a:lnTo>
                  <a:lnTo>
                    <a:pt x="127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3950969" y="47167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3949700" y="47218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3949700" y="47282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12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3948429" y="47332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507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3948429" y="47383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3947160" y="47459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3810" y="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3947160" y="47498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3945889" y="47548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3945889" y="47625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3944619" y="47663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3944619" y="477138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3943350" y="47790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3943350" y="478282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3942079" y="47891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3942079" y="47955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3940810" y="4799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3938269" y="48056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5080" y="253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3935729" y="48107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3934460" y="48158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3930650" y="48209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07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3929379" y="48260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3926839" y="48310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3924300" y="48361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5080" y="253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3921760" y="48412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3920489" y="48463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6" name="object 27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1647" y="3395218"/>
              <a:ext cx="99314" cy="205994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61077" y="2059178"/>
              <a:ext cx="218694" cy="76453"/>
            </a:xfrm>
            <a:prstGeom prst="rect">
              <a:avLst/>
            </a:prstGeom>
          </p:spPr>
        </p:pic>
        <p:sp>
          <p:nvSpPr>
            <p:cNvPr id="278" name="object 278"/>
            <p:cNvSpPr/>
            <p:nvPr/>
          </p:nvSpPr>
          <p:spPr>
            <a:xfrm>
              <a:off x="4513579" y="2076450"/>
              <a:ext cx="270510" cy="100330"/>
            </a:xfrm>
            <a:custGeom>
              <a:avLst/>
              <a:gdLst/>
              <a:ahLst/>
              <a:cxnLst/>
              <a:rect l="l" t="t" r="r" b="b"/>
              <a:pathLst>
                <a:path w="270510" h="100330">
                  <a:moveTo>
                    <a:pt x="0" y="0"/>
                  </a:moveTo>
                  <a:lnTo>
                    <a:pt x="31750" y="29209"/>
                  </a:lnTo>
                  <a:lnTo>
                    <a:pt x="68004" y="46712"/>
                  </a:lnTo>
                  <a:lnTo>
                    <a:pt x="81280" y="50800"/>
                  </a:lnTo>
                  <a:lnTo>
                    <a:pt x="98425" y="57249"/>
                  </a:lnTo>
                  <a:lnTo>
                    <a:pt x="149860" y="74930"/>
                  </a:lnTo>
                  <a:lnTo>
                    <a:pt x="189865" y="85407"/>
                  </a:lnTo>
                  <a:lnTo>
                    <a:pt x="229870" y="93980"/>
                  </a:lnTo>
                  <a:lnTo>
                    <a:pt x="260052" y="99159"/>
                  </a:lnTo>
                  <a:lnTo>
                    <a:pt x="270510" y="1003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4608829" y="1996440"/>
              <a:ext cx="209550" cy="49530"/>
            </a:xfrm>
            <a:custGeom>
              <a:avLst/>
              <a:gdLst/>
              <a:ahLst/>
              <a:cxnLst/>
              <a:rect l="l" t="t" r="r" b="b"/>
              <a:pathLst>
                <a:path w="209550" h="49530">
                  <a:moveTo>
                    <a:pt x="0" y="49529"/>
                  </a:moveTo>
                  <a:lnTo>
                    <a:pt x="106680" y="24129"/>
                  </a:lnTo>
                  <a:lnTo>
                    <a:pt x="2095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4538979" y="1831340"/>
              <a:ext cx="261620" cy="62230"/>
            </a:xfrm>
            <a:custGeom>
              <a:avLst/>
              <a:gdLst/>
              <a:ahLst/>
              <a:cxnLst/>
              <a:rect l="l" t="t" r="r" b="b"/>
              <a:pathLst>
                <a:path w="261620" h="62230">
                  <a:moveTo>
                    <a:pt x="261620" y="0"/>
                  </a:moveTo>
                  <a:lnTo>
                    <a:pt x="107950" y="34290"/>
                  </a:lnTo>
                  <a:lnTo>
                    <a:pt x="49530" y="46990"/>
                  </a:lnTo>
                  <a:lnTo>
                    <a:pt x="0" y="622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4538979" y="1833879"/>
              <a:ext cx="223520" cy="54610"/>
            </a:xfrm>
            <a:custGeom>
              <a:avLst/>
              <a:gdLst/>
              <a:ahLst/>
              <a:cxnLst/>
              <a:rect l="l" t="t" r="r" b="b"/>
              <a:pathLst>
                <a:path w="223520" h="54610">
                  <a:moveTo>
                    <a:pt x="223520" y="0"/>
                  </a:moveTo>
                  <a:lnTo>
                    <a:pt x="106680" y="26670"/>
                  </a:lnTo>
                  <a:lnTo>
                    <a:pt x="46990" y="40640"/>
                  </a:lnTo>
                  <a:lnTo>
                    <a:pt x="0" y="546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4770120" y="181101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4765039" y="181229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4759959" y="18122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4753609" y="181356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4748529" y="181356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4743450" y="181482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508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4737100" y="181482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4732019" y="181610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4726939" y="18161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4720589" y="181736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4715510" y="181736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4710429" y="181864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4704079" y="181864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4699000" y="181991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4693919" y="181991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4686300" y="1821179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0"/>
                  </a:move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6350" y="2540"/>
                  </a:lnTo>
                  <a:lnTo>
                    <a:pt x="7620" y="1270"/>
                  </a:lnTo>
                  <a:lnTo>
                    <a:pt x="76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4682489" y="18211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4677410" y="182245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4669789" y="182245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1270"/>
                  </a:moveTo>
                  <a:lnTo>
                    <a:pt x="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6350" y="3810"/>
                  </a:lnTo>
                  <a:lnTo>
                    <a:pt x="7620" y="2540"/>
                  </a:lnTo>
                  <a:lnTo>
                    <a:pt x="76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4665979" y="182371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4659629" y="182371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4653279" y="182499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0"/>
                  </a:moveTo>
                  <a:lnTo>
                    <a:pt x="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6350" y="2540"/>
                  </a:lnTo>
                  <a:lnTo>
                    <a:pt x="762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4649469" y="1824990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4643119" y="182626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0"/>
                  </a:moveTo>
                  <a:lnTo>
                    <a:pt x="0" y="127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4636769" y="182626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1270"/>
                  </a:moveTo>
                  <a:lnTo>
                    <a:pt x="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762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4631689" y="182626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4626610" y="18249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4620260" y="18249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4615179" y="182371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4610100" y="182245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4603750" y="182117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4598669" y="18211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4593589" y="18199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4587239" y="181864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4582160" y="181864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4577079" y="181736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4570729" y="18135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2540" y="3810"/>
                  </a:lnTo>
                  <a:lnTo>
                    <a:pt x="3810" y="5080"/>
                  </a:lnTo>
                  <a:lnTo>
                    <a:pt x="6350" y="5080"/>
                  </a:lnTo>
                  <a:lnTo>
                    <a:pt x="63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4568189" y="181101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4563110" y="180721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5080"/>
                  </a:lnTo>
                  <a:lnTo>
                    <a:pt x="3810" y="5080"/>
                  </a:lnTo>
                  <a:lnTo>
                    <a:pt x="508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4556760" y="180340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1270" y="0"/>
                  </a:moveTo>
                  <a:lnTo>
                    <a:pt x="0" y="1270"/>
                  </a:lnTo>
                  <a:lnTo>
                    <a:pt x="1270" y="3810"/>
                  </a:lnTo>
                  <a:lnTo>
                    <a:pt x="2540" y="5080"/>
                  </a:lnTo>
                  <a:lnTo>
                    <a:pt x="3810" y="6350"/>
                  </a:lnTo>
                  <a:lnTo>
                    <a:pt x="6350" y="5080"/>
                  </a:lnTo>
                  <a:lnTo>
                    <a:pt x="762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4554219" y="180086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4549139" y="17970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1270" y="0"/>
                  </a:moveTo>
                  <a:lnTo>
                    <a:pt x="0" y="127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5080"/>
                  </a:lnTo>
                  <a:lnTo>
                    <a:pt x="5080" y="5080"/>
                  </a:lnTo>
                  <a:lnTo>
                    <a:pt x="508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4544060" y="179324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270" y="0"/>
                  </a:move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5080" y="6350"/>
                  </a:lnTo>
                  <a:lnTo>
                    <a:pt x="63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4540250" y="17907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4535169" y="17881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635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4530089" y="178435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70" y="0"/>
                  </a:moveTo>
                  <a:lnTo>
                    <a:pt x="0" y="127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3810" y="5080"/>
                  </a:lnTo>
                  <a:lnTo>
                    <a:pt x="5080" y="5080"/>
                  </a:lnTo>
                  <a:lnTo>
                    <a:pt x="63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4526279" y="178181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1270" y="0"/>
                  </a:moveTo>
                  <a:lnTo>
                    <a:pt x="0" y="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4522469" y="177800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1270" y="5080"/>
                  </a:lnTo>
                  <a:lnTo>
                    <a:pt x="3810" y="5080"/>
                  </a:lnTo>
                  <a:lnTo>
                    <a:pt x="508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4517389" y="17729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5080" y="6350"/>
                  </a:lnTo>
                  <a:lnTo>
                    <a:pt x="635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4517389" y="176784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4516119" y="176276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4516119" y="175641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4516119" y="17513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4516119" y="17462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4514850" y="17386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4516119" y="173481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4514850" y="172846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4514850" y="17221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4516119" y="171831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4513579" y="171196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4512310" y="170561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6350"/>
                  </a:lnTo>
                  <a:lnTo>
                    <a:pt x="2540" y="7620"/>
                  </a:lnTo>
                  <a:lnTo>
                    <a:pt x="508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4513579" y="17018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4511039" y="16954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4509769" y="16891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635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4509769" y="168529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2539" y="3810"/>
                  </a:lnTo>
                  <a:lnTo>
                    <a:pt x="380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4508500" y="16789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4507229" y="16725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4507229" y="166877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2539" y="3810"/>
                  </a:lnTo>
                  <a:lnTo>
                    <a:pt x="380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4505960" y="1662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4504689" y="1656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4504689" y="165226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2540"/>
                  </a:lnTo>
                  <a:lnTo>
                    <a:pt x="2539" y="3810"/>
                  </a:lnTo>
                  <a:lnTo>
                    <a:pt x="380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4503419" y="16459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4502150" y="163956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4502150" y="16344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2539" y="0"/>
                  </a:moveTo>
                  <a:lnTo>
                    <a:pt x="1269" y="1270"/>
                  </a:lnTo>
                  <a:lnTo>
                    <a:pt x="0" y="254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2539" y="508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4500879" y="162941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4499610" y="1623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4499610" y="1617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4498339" y="16129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4497069" y="16065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4497069" y="16014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4495800" y="15963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4494529" y="15900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4494529" y="15849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4493260" y="15798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4491989" y="15735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4491989" y="15684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4490719" y="15633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4489450" y="15570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4490719" y="15519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4490719" y="15468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4490719" y="153924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127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4491989" y="15354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4491989" y="15303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4491989" y="15227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4493260" y="15189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4493260" y="15125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4491989" y="15062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4494529" y="15024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4493260" y="1496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4493260" y="14897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4494529" y="14859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4494529" y="14795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4494529" y="14732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4495800" y="14681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4495800" y="14630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4495800" y="14566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4497069" y="14516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4497069" y="14465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4497069" y="143890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19">
                  <a:moveTo>
                    <a:pt x="2539" y="127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4498339" y="14351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4498339" y="14300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4497069" y="142240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4499610" y="141859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4498339" y="14122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4498339" y="140589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4499610" y="14020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4499610" y="13957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4499610" y="13893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4500879" y="13843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4500879" y="137922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4500879" y="13728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4502150" y="13677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4502150" y="13627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4500879" y="13563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4503419" y="13512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4503419" y="13462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4502150" y="13385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1270"/>
                  </a:moveTo>
                  <a:lnTo>
                    <a:pt x="2540" y="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4504689" y="13347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4504689" y="13296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4503419" y="13220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4505960" y="13182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4504689" y="13119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4504689" y="130555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4507229" y="13017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4505960" y="12954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4505960" y="12890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4508500" y="128524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4507229" y="12788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4507229" y="12725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4509769" y="12674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4508500" y="12623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4508500" y="12560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4511039" y="12509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4509769" y="12458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4509769" y="12395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4512310" y="123444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4511039" y="12293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4511039" y="122174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4513579" y="121792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4512310" y="12128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4512310" y="12052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4513579" y="12014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4513579" y="11950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4513579" y="1188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4514850" y="11849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4514850" y="11785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4514850" y="11722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4516119" y="11671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4516119" y="11620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4516119" y="11557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4517389" y="11506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4517389" y="114554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4517389" y="11391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4518660" y="11341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4518660" y="11290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4518660" y="112140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1270"/>
                  </a:moveTo>
                  <a:lnTo>
                    <a:pt x="254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4519929" y="11176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4519929" y="11125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4519929" y="110490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4521200" y="110109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4521200" y="109474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4519929" y="10883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4521200" y="10845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4521200" y="10782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4521200" y="10718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4522469" y="10668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4522469" y="10617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4521200" y="10553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4523739" y="105029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4522469" y="10452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4522469" y="10388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4523739" y="10337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4523739" y="10287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4523739" y="102107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19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4525010" y="10172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4523739" y="10121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4523739" y="10045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4525010" y="10007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4525010" y="99440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4525010" y="988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4526279" y="9842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4526279" y="9779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4525010" y="9715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4526279" y="9664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4526279" y="9613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4526279" y="9550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4527550" y="9499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4527550" y="9448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4526279" y="9385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4528819" y="93345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4527550" y="9283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4527550" y="92075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4528819" y="91694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4528819" y="91059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4528819" y="90424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4530089" y="90042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4528819" y="894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4528819" y="8877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4530089" y="8826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4530089" y="8775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4530089" y="8712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4531360" y="8661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4531360" y="8610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4530089" y="8547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4531360" y="8496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4531360" y="8445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4531360" y="8369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4532629" y="8331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4532629" y="8280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4531360" y="8204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4533900" y="81660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4532629" y="8102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4532629" y="8039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4533900" y="80009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4533900" y="79374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4533900" y="78739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4535169" y="7823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4533900" y="77724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4533900" y="7708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4535169" y="7658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4535169" y="7607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4535169" y="75438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4536439" y="7492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4536439" y="7442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4535169" y="73659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4537710" y="73279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4536439" y="7264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4536439" y="72009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4537710" y="71628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4537710" y="70993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4537710" y="70358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4538979" y="69976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4537710" y="6934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4537710" y="68706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4538979" y="6819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4538979" y="6769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4538979" y="6705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4540250" y="6654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4540250" y="6603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4538979" y="65278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1270"/>
                  </a:moveTo>
                  <a:lnTo>
                    <a:pt x="2540" y="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4540250" y="64896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4540250" y="6438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4540250" y="63626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4542789" y="63245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4541519" y="6261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4541519" y="6197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4544060" y="61594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4542789" y="6095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4542789" y="60324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4545329" y="59816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4544060" y="5930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4544060" y="5867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4546600" y="5816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4546600" y="5765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4545329" y="57023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4547869" y="56514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4547869" y="56006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4547869" y="55371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4549139" y="5486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4549139" y="5435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4549139" y="53594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4550410" y="53213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4550410" y="52578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4550410" y="51943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4551679" y="51561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4551679" y="50926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4551679" y="5029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4552950" y="4991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4552950" y="49275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4552950" y="4864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4554219" y="4813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4554219" y="47624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4554219" y="4698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4555489" y="4648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4555489" y="4597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4555489" y="4533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4556760" y="4483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4556760" y="4432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4556760" y="43560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127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4558029" y="4317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4558029" y="4267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4558029" y="41909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4559300" y="41529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4558029" y="40894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4558029" y="40259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4559300" y="3987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4558029" y="392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4558029" y="386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4559300" y="3809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4558029" y="375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4558029" y="3695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4559300" y="3644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4559300" y="3594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4558029" y="353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4559300" y="347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4559300" y="3428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4558029" y="3352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4559300" y="3314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4559300" y="3263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4559300" y="318770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4560569" y="31495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4559300" y="30860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4559300" y="3022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4560569" y="29844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4559300" y="2920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4559300" y="28574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4560569" y="2806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4560569" y="2755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4559300" y="2692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4560569" y="2641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4560569" y="2590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4563110" y="2527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4566919" y="248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4568189" y="24384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4570729" y="23749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4574539" y="233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4577079" y="2285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4578350" y="2235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4583429" y="2197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4584700" y="2146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4587239" y="2082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4591050" y="2044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4592319" y="1993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4594860" y="19303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4598669" y="19049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4599939" y="18542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4602479" y="17907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4606289" y="17526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4608829" y="17018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127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4611369" y="16383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4615179" y="1600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4616450" y="1549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4617719" y="14858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4621529" y="1447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4621529" y="13969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4624069" y="13334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4626610" y="1295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4629150" y="1282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1270"/>
                  </a:ln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4333239" y="128270"/>
              <a:ext cx="204470" cy="1776730"/>
            </a:xfrm>
            <a:custGeom>
              <a:avLst/>
              <a:gdLst/>
              <a:ahLst/>
              <a:cxnLst/>
              <a:rect l="l" t="t" r="r" b="b"/>
              <a:pathLst>
                <a:path w="204470" h="1776730">
                  <a:moveTo>
                    <a:pt x="204470" y="1774190"/>
                  </a:moveTo>
                  <a:lnTo>
                    <a:pt x="200660" y="1774190"/>
                  </a:lnTo>
                  <a:lnTo>
                    <a:pt x="195580" y="1774190"/>
                  </a:lnTo>
                  <a:lnTo>
                    <a:pt x="190500" y="1775460"/>
                  </a:lnTo>
                  <a:lnTo>
                    <a:pt x="180994" y="1775658"/>
                  </a:lnTo>
                  <a:lnTo>
                    <a:pt x="171608" y="1776095"/>
                  </a:lnTo>
                  <a:lnTo>
                    <a:pt x="162460" y="1776531"/>
                  </a:lnTo>
                  <a:lnTo>
                    <a:pt x="153670" y="1776730"/>
                  </a:lnTo>
                  <a:lnTo>
                    <a:pt x="144363" y="1776472"/>
                  </a:lnTo>
                  <a:lnTo>
                    <a:pt x="135413" y="1775618"/>
                  </a:lnTo>
                  <a:lnTo>
                    <a:pt x="126702" y="1774051"/>
                  </a:lnTo>
                  <a:lnTo>
                    <a:pt x="118110" y="1771650"/>
                  </a:lnTo>
                  <a:lnTo>
                    <a:pt x="109557" y="1769487"/>
                  </a:lnTo>
                  <a:lnTo>
                    <a:pt x="68103" y="1748472"/>
                  </a:lnTo>
                  <a:lnTo>
                    <a:pt x="46990" y="1731010"/>
                  </a:lnTo>
                  <a:lnTo>
                    <a:pt x="41910" y="1727200"/>
                  </a:lnTo>
                  <a:lnTo>
                    <a:pt x="38100" y="1720850"/>
                  </a:lnTo>
                  <a:lnTo>
                    <a:pt x="31690" y="1712793"/>
                  </a:lnTo>
                  <a:lnTo>
                    <a:pt x="25876" y="1704022"/>
                  </a:lnTo>
                  <a:lnTo>
                    <a:pt x="20776" y="1694775"/>
                  </a:lnTo>
                  <a:lnTo>
                    <a:pt x="16510" y="1685290"/>
                  </a:lnTo>
                  <a:lnTo>
                    <a:pt x="12203" y="1675745"/>
                  </a:lnTo>
                  <a:lnTo>
                    <a:pt x="2162" y="1637347"/>
                  </a:lnTo>
                  <a:lnTo>
                    <a:pt x="773" y="1620202"/>
                  </a:lnTo>
                  <a:lnTo>
                    <a:pt x="1270" y="1611630"/>
                  </a:lnTo>
                  <a:lnTo>
                    <a:pt x="1270" y="1604010"/>
                  </a:lnTo>
                  <a:lnTo>
                    <a:pt x="1270" y="1592580"/>
                  </a:lnTo>
                  <a:lnTo>
                    <a:pt x="0" y="1422400"/>
                  </a:lnTo>
                  <a:lnTo>
                    <a:pt x="0" y="1224280"/>
                  </a:lnTo>
                  <a:lnTo>
                    <a:pt x="1270" y="989330"/>
                  </a:lnTo>
                  <a:lnTo>
                    <a:pt x="1270" y="772160"/>
                  </a:lnTo>
                  <a:lnTo>
                    <a:pt x="2540" y="533400"/>
                  </a:lnTo>
                  <a:lnTo>
                    <a:pt x="2540" y="290830"/>
                  </a:lnTo>
                  <a:lnTo>
                    <a:pt x="3810" y="2032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4344154" y="128270"/>
              <a:ext cx="192405" cy="1766570"/>
            </a:xfrm>
            <a:custGeom>
              <a:avLst/>
              <a:gdLst/>
              <a:ahLst/>
              <a:cxnLst/>
              <a:rect l="l" t="t" r="r" b="b"/>
              <a:pathLst>
                <a:path w="192404" h="1766570">
                  <a:moveTo>
                    <a:pt x="192285" y="1764029"/>
                  </a:moveTo>
                  <a:lnTo>
                    <a:pt x="188475" y="1764029"/>
                  </a:lnTo>
                  <a:lnTo>
                    <a:pt x="183395" y="1765299"/>
                  </a:lnTo>
                  <a:lnTo>
                    <a:pt x="178315" y="1765299"/>
                  </a:lnTo>
                  <a:lnTo>
                    <a:pt x="169941" y="1765498"/>
                  </a:lnTo>
                  <a:lnTo>
                    <a:pt x="161805" y="1765934"/>
                  </a:lnTo>
                  <a:lnTo>
                    <a:pt x="153670" y="1766371"/>
                  </a:lnTo>
                  <a:lnTo>
                    <a:pt x="108465" y="1761489"/>
                  </a:lnTo>
                  <a:lnTo>
                    <a:pt x="101064" y="1760081"/>
                  </a:lnTo>
                  <a:lnTo>
                    <a:pt x="63063" y="1740852"/>
                  </a:lnTo>
                  <a:lnTo>
                    <a:pt x="34805" y="1714499"/>
                  </a:lnTo>
                  <a:lnTo>
                    <a:pt x="28575" y="1706840"/>
                  </a:lnTo>
                  <a:lnTo>
                    <a:pt x="9644" y="1672689"/>
                  </a:lnTo>
                  <a:lnTo>
                    <a:pt x="198" y="1627504"/>
                  </a:lnTo>
                  <a:lnTo>
                    <a:pt x="0" y="1618932"/>
                  </a:lnTo>
                  <a:lnTo>
                    <a:pt x="515" y="1610359"/>
                  </a:lnTo>
                  <a:lnTo>
                    <a:pt x="515" y="1604009"/>
                  </a:lnTo>
                  <a:lnTo>
                    <a:pt x="515" y="774699"/>
                  </a:lnTo>
                  <a:lnTo>
                    <a:pt x="1785" y="533399"/>
                  </a:lnTo>
                  <a:lnTo>
                    <a:pt x="1785" y="292099"/>
                  </a:lnTo>
                  <a:lnTo>
                    <a:pt x="3055" y="20319"/>
                  </a:lnTo>
                  <a:lnTo>
                    <a:pt x="3055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4348479" y="128270"/>
              <a:ext cx="187960" cy="1762760"/>
            </a:xfrm>
            <a:custGeom>
              <a:avLst/>
              <a:gdLst/>
              <a:ahLst/>
              <a:cxnLst/>
              <a:rect l="l" t="t" r="r" b="b"/>
              <a:pathLst>
                <a:path w="187960" h="1762760">
                  <a:moveTo>
                    <a:pt x="187960" y="1760220"/>
                  </a:moveTo>
                  <a:lnTo>
                    <a:pt x="182880" y="1760220"/>
                  </a:lnTo>
                  <a:lnTo>
                    <a:pt x="177800" y="1760220"/>
                  </a:lnTo>
                  <a:lnTo>
                    <a:pt x="173990" y="1761490"/>
                  </a:lnTo>
                  <a:lnTo>
                    <a:pt x="165437" y="1761688"/>
                  </a:lnTo>
                  <a:lnTo>
                    <a:pt x="157003" y="1762125"/>
                  </a:lnTo>
                  <a:lnTo>
                    <a:pt x="148808" y="1762561"/>
                  </a:lnTo>
                  <a:lnTo>
                    <a:pt x="140970" y="1762760"/>
                  </a:lnTo>
                  <a:lnTo>
                    <a:pt x="132199" y="1761966"/>
                  </a:lnTo>
                  <a:lnTo>
                    <a:pt x="123190" y="1761172"/>
                  </a:lnTo>
                  <a:lnTo>
                    <a:pt x="114180" y="1759902"/>
                  </a:lnTo>
                  <a:lnTo>
                    <a:pt x="105410" y="1757680"/>
                  </a:lnTo>
                  <a:lnTo>
                    <a:pt x="98544" y="1756271"/>
                  </a:lnTo>
                  <a:lnTo>
                    <a:pt x="91440" y="1754028"/>
                  </a:lnTo>
                  <a:lnTo>
                    <a:pt x="84335" y="1751072"/>
                  </a:lnTo>
                  <a:lnTo>
                    <a:pt x="77470" y="1747520"/>
                  </a:lnTo>
                  <a:lnTo>
                    <a:pt x="72390" y="1744980"/>
                  </a:lnTo>
                  <a:lnTo>
                    <a:pt x="67310" y="1741170"/>
                  </a:lnTo>
                  <a:lnTo>
                    <a:pt x="62230" y="1737360"/>
                  </a:lnTo>
                  <a:lnTo>
                    <a:pt x="57150" y="1733550"/>
                  </a:lnTo>
                  <a:lnTo>
                    <a:pt x="52070" y="1729740"/>
                  </a:lnTo>
                  <a:lnTo>
                    <a:pt x="46990" y="1724660"/>
                  </a:lnTo>
                  <a:lnTo>
                    <a:pt x="41910" y="1719580"/>
                  </a:lnTo>
                  <a:lnTo>
                    <a:pt x="17998" y="1687810"/>
                  </a:lnTo>
                  <a:lnTo>
                    <a:pt x="2540" y="1643380"/>
                  </a:lnTo>
                  <a:lnTo>
                    <a:pt x="0" y="1609090"/>
                  </a:lnTo>
                  <a:lnTo>
                    <a:pt x="0" y="1597660"/>
                  </a:lnTo>
                  <a:lnTo>
                    <a:pt x="1270" y="1422400"/>
                  </a:lnTo>
                  <a:lnTo>
                    <a:pt x="0" y="1224280"/>
                  </a:lnTo>
                  <a:lnTo>
                    <a:pt x="1270" y="989330"/>
                  </a:lnTo>
                  <a:lnTo>
                    <a:pt x="1270" y="774700"/>
                  </a:lnTo>
                  <a:lnTo>
                    <a:pt x="1270" y="534670"/>
                  </a:lnTo>
                  <a:lnTo>
                    <a:pt x="2540" y="292100"/>
                  </a:lnTo>
                  <a:lnTo>
                    <a:pt x="3810" y="20320"/>
                  </a:lnTo>
                  <a:lnTo>
                    <a:pt x="381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4386579" y="128270"/>
              <a:ext cx="2540" cy="1715770"/>
            </a:xfrm>
            <a:custGeom>
              <a:avLst/>
              <a:gdLst/>
              <a:ahLst/>
              <a:cxnLst/>
              <a:rect l="l" t="t" r="r" b="b"/>
              <a:pathLst>
                <a:path w="2539" h="1715770">
                  <a:moveTo>
                    <a:pt x="0" y="1715770"/>
                  </a:moveTo>
                  <a:lnTo>
                    <a:pt x="0" y="166751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4419600" y="128270"/>
              <a:ext cx="3810" cy="1742439"/>
            </a:xfrm>
            <a:custGeom>
              <a:avLst/>
              <a:gdLst/>
              <a:ahLst/>
              <a:cxnLst/>
              <a:rect l="l" t="t" r="r" b="b"/>
              <a:pathLst>
                <a:path w="3810" h="1742439">
                  <a:moveTo>
                    <a:pt x="1270" y="1742440"/>
                  </a:moveTo>
                  <a:lnTo>
                    <a:pt x="0" y="166751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4470400" y="1709419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20" h="19050">
                  <a:moveTo>
                    <a:pt x="12700" y="19050"/>
                  </a:moveTo>
                  <a:lnTo>
                    <a:pt x="15240" y="17780"/>
                  </a:lnTo>
                  <a:lnTo>
                    <a:pt x="17780" y="15240"/>
                  </a:lnTo>
                  <a:lnTo>
                    <a:pt x="19050" y="12700"/>
                  </a:lnTo>
                  <a:lnTo>
                    <a:pt x="20320" y="10160"/>
                  </a:lnTo>
                  <a:lnTo>
                    <a:pt x="20320" y="6350"/>
                  </a:lnTo>
                  <a:lnTo>
                    <a:pt x="19050" y="2539"/>
                  </a:lnTo>
                  <a:lnTo>
                    <a:pt x="16510" y="1270"/>
                  </a:lnTo>
                  <a:lnTo>
                    <a:pt x="13970" y="0"/>
                  </a:lnTo>
                  <a:lnTo>
                    <a:pt x="11430" y="0"/>
                  </a:lnTo>
                  <a:lnTo>
                    <a:pt x="7620" y="0"/>
                  </a:lnTo>
                  <a:lnTo>
                    <a:pt x="5080" y="1270"/>
                  </a:lnTo>
                  <a:lnTo>
                    <a:pt x="3810" y="3810"/>
                  </a:lnTo>
                  <a:lnTo>
                    <a:pt x="1269" y="5079"/>
                  </a:lnTo>
                  <a:lnTo>
                    <a:pt x="0" y="7620"/>
                  </a:lnTo>
                  <a:lnTo>
                    <a:pt x="1269" y="10160"/>
                  </a:lnTo>
                  <a:lnTo>
                    <a:pt x="1269" y="13970"/>
                  </a:lnTo>
                  <a:lnTo>
                    <a:pt x="3810" y="15240"/>
                  </a:lnTo>
                  <a:lnTo>
                    <a:pt x="5080" y="17780"/>
                  </a:lnTo>
                  <a:lnTo>
                    <a:pt x="7620" y="19050"/>
                  </a:lnTo>
                  <a:lnTo>
                    <a:pt x="8890" y="19050"/>
                  </a:lnTo>
                  <a:lnTo>
                    <a:pt x="10160" y="19050"/>
                  </a:lnTo>
                  <a:lnTo>
                    <a:pt x="1270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3782060" y="2006600"/>
              <a:ext cx="198120" cy="30480"/>
            </a:xfrm>
            <a:custGeom>
              <a:avLst/>
              <a:gdLst/>
              <a:ahLst/>
              <a:cxnLst/>
              <a:rect l="l" t="t" r="r" b="b"/>
              <a:pathLst>
                <a:path w="198120" h="30480">
                  <a:moveTo>
                    <a:pt x="0" y="30479"/>
                  </a:moveTo>
                  <a:lnTo>
                    <a:pt x="104139" y="19049"/>
                  </a:lnTo>
                  <a:lnTo>
                    <a:pt x="171450" y="5079"/>
                  </a:lnTo>
                  <a:lnTo>
                    <a:pt x="1981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3982719" y="128270"/>
              <a:ext cx="134620" cy="1891030"/>
            </a:xfrm>
            <a:custGeom>
              <a:avLst/>
              <a:gdLst/>
              <a:ahLst/>
              <a:cxnLst/>
              <a:rect l="l" t="t" r="r" b="b"/>
              <a:pathLst>
                <a:path w="134620" h="1891030">
                  <a:moveTo>
                    <a:pt x="0" y="1891029"/>
                  </a:moveTo>
                  <a:lnTo>
                    <a:pt x="5080" y="1891029"/>
                  </a:lnTo>
                  <a:lnTo>
                    <a:pt x="10160" y="1891029"/>
                  </a:lnTo>
                  <a:lnTo>
                    <a:pt x="15240" y="1891029"/>
                  </a:lnTo>
                  <a:lnTo>
                    <a:pt x="26451" y="1888450"/>
                  </a:lnTo>
                  <a:lnTo>
                    <a:pt x="69770" y="1867376"/>
                  </a:lnTo>
                  <a:lnTo>
                    <a:pt x="99060" y="1840229"/>
                  </a:lnTo>
                  <a:lnTo>
                    <a:pt x="119380" y="1805939"/>
                  </a:lnTo>
                  <a:lnTo>
                    <a:pt x="129539" y="1765299"/>
                  </a:lnTo>
                  <a:lnTo>
                    <a:pt x="131325" y="1742439"/>
                  </a:lnTo>
                  <a:lnTo>
                    <a:pt x="130810" y="1734819"/>
                  </a:lnTo>
                  <a:lnTo>
                    <a:pt x="132080" y="1607819"/>
                  </a:lnTo>
                  <a:lnTo>
                    <a:pt x="132080" y="1596389"/>
                  </a:lnTo>
                  <a:lnTo>
                    <a:pt x="132080" y="1395729"/>
                  </a:lnTo>
                  <a:lnTo>
                    <a:pt x="132080" y="1217929"/>
                  </a:lnTo>
                  <a:lnTo>
                    <a:pt x="133350" y="993139"/>
                  </a:lnTo>
                  <a:lnTo>
                    <a:pt x="133350" y="765809"/>
                  </a:lnTo>
                  <a:lnTo>
                    <a:pt x="134620" y="535939"/>
                  </a:lnTo>
                  <a:lnTo>
                    <a:pt x="134620" y="288289"/>
                  </a:lnTo>
                  <a:lnTo>
                    <a:pt x="134620" y="21589"/>
                  </a:lnTo>
                  <a:lnTo>
                    <a:pt x="13462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3982719" y="128270"/>
              <a:ext cx="124460" cy="1883410"/>
            </a:xfrm>
            <a:custGeom>
              <a:avLst/>
              <a:gdLst/>
              <a:ahLst/>
              <a:cxnLst/>
              <a:rect l="l" t="t" r="r" b="b"/>
              <a:pathLst>
                <a:path w="124460" h="1883410">
                  <a:moveTo>
                    <a:pt x="0" y="1883410"/>
                  </a:moveTo>
                  <a:lnTo>
                    <a:pt x="3810" y="1882140"/>
                  </a:lnTo>
                  <a:lnTo>
                    <a:pt x="7620" y="1882140"/>
                  </a:lnTo>
                  <a:lnTo>
                    <a:pt x="11430" y="1880870"/>
                  </a:lnTo>
                  <a:lnTo>
                    <a:pt x="54610" y="1865630"/>
                  </a:lnTo>
                  <a:lnTo>
                    <a:pt x="91440" y="1833880"/>
                  </a:lnTo>
                  <a:lnTo>
                    <a:pt x="113843" y="1793339"/>
                  </a:lnTo>
                  <a:lnTo>
                    <a:pt x="120491" y="1750060"/>
                  </a:lnTo>
                  <a:lnTo>
                    <a:pt x="120650" y="1734820"/>
                  </a:lnTo>
                  <a:lnTo>
                    <a:pt x="121920" y="1607820"/>
                  </a:lnTo>
                  <a:lnTo>
                    <a:pt x="121920" y="1596390"/>
                  </a:lnTo>
                  <a:lnTo>
                    <a:pt x="121920" y="1395730"/>
                  </a:lnTo>
                  <a:lnTo>
                    <a:pt x="121920" y="1217930"/>
                  </a:lnTo>
                  <a:lnTo>
                    <a:pt x="123189" y="993140"/>
                  </a:lnTo>
                  <a:lnTo>
                    <a:pt x="123189" y="765810"/>
                  </a:lnTo>
                  <a:lnTo>
                    <a:pt x="123189" y="537210"/>
                  </a:lnTo>
                  <a:lnTo>
                    <a:pt x="123189" y="288290"/>
                  </a:lnTo>
                  <a:lnTo>
                    <a:pt x="124460" y="21590"/>
                  </a:lnTo>
                  <a:lnTo>
                    <a:pt x="1244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3982719" y="128270"/>
              <a:ext cx="119380" cy="1877060"/>
            </a:xfrm>
            <a:custGeom>
              <a:avLst/>
              <a:gdLst/>
              <a:ahLst/>
              <a:cxnLst/>
              <a:rect l="l" t="t" r="r" b="b"/>
              <a:pathLst>
                <a:path w="119379" h="1877060">
                  <a:moveTo>
                    <a:pt x="0" y="1877060"/>
                  </a:moveTo>
                  <a:lnTo>
                    <a:pt x="3810" y="1877060"/>
                  </a:lnTo>
                  <a:lnTo>
                    <a:pt x="7620" y="1877060"/>
                  </a:lnTo>
                  <a:lnTo>
                    <a:pt x="11430" y="1875790"/>
                  </a:lnTo>
                  <a:lnTo>
                    <a:pt x="52069" y="1861820"/>
                  </a:lnTo>
                  <a:lnTo>
                    <a:pt x="87630" y="1831340"/>
                  </a:lnTo>
                  <a:lnTo>
                    <a:pt x="109835" y="1792069"/>
                  </a:lnTo>
                  <a:lnTo>
                    <a:pt x="114300" y="1764030"/>
                  </a:lnTo>
                  <a:lnTo>
                    <a:pt x="115232" y="1756410"/>
                  </a:lnTo>
                  <a:lnTo>
                    <a:pt x="116046" y="1748790"/>
                  </a:lnTo>
                  <a:lnTo>
                    <a:pt x="116621" y="1741170"/>
                  </a:lnTo>
                  <a:lnTo>
                    <a:pt x="116839" y="1733550"/>
                  </a:lnTo>
                  <a:lnTo>
                    <a:pt x="116839" y="1601470"/>
                  </a:lnTo>
                  <a:lnTo>
                    <a:pt x="116839" y="1395730"/>
                  </a:lnTo>
                  <a:lnTo>
                    <a:pt x="118110" y="1217930"/>
                  </a:lnTo>
                  <a:lnTo>
                    <a:pt x="118110" y="991870"/>
                  </a:lnTo>
                  <a:lnTo>
                    <a:pt x="118110" y="764540"/>
                  </a:lnTo>
                  <a:lnTo>
                    <a:pt x="118110" y="537210"/>
                  </a:lnTo>
                  <a:lnTo>
                    <a:pt x="119380" y="287020"/>
                  </a:lnTo>
                  <a:lnTo>
                    <a:pt x="119380" y="21590"/>
                  </a:lnTo>
                  <a:lnTo>
                    <a:pt x="1193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11098529" y="5111750"/>
              <a:ext cx="68580" cy="58419"/>
            </a:xfrm>
            <a:custGeom>
              <a:avLst/>
              <a:gdLst/>
              <a:ahLst/>
              <a:cxnLst/>
              <a:rect l="l" t="t" r="r" b="b"/>
              <a:pathLst>
                <a:path w="68579" h="58420">
                  <a:moveTo>
                    <a:pt x="0" y="58420"/>
                  </a:moveTo>
                  <a:lnTo>
                    <a:pt x="685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11078210" y="5180329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7620"/>
                  </a:move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1017249" y="5180329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0"/>
                  </a:moveTo>
                  <a:lnTo>
                    <a:pt x="4445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0937239" y="5158739"/>
              <a:ext cx="63500" cy="19050"/>
            </a:xfrm>
            <a:custGeom>
              <a:avLst/>
              <a:gdLst/>
              <a:ahLst/>
              <a:cxnLst/>
              <a:rect l="l" t="t" r="r" b="b"/>
              <a:pathLst>
                <a:path w="63500" h="19050">
                  <a:moveTo>
                    <a:pt x="0" y="0"/>
                  </a:moveTo>
                  <a:lnTo>
                    <a:pt x="49530" y="17780"/>
                  </a:lnTo>
                  <a:lnTo>
                    <a:pt x="6350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0910570" y="514985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0852149" y="5130800"/>
              <a:ext cx="41910" cy="13970"/>
            </a:xfrm>
            <a:custGeom>
              <a:avLst/>
              <a:gdLst/>
              <a:ahLst/>
              <a:cxnLst/>
              <a:rect l="l" t="t" r="r" b="b"/>
              <a:pathLst>
                <a:path w="41909" h="13970">
                  <a:moveTo>
                    <a:pt x="0" y="0"/>
                  </a:moveTo>
                  <a:lnTo>
                    <a:pt x="4191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0773410" y="5102859"/>
              <a:ext cx="62230" cy="21590"/>
            </a:xfrm>
            <a:custGeom>
              <a:avLst/>
              <a:gdLst/>
              <a:ahLst/>
              <a:cxnLst/>
              <a:rect l="l" t="t" r="r" b="b"/>
              <a:pathLst>
                <a:path w="62229" h="21589">
                  <a:moveTo>
                    <a:pt x="0" y="0"/>
                  </a:moveTo>
                  <a:lnTo>
                    <a:pt x="62230" y="215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0746739" y="509397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0689589" y="5069839"/>
              <a:ext cx="41910" cy="17780"/>
            </a:xfrm>
            <a:custGeom>
              <a:avLst/>
              <a:gdLst/>
              <a:ahLst/>
              <a:cxnLst/>
              <a:rect l="l" t="t" r="r" b="b"/>
              <a:pathLst>
                <a:path w="41909" h="17779">
                  <a:moveTo>
                    <a:pt x="0" y="0"/>
                  </a:moveTo>
                  <a:lnTo>
                    <a:pt x="41910" y="177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0613389" y="5035550"/>
              <a:ext cx="60960" cy="26670"/>
            </a:xfrm>
            <a:custGeom>
              <a:avLst/>
              <a:gdLst/>
              <a:ahLst/>
              <a:cxnLst/>
              <a:rect l="l" t="t" r="r" b="b"/>
              <a:pathLst>
                <a:path w="60959" h="26670">
                  <a:moveTo>
                    <a:pt x="0" y="0"/>
                  </a:moveTo>
                  <a:lnTo>
                    <a:pt x="60960" y="266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0587989" y="5022850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0" y="1270"/>
                  </a:ln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0535920" y="4991100"/>
              <a:ext cx="38100" cy="22860"/>
            </a:xfrm>
            <a:custGeom>
              <a:avLst/>
              <a:gdLst/>
              <a:ahLst/>
              <a:cxnLst/>
              <a:rect l="l" t="t" r="r" b="b"/>
              <a:pathLst>
                <a:path w="38100" h="22860">
                  <a:moveTo>
                    <a:pt x="0" y="0"/>
                  </a:moveTo>
                  <a:lnTo>
                    <a:pt x="3810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0466070" y="4946650"/>
              <a:ext cx="55880" cy="35560"/>
            </a:xfrm>
            <a:custGeom>
              <a:avLst/>
              <a:gdLst/>
              <a:ahLst/>
              <a:cxnLst/>
              <a:rect l="l" t="t" r="r" b="b"/>
              <a:pathLst>
                <a:path w="55879" h="35560">
                  <a:moveTo>
                    <a:pt x="0" y="0"/>
                  </a:moveTo>
                  <a:lnTo>
                    <a:pt x="55880" y="355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0441939" y="4931409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0" y="0"/>
                  </a:moveTo>
                  <a:lnTo>
                    <a:pt x="889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0389870" y="4898389"/>
              <a:ext cx="38100" cy="24130"/>
            </a:xfrm>
            <a:custGeom>
              <a:avLst/>
              <a:gdLst/>
              <a:ahLst/>
              <a:cxnLst/>
              <a:rect l="l" t="t" r="r" b="b"/>
              <a:pathLst>
                <a:path w="38100" h="24129">
                  <a:moveTo>
                    <a:pt x="0" y="0"/>
                  </a:moveTo>
                  <a:lnTo>
                    <a:pt x="38100" y="241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0359389" y="4801870"/>
              <a:ext cx="16510" cy="87630"/>
            </a:xfrm>
            <a:custGeom>
              <a:avLst/>
              <a:gdLst/>
              <a:ahLst/>
              <a:cxnLst/>
              <a:rect l="l" t="t" r="r" b="b"/>
              <a:pathLst>
                <a:path w="16509" h="87629">
                  <a:moveTo>
                    <a:pt x="0" y="0"/>
                  </a:moveTo>
                  <a:lnTo>
                    <a:pt x="15240" y="87630"/>
                  </a:lnTo>
                  <a:lnTo>
                    <a:pt x="16510" y="876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1277599" y="56438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5080" y="0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1242039" y="5636259"/>
              <a:ext cx="26670" cy="6350"/>
            </a:xfrm>
            <a:custGeom>
              <a:avLst/>
              <a:gdLst/>
              <a:ahLst/>
              <a:cxnLst/>
              <a:rect l="l" t="t" r="r" b="b"/>
              <a:pathLst>
                <a:path w="26670" h="6350">
                  <a:moveTo>
                    <a:pt x="0" y="0"/>
                  </a:moveTo>
                  <a:lnTo>
                    <a:pt x="8890" y="2540"/>
                  </a:lnTo>
                  <a:lnTo>
                    <a:pt x="22860" y="5080"/>
                  </a:lnTo>
                  <a:lnTo>
                    <a:pt x="2667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1209020" y="5623559"/>
              <a:ext cx="25400" cy="10160"/>
            </a:xfrm>
            <a:custGeom>
              <a:avLst/>
              <a:gdLst/>
              <a:ahLst/>
              <a:cxnLst/>
              <a:rect l="l" t="t" r="r" b="b"/>
              <a:pathLst>
                <a:path w="25400" h="10160">
                  <a:moveTo>
                    <a:pt x="0" y="0"/>
                  </a:moveTo>
                  <a:lnTo>
                    <a:pt x="12700" y="5080"/>
                  </a:lnTo>
                  <a:lnTo>
                    <a:pt x="2540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1177270" y="5607050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1270" y="1270"/>
                  </a:lnTo>
                  <a:lnTo>
                    <a:pt x="22860" y="12700"/>
                  </a:ln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1158220" y="5594350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0" y="0"/>
                  </a:moveTo>
                  <a:lnTo>
                    <a:pt x="1270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1139170" y="5581650"/>
              <a:ext cx="19050" cy="12700"/>
            </a:xfrm>
            <a:custGeom>
              <a:avLst/>
              <a:gdLst/>
              <a:ahLst/>
              <a:cxnLst/>
              <a:rect l="l" t="t" r="r" b="b"/>
              <a:pathLst>
                <a:path w="19050" h="12700">
                  <a:moveTo>
                    <a:pt x="0" y="0"/>
                  </a:moveTo>
                  <a:lnTo>
                    <a:pt x="1905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1109960" y="556132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1080749" y="55410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1051539" y="552068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1027410" y="550290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0" y="0"/>
                  </a:moveTo>
                  <a:lnTo>
                    <a:pt x="17780" y="1270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1007089" y="5488939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0" y="0"/>
                  </a:moveTo>
                  <a:lnTo>
                    <a:pt x="2032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0977879" y="5468620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0948670" y="54483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0919460" y="54267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0891520" y="5406389"/>
              <a:ext cx="21590" cy="16510"/>
            </a:xfrm>
            <a:custGeom>
              <a:avLst/>
              <a:gdLst/>
              <a:ahLst/>
              <a:cxnLst/>
              <a:rect l="l" t="t" r="r" b="b"/>
              <a:pathLst>
                <a:path w="21590" h="16510">
                  <a:moveTo>
                    <a:pt x="0" y="0"/>
                  </a:moveTo>
                  <a:lnTo>
                    <a:pt x="2159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0864849" y="5388609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0" y="0"/>
                  </a:moveTo>
                  <a:lnTo>
                    <a:pt x="2032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0850879" y="53797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0820399" y="536067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0788649" y="534288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0758170" y="532383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0727689" y="53047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0697210" y="528700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0666729" y="526795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0645139" y="5255259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40" h="8889">
                  <a:moveTo>
                    <a:pt x="0" y="0"/>
                  </a:move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0632439" y="524890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0600689" y="5232400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0568939" y="5215889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0537189" y="5199379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0504170" y="5184139"/>
              <a:ext cx="25400" cy="12700"/>
            </a:xfrm>
            <a:custGeom>
              <a:avLst/>
              <a:gdLst/>
              <a:ahLst/>
              <a:cxnLst/>
              <a:rect l="l" t="t" r="r" b="b"/>
              <a:pathLst>
                <a:path w="25400" h="12700">
                  <a:moveTo>
                    <a:pt x="0" y="0"/>
                  </a:moveTo>
                  <a:lnTo>
                    <a:pt x="2540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0485120" y="517397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0462260" y="5161279"/>
              <a:ext cx="22860" cy="12700"/>
            </a:xfrm>
            <a:custGeom>
              <a:avLst/>
              <a:gdLst/>
              <a:ahLst/>
              <a:cxnLst/>
              <a:rect l="l" t="t" r="r" b="b"/>
              <a:pathLst>
                <a:path w="22859" h="12700">
                  <a:moveTo>
                    <a:pt x="0" y="0"/>
                  </a:moveTo>
                  <a:lnTo>
                    <a:pt x="2286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0431779" y="514350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0400029" y="512572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0369549" y="510793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0337799" y="509015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0307320" y="507237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0278110" y="5055870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90" h="12700">
                  <a:moveTo>
                    <a:pt x="0" y="0"/>
                  </a:moveTo>
                  <a:lnTo>
                    <a:pt x="2159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0274299" y="5062220"/>
              <a:ext cx="1023619" cy="604520"/>
            </a:xfrm>
            <a:custGeom>
              <a:avLst/>
              <a:gdLst/>
              <a:ahLst/>
              <a:cxnLst/>
              <a:rect l="l" t="t" r="r" b="b"/>
              <a:pathLst>
                <a:path w="1023620" h="604520">
                  <a:moveTo>
                    <a:pt x="0" y="0"/>
                  </a:moveTo>
                  <a:lnTo>
                    <a:pt x="200660" y="127000"/>
                  </a:lnTo>
                  <a:lnTo>
                    <a:pt x="351790" y="222250"/>
                  </a:lnTo>
                  <a:lnTo>
                    <a:pt x="565150" y="358140"/>
                  </a:lnTo>
                  <a:lnTo>
                    <a:pt x="732790" y="468630"/>
                  </a:lnTo>
                  <a:lnTo>
                    <a:pt x="862330" y="554990"/>
                  </a:lnTo>
                  <a:lnTo>
                    <a:pt x="879732" y="568126"/>
                  </a:lnTo>
                  <a:lnTo>
                    <a:pt x="897731" y="579120"/>
                  </a:lnTo>
                  <a:lnTo>
                    <a:pt x="935990" y="595630"/>
                  </a:lnTo>
                  <a:lnTo>
                    <a:pt x="980995" y="604023"/>
                  </a:lnTo>
                  <a:lnTo>
                    <a:pt x="995680" y="603250"/>
                  </a:lnTo>
                  <a:lnTo>
                    <a:pt x="1003081" y="601126"/>
                  </a:lnTo>
                  <a:lnTo>
                    <a:pt x="1010126" y="598646"/>
                  </a:lnTo>
                  <a:lnTo>
                    <a:pt x="1016932" y="595927"/>
                  </a:lnTo>
                  <a:lnTo>
                    <a:pt x="1023619" y="5930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0204449" y="5190489"/>
              <a:ext cx="861060" cy="547370"/>
            </a:xfrm>
            <a:custGeom>
              <a:avLst/>
              <a:gdLst/>
              <a:ahLst/>
              <a:cxnLst/>
              <a:rect l="l" t="t" r="r" b="b"/>
              <a:pathLst>
                <a:path w="861059" h="547370">
                  <a:moveTo>
                    <a:pt x="0" y="0"/>
                  </a:moveTo>
                  <a:lnTo>
                    <a:pt x="187960" y="118110"/>
                  </a:lnTo>
                  <a:lnTo>
                    <a:pt x="341630" y="218440"/>
                  </a:lnTo>
                  <a:lnTo>
                    <a:pt x="544830" y="349250"/>
                  </a:lnTo>
                  <a:lnTo>
                    <a:pt x="731520" y="466090"/>
                  </a:lnTo>
                  <a:lnTo>
                    <a:pt x="861060" y="5473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1060429" y="5767070"/>
              <a:ext cx="27940" cy="5080"/>
            </a:xfrm>
            <a:custGeom>
              <a:avLst/>
              <a:gdLst/>
              <a:ahLst/>
              <a:cxnLst/>
              <a:rect l="l" t="t" r="r" b="b"/>
              <a:pathLst>
                <a:path w="27940" h="5079">
                  <a:moveTo>
                    <a:pt x="0" y="0"/>
                  </a:moveTo>
                  <a:lnTo>
                    <a:pt x="279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1027410" y="5764529"/>
              <a:ext cx="24130" cy="10160"/>
            </a:xfrm>
            <a:custGeom>
              <a:avLst/>
              <a:gdLst/>
              <a:ahLst/>
              <a:cxnLst/>
              <a:rect l="l" t="t" r="r" b="b"/>
              <a:pathLst>
                <a:path w="24129" h="10160">
                  <a:moveTo>
                    <a:pt x="0" y="10160"/>
                  </a:moveTo>
                  <a:lnTo>
                    <a:pt x="17780" y="0"/>
                  </a:lnTo>
                  <a:lnTo>
                    <a:pt x="241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0995660" y="577850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13970"/>
                  </a:moveTo>
                  <a:lnTo>
                    <a:pt x="2413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0975339" y="5796279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60">
                  <a:moveTo>
                    <a:pt x="0" y="22860"/>
                  </a:moveTo>
                  <a:lnTo>
                    <a:pt x="11430" y="1270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0958829" y="5826759"/>
              <a:ext cx="12700" cy="24130"/>
            </a:xfrm>
            <a:custGeom>
              <a:avLst/>
              <a:gdLst/>
              <a:ahLst/>
              <a:cxnLst/>
              <a:rect l="l" t="t" r="r" b="b"/>
              <a:pathLst>
                <a:path w="12700" h="24129">
                  <a:moveTo>
                    <a:pt x="0" y="24129"/>
                  </a:moveTo>
                  <a:lnTo>
                    <a:pt x="3810" y="16509"/>
                  </a:ln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0943589" y="5858509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0" y="25400"/>
                  </a:move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0928349" y="5891529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0" y="25400"/>
                  </a:move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0913110" y="5923279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0" y="25400"/>
                  </a:moveTo>
                  <a:lnTo>
                    <a:pt x="2540" y="20320"/>
                  </a:ln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0894060" y="595502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0873739" y="59842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0853420" y="6014720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0" y="22860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0830560" y="6043929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0" y="0"/>
                  </a:moveTo>
                  <a:lnTo>
                    <a:pt x="12700" y="10160"/>
                  </a:lnTo>
                  <a:lnTo>
                    <a:pt x="190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0802620" y="6021070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90" h="17779">
                  <a:moveTo>
                    <a:pt x="0" y="0"/>
                  </a:moveTo>
                  <a:lnTo>
                    <a:pt x="21590" y="177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0793729" y="5994400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60">
                  <a:moveTo>
                    <a:pt x="13970" y="0"/>
                  </a:moveTo>
                  <a:lnTo>
                    <a:pt x="0" y="20320"/>
                  </a:lnTo>
                  <a:lnTo>
                    <a:pt x="254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0812779" y="596518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15240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0833099" y="5935979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6509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0853420" y="5906770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6509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0873739" y="587755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15240" y="0"/>
                  </a:moveTo>
                  <a:lnTo>
                    <a:pt x="12700" y="6350"/>
                  </a:ln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0891520" y="5843270"/>
              <a:ext cx="10160" cy="26670"/>
            </a:xfrm>
            <a:custGeom>
              <a:avLst/>
              <a:gdLst/>
              <a:ahLst/>
              <a:cxnLst/>
              <a:rect l="l" t="t" r="r" b="b"/>
              <a:pathLst>
                <a:path w="10159" h="26670">
                  <a:moveTo>
                    <a:pt x="10159" y="0"/>
                  </a:moveTo>
                  <a:lnTo>
                    <a:pt x="0" y="266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0905489" y="5810250"/>
              <a:ext cx="10160" cy="26670"/>
            </a:xfrm>
            <a:custGeom>
              <a:avLst/>
              <a:gdLst/>
              <a:ahLst/>
              <a:cxnLst/>
              <a:rect l="l" t="t" r="r" b="b"/>
              <a:pathLst>
                <a:path w="10159" h="26670">
                  <a:moveTo>
                    <a:pt x="10159" y="0"/>
                  </a:moveTo>
                  <a:lnTo>
                    <a:pt x="0" y="266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0918189" y="5775959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09" h="27939">
                  <a:moveTo>
                    <a:pt x="3809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0921999" y="5740400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09" h="27939">
                  <a:moveTo>
                    <a:pt x="3809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0927079" y="5704839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09" h="27939">
                  <a:moveTo>
                    <a:pt x="3809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0915649" y="5675629"/>
              <a:ext cx="16510" cy="21590"/>
            </a:xfrm>
            <a:custGeom>
              <a:avLst/>
              <a:gdLst/>
              <a:ahLst/>
              <a:cxnLst/>
              <a:rect l="l" t="t" r="r" b="b"/>
              <a:pathLst>
                <a:path w="16509" h="21589">
                  <a:moveTo>
                    <a:pt x="0" y="0"/>
                  </a:moveTo>
                  <a:lnTo>
                    <a:pt x="5080" y="2540"/>
                  </a:lnTo>
                  <a:lnTo>
                    <a:pt x="16510" y="16510"/>
                  </a:lnTo>
                  <a:lnTo>
                    <a:pt x="16510" y="215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0886439" y="565657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0855960" y="563752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0825479" y="561720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0796270" y="559815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0765789" y="557910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0735310" y="55587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0706099" y="553973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0676889" y="551942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0647679" y="54991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0617199" y="547877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0587989" y="545845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0558779" y="543813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0529570" y="541908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7620" y="5080"/>
                  </a:ln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0499089" y="539877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0469879" y="537845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0440670" y="535812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0411460" y="53378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0380979" y="5317489"/>
              <a:ext cx="24130" cy="16510"/>
            </a:xfrm>
            <a:custGeom>
              <a:avLst/>
              <a:gdLst/>
              <a:ahLst/>
              <a:cxnLst/>
              <a:rect l="l" t="t" r="r" b="b"/>
              <a:pathLst>
                <a:path w="24129" h="16510">
                  <a:moveTo>
                    <a:pt x="0" y="0"/>
                  </a:moveTo>
                  <a:lnTo>
                    <a:pt x="7620" y="5080"/>
                  </a:lnTo>
                  <a:lnTo>
                    <a:pt x="2413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0351770" y="529843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0321289" y="52793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0292079" y="525907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0261599" y="524002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0232389" y="52197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0200639" y="5199379"/>
              <a:ext cx="24130" cy="16510"/>
            </a:xfrm>
            <a:custGeom>
              <a:avLst/>
              <a:gdLst/>
              <a:ahLst/>
              <a:cxnLst/>
              <a:rect l="l" t="t" r="r" b="b"/>
              <a:pathLst>
                <a:path w="24129" h="16510">
                  <a:moveTo>
                    <a:pt x="0" y="0"/>
                  </a:moveTo>
                  <a:lnTo>
                    <a:pt x="2413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1234420" y="561847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1240770" y="56159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1243310" y="561212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1248389" y="560832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1253470" y="560577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1257279" y="56019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1261089" y="559815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1267439" y="55956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1269979" y="559180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1275060" y="558800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1280139" y="558545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1283949" y="55816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2539"/>
                  </a:moveTo>
                  <a:lnTo>
                    <a:pt x="5079" y="1269"/>
                  </a:lnTo>
                  <a:lnTo>
                    <a:pt x="2539" y="0"/>
                  </a:lnTo>
                  <a:lnTo>
                    <a:pt x="1269" y="1269"/>
                  </a:lnTo>
                  <a:lnTo>
                    <a:pt x="0" y="2539"/>
                  </a:lnTo>
                  <a:lnTo>
                    <a:pt x="0" y="3809"/>
                  </a:lnTo>
                  <a:lnTo>
                    <a:pt x="1269" y="50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1289029" y="557783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1294110" y="55753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127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1297920" y="557275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1301729" y="556767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2539"/>
                  </a:moveTo>
                  <a:lnTo>
                    <a:pt x="6350" y="1269"/>
                  </a:lnTo>
                  <a:lnTo>
                    <a:pt x="3810" y="0"/>
                  </a:lnTo>
                  <a:lnTo>
                    <a:pt x="2540" y="1269"/>
                  </a:lnTo>
                  <a:lnTo>
                    <a:pt x="1269" y="2539"/>
                  </a:lnTo>
                  <a:lnTo>
                    <a:pt x="0" y="5079"/>
                  </a:lnTo>
                  <a:lnTo>
                    <a:pt x="1269" y="634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1306810" y="55651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1308079" y="55600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1310620" y="55537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1314429" y="55499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1316970" y="55448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1319510" y="553973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1323320" y="55359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1325860" y="55308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1328399" y="55257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1332210" y="552195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1334749" y="55168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1337289" y="551052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1341099" y="55079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1343639" y="55029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1346179" y="54965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1349989" y="5492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1352529" y="54889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1355070" y="54825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1358879" y="54787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1361420" y="54737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1363960" y="54686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1367770" y="54648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1370310" y="54597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1372849" y="54546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1376660" y="54508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1377929" y="54457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1380470" y="54394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1384279" y="54356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1385549" y="543052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1388089" y="54241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1391899" y="54203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254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1393170" y="54152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1395710" y="540892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1399520" y="54051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1400789" y="54000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1402060" y="539368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1405870" y="53898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1408410" y="53848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1409679" y="53797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1413489" y="537590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1416029" y="53708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1417299" y="53644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1421110" y="53606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1422379" y="53555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1424920" y="53492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1428729" y="53454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1429999" y="53403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1432539" y="53340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1436349" y="53301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1437620" y="53251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1438889" y="53187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1442699" y="5314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1443970" y="53098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1446510" y="530352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1450320" y="52997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1451589" y="52946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1452860" y="52882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1456670" y="52844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1457939" y="52793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1460479" y="52730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1463020" y="52692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1465560" y="52641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11466829" y="52578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11470639" y="52539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11471910" y="52489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11473179" y="52425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11476989" y="5238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11478260" y="52336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11480799" y="52273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11484610" y="52235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11485879" y="52184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1487149" y="52120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1490960" y="5208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1492229" y="52031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1494770" y="51968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1497310" y="51930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1499849" y="5187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1501120" y="51816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1504929" y="51777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1506199" y="51727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1507470" y="51663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1511279" y="51625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1512549" y="51574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1515089" y="51511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1518899" y="51473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1520170" y="51422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1521439" y="51358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1525249" y="51320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1526520" y="51269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1529060" y="51206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1531599" y="51168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11534139" y="5111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11535410" y="51054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11539220" y="51015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11540489" y="50952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11541760" y="508888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11545570" y="50850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11546839" y="50800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11548110" y="507365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11551920" y="50698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11553189" y="50647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1555729" y="50584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11558270" y="50546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11559539" y="50495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11562079" y="504317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11564620" y="50393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11565889" y="50342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1568429" y="50279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1572239" y="50241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11573510" y="50190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11574779" y="50126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11578589" y="50088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11579860" y="50038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11581129" y="49974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1584939" y="49936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1586210" y="49885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1587479" y="49822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1591289" y="49784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1592560" y="49720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1595099" y="49657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11597639" y="49618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1598910" y="49568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1601449" y="49504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1605260" y="49466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1606529" y="49415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11607799" y="493522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11611610" y="49314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11612879" y="4926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11614149" y="49199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11617960" y="49161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11619229" y="49110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11620499" y="49047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11624310" y="49009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11625579" y="48958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11628120" y="48895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11630660" y="48856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11631929" y="48806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11634470" y="48742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11638279" y="48704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11639549" y="48653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11640820" y="48590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11644629" y="48552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11645899" y="48488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11647170" y="48425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11650979" y="48387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11652249" y="48336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11653520" y="4827270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11657329" y="48234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11658599" y="48183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11661139" y="481202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11663679" y="48082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11666220" y="48031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11667489" y="479678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11671299" y="4792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11672570" y="47879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11673839" y="47815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11677649" y="47777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11678920" y="47726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11680189" y="47663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11683999" y="47625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11685270" y="47574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11686539" y="47510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11690349" y="474725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11691620" y="47409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11692889" y="47345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11696699" y="4730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11697970" y="47256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11699239" y="471932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11703049" y="47155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11704320" y="4710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11705589" y="470407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11709399" y="4700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11710670" y="46951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11713210" y="46888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11715749" y="46850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11717020" y="46799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11719560" y="46736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11722099" y="46697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11723370" y="46647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11725910" y="46583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11728449" y="46545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11729720" y="46482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11732260" y="464185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11734799" y="46380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11737339" y="46329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11738610" y="46266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11742420" y="46228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11743689" y="4617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11744960" y="46113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11748770" y="46075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11751310" y="46024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11753849" y="45974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11757660" y="45935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11760199" y="45885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11762739" y="458342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11767820" y="45796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11769089" y="45745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11771629" y="45694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11776710" y="45656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11777979" y="45605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11781789" y="45554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11785599" y="4551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11788139" y="45466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11790679" y="45415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11794489" y="45377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11797029" y="45326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11799570" y="45275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11803379" y="45237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11805920" y="45186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11808460" y="451357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1813539" y="45097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11814810" y="45046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11817349" y="44996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11822429" y="44958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11824970" y="44907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11827510" y="44856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11831320" y="44818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11833860" y="4476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11836399" y="44704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11840210" y="446785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11842749" y="44627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11845289" y="445642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11296649" y="3938270"/>
              <a:ext cx="778510" cy="1704339"/>
            </a:xfrm>
            <a:custGeom>
              <a:avLst/>
              <a:gdLst/>
              <a:ahLst/>
              <a:cxnLst/>
              <a:rect l="l" t="t" r="r" b="b"/>
              <a:pathLst>
                <a:path w="778509" h="1704339">
                  <a:moveTo>
                    <a:pt x="0" y="1704339"/>
                  </a:moveTo>
                  <a:lnTo>
                    <a:pt x="5080" y="1701800"/>
                  </a:lnTo>
                  <a:lnTo>
                    <a:pt x="8890" y="1697989"/>
                  </a:lnTo>
                  <a:lnTo>
                    <a:pt x="13970" y="1695450"/>
                  </a:lnTo>
                  <a:lnTo>
                    <a:pt x="16510" y="1692909"/>
                  </a:lnTo>
                  <a:lnTo>
                    <a:pt x="20320" y="1690370"/>
                  </a:lnTo>
                  <a:lnTo>
                    <a:pt x="22860" y="1687829"/>
                  </a:lnTo>
                  <a:lnTo>
                    <a:pt x="26670" y="1684020"/>
                  </a:lnTo>
                  <a:lnTo>
                    <a:pt x="29209" y="1680209"/>
                  </a:lnTo>
                  <a:lnTo>
                    <a:pt x="31750" y="1676400"/>
                  </a:lnTo>
                  <a:lnTo>
                    <a:pt x="34290" y="1673859"/>
                  </a:lnTo>
                  <a:lnTo>
                    <a:pt x="35560" y="1671320"/>
                  </a:lnTo>
                  <a:lnTo>
                    <a:pt x="36830" y="1670050"/>
                  </a:lnTo>
                  <a:lnTo>
                    <a:pt x="80010" y="1595120"/>
                  </a:lnTo>
                  <a:lnTo>
                    <a:pt x="113030" y="1541780"/>
                  </a:lnTo>
                  <a:lnTo>
                    <a:pt x="130135" y="1511299"/>
                  </a:lnTo>
                  <a:lnTo>
                    <a:pt x="147002" y="1480820"/>
                  </a:lnTo>
                  <a:lnTo>
                    <a:pt x="163393" y="1450339"/>
                  </a:lnTo>
                  <a:lnTo>
                    <a:pt x="179070" y="1419859"/>
                  </a:lnTo>
                  <a:lnTo>
                    <a:pt x="192940" y="1393924"/>
                  </a:lnTo>
                  <a:lnTo>
                    <a:pt x="206216" y="1367631"/>
                  </a:lnTo>
                  <a:lnTo>
                    <a:pt x="219253" y="1341100"/>
                  </a:lnTo>
                  <a:lnTo>
                    <a:pt x="232410" y="1314449"/>
                  </a:lnTo>
                  <a:lnTo>
                    <a:pt x="260985" y="1254601"/>
                  </a:lnTo>
                  <a:lnTo>
                    <a:pt x="289560" y="1193799"/>
                  </a:lnTo>
                  <a:lnTo>
                    <a:pt x="346710" y="1052830"/>
                  </a:lnTo>
                  <a:lnTo>
                    <a:pt x="415290" y="888999"/>
                  </a:lnTo>
                  <a:lnTo>
                    <a:pt x="494030" y="695959"/>
                  </a:lnTo>
                  <a:lnTo>
                    <a:pt x="574040" y="491489"/>
                  </a:lnTo>
                  <a:lnTo>
                    <a:pt x="615950" y="392429"/>
                  </a:lnTo>
                  <a:lnTo>
                    <a:pt x="614680" y="391159"/>
                  </a:lnTo>
                  <a:lnTo>
                    <a:pt x="635000" y="347979"/>
                  </a:lnTo>
                  <a:lnTo>
                    <a:pt x="664210" y="279399"/>
                  </a:lnTo>
                  <a:lnTo>
                    <a:pt x="731520" y="119379"/>
                  </a:lnTo>
                  <a:lnTo>
                    <a:pt x="778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11299189" y="4433570"/>
              <a:ext cx="576580" cy="1212850"/>
            </a:xfrm>
            <a:custGeom>
              <a:avLst/>
              <a:gdLst/>
              <a:ahLst/>
              <a:cxnLst/>
              <a:rect l="l" t="t" r="r" b="b"/>
              <a:pathLst>
                <a:path w="576579" h="1212850">
                  <a:moveTo>
                    <a:pt x="0" y="1212850"/>
                  </a:moveTo>
                  <a:lnTo>
                    <a:pt x="5080" y="1209040"/>
                  </a:lnTo>
                  <a:lnTo>
                    <a:pt x="10160" y="1205230"/>
                  </a:lnTo>
                  <a:lnTo>
                    <a:pt x="13970" y="1201420"/>
                  </a:lnTo>
                  <a:lnTo>
                    <a:pt x="17780" y="1200150"/>
                  </a:lnTo>
                  <a:lnTo>
                    <a:pt x="20320" y="1197610"/>
                  </a:lnTo>
                  <a:lnTo>
                    <a:pt x="22860" y="1195070"/>
                  </a:lnTo>
                  <a:lnTo>
                    <a:pt x="26670" y="1191260"/>
                  </a:lnTo>
                  <a:lnTo>
                    <a:pt x="30480" y="1187450"/>
                  </a:lnTo>
                  <a:lnTo>
                    <a:pt x="34290" y="1183640"/>
                  </a:lnTo>
                  <a:lnTo>
                    <a:pt x="35560" y="1181100"/>
                  </a:lnTo>
                  <a:lnTo>
                    <a:pt x="36830" y="1179830"/>
                  </a:lnTo>
                  <a:lnTo>
                    <a:pt x="38100" y="1177290"/>
                  </a:lnTo>
                  <a:lnTo>
                    <a:pt x="81280" y="1102360"/>
                  </a:lnTo>
                  <a:lnTo>
                    <a:pt x="114300" y="1049020"/>
                  </a:lnTo>
                  <a:lnTo>
                    <a:pt x="147796" y="988694"/>
                  </a:lnTo>
                  <a:lnTo>
                    <a:pt x="180340" y="928369"/>
                  </a:lnTo>
                  <a:lnTo>
                    <a:pt x="208121" y="874394"/>
                  </a:lnTo>
                  <a:lnTo>
                    <a:pt x="234950" y="820419"/>
                  </a:lnTo>
                  <a:lnTo>
                    <a:pt x="262731" y="761206"/>
                  </a:lnTo>
                  <a:lnTo>
                    <a:pt x="289560" y="701040"/>
                  </a:lnTo>
                  <a:lnTo>
                    <a:pt x="347980" y="560070"/>
                  </a:lnTo>
                  <a:lnTo>
                    <a:pt x="416559" y="394969"/>
                  </a:lnTo>
                  <a:lnTo>
                    <a:pt x="495300" y="203200"/>
                  </a:lnTo>
                  <a:lnTo>
                    <a:pt x="543560" y="83819"/>
                  </a:lnTo>
                  <a:lnTo>
                    <a:pt x="5765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11304270" y="4436109"/>
              <a:ext cx="580390" cy="1217930"/>
            </a:xfrm>
            <a:custGeom>
              <a:avLst/>
              <a:gdLst/>
              <a:ahLst/>
              <a:cxnLst/>
              <a:rect l="l" t="t" r="r" b="b"/>
              <a:pathLst>
                <a:path w="580390" h="1217929">
                  <a:moveTo>
                    <a:pt x="0" y="1217930"/>
                  </a:moveTo>
                  <a:lnTo>
                    <a:pt x="5080" y="1214120"/>
                  </a:lnTo>
                  <a:lnTo>
                    <a:pt x="10160" y="1210310"/>
                  </a:lnTo>
                  <a:lnTo>
                    <a:pt x="15240" y="1206500"/>
                  </a:lnTo>
                  <a:lnTo>
                    <a:pt x="19050" y="1203960"/>
                  </a:lnTo>
                  <a:lnTo>
                    <a:pt x="21590" y="1201420"/>
                  </a:lnTo>
                  <a:lnTo>
                    <a:pt x="24130" y="1198880"/>
                  </a:lnTo>
                  <a:lnTo>
                    <a:pt x="27940" y="1195070"/>
                  </a:lnTo>
                  <a:lnTo>
                    <a:pt x="30480" y="1189990"/>
                  </a:lnTo>
                  <a:lnTo>
                    <a:pt x="34290" y="1184910"/>
                  </a:lnTo>
                  <a:lnTo>
                    <a:pt x="35560" y="1182370"/>
                  </a:lnTo>
                  <a:lnTo>
                    <a:pt x="38100" y="1178560"/>
                  </a:lnTo>
                  <a:lnTo>
                    <a:pt x="40640" y="1176020"/>
                  </a:lnTo>
                  <a:lnTo>
                    <a:pt x="82550" y="1103630"/>
                  </a:lnTo>
                  <a:lnTo>
                    <a:pt x="115570" y="1049020"/>
                  </a:lnTo>
                  <a:lnTo>
                    <a:pt x="149066" y="989171"/>
                  </a:lnTo>
                  <a:lnTo>
                    <a:pt x="181610" y="928370"/>
                  </a:lnTo>
                  <a:lnTo>
                    <a:pt x="209391" y="874236"/>
                  </a:lnTo>
                  <a:lnTo>
                    <a:pt x="236220" y="819150"/>
                  </a:lnTo>
                  <a:lnTo>
                    <a:pt x="264160" y="760095"/>
                  </a:lnTo>
                  <a:lnTo>
                    <a:pt x="278010" y="730567"/>
                  </a:lnTo>
                  <a:lnTo>
                    <a:pt x="292100" y="701040"/>
                  </a:lnTo>
                  <a:lnTo>
                    <a:pt x="350520" y="560070"/>
                  </a:lnTo>
                  <a:lnTo>
                    <a:pt x="417830" y="394970"/>
                  </a:lnTo>
                  <a:lnTo>
                    <a:pt x="497840" y="204470"/>
                  </a:lnTo>
                  <a:lnTo>
                    <a:pt x="546100" y="85090"/>
                  </a:lnTo>
                  <a:lnTo>
                    <a:pt x="534670" y="81280"/>
                  </a:lnTo>
                  <a:lnTo>
                    <a:pt x="5803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11877039" y="4334509"/>
              <a:ext cx="40640" cy="96520"/>
            </a:xfrm>
            <a:custGeom>
              <a:avLst/>
              <a:gdLst/>
              <a:ahLst/>
              <a:cxnLst/>
              <a:rect l="l" t="t" r="r" b="b"/>
              <a:pathLst>
                <a:path w="40640" h="96520">
                  <a:moveTo>
                    <a:pt x="0" y="96520"/>
                  </a:moveTo>
                  <a:lnTo>
                    <a:pt x="21590" y="45720"/>
                  </a:lnTo>
                  <a:lnTo>
                    <a:pt x="406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11911329" y="43319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11904979" y="43421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09" h="7620">
                  <a:moveTo>
                    <a:pt x="0" y="762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11894820" y="4352289"/>
              <a:ext cx="8890" cy="22860"/>
            </a:xfrm>
            <a:custGeom>
              <a:avLst/>
              <a:gdLst/>
              <a:ahLst/>
              <a:cxnLst/>
              <a:rect l="l" t="t" r="r" b="b"/>
              <a:pathLst>
                <a:path w="8890" h="22860">
                  <a:moveTo>
                    <a:pt x="0" y="22860"/>
                  </a:move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11883389" y="4377689"/>
              <a:ext cx="10160" cy="22860"/>
            </a:xfrm>
            <a:custGeom>
              <a:avLst/>
              <a:gdLst/>
              <a:ahLst/>
              <a:cxnLst/>
              <a:rect l="l" t="t" r="r" b="b"/>
              <a:pathLst>
                <a:path w="10159" h="22860">
                  <a:moveTo>
                    <a:pt x="0" y="2286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11879579" y="440435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6350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11873229" y="44196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6350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11870689" y="44272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1270"/>
                  </a:lnTo>
                  <a:lnTo>
                    <a:pt x="1270" y="127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11870689" y="44259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3810" y="1270"/>
                  </a:lnTo>
                  <a:lnTo>
                    <a:pt x="2540" y="127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11882120" y="44018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11880849" y="44005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11892279" y="437515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11892279" y="43751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3810" y="127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11902439" y="434847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127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</a:path>
                <a:path w="3809" h="3810">
                  <a:moveTo>
                    <a:pt x="2540" y="127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11917679" y="3942079"/>
              <a:ext cx="161290" cy="389890"/>
            </a:xfrm>
            <a:custGeom>
              <a:avLst/>
              <a:gdLst/>
              <a:ahLst/>
              <a:cxnLst/>
              <a:rect l="l" t="t" r="r" b="b"/>
              <a:pathLst>
                <a:path w="161290" h="389889">
                  <a:moveTo>
                    <a:pt x="0" y="389889"/>
                  </a:moveTo>
                  <a:lnTo>
                    <a:pt x="19050" y="346709"/>
                  </a:lnTo>
                  <a:lnTo>
                    <a:pt x="46990" y="276859"/>
                  </a:lnTo>
                  <a:lnTo>
                    <a:pt x="113030" y="118109"/>
                  </a:lnTo>
                  <a:lnTo>
                    <a:pt x="1612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11925299" y="3943350"/>
              <a:ext cx="160020" cy="392430"/>
            </a:xfrm>
            <a:custGeom>
              <a:avLst/>
              <a:gdLst/>
              <a:ahLst/>
              <a:cxnLst/>
              <a:rect l="l" t="t" r="r" b="b"/>
              <a:pathLst>
                <a:path w="160020" h="392429">
                  <a:moveTo>
                    <a:pt x="0" y="392429"/>
                  </a:moveTo>
                  <a:lnTo>
                    <a:pt x="19050" y="346709"/>
                  </a:lnTo>
                  <a:lnTo>
                    <a:pt x="46990" y="279399"/>
                  </a:lnTo>
                  <a:lnTo>
                    <a:pt x="113030" y="119379"/>
                  </a:lnTo>
                  <a:lnTo>
                    <a:pt x="1600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0" name="object 100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81408" y="4077208"/>
              <a:ext cx="84073" cy="232664"/>
            </a:xfrm>
            <a:prstGeom prst="rect">
              <a:avLst/>
            </a:prstGeom>
          </p:spPr>
        </p:pic>
        <p:sp>
          <p:nvSpPr>
            <p:cNvPr id="1001" name="object 1001"/>
            <p:cNvSpPr/>
            <p:nvPr/>
          </p:nvSpPr>
          <p:spPr>
            <a:xfrm>
              <a:off x="11587479" y="4064000"/>
              <a:ext cx="740410" cy="1769110"/>
            </a:xfrm>
            <a:custGeom>
              <a:avLst/>
              <a:gdLst/>
              <a:ahLst/>
              <a:cxnLst/>
              <a:rect l="l" t="t" r="r" b="b"/>
              <a:pathLst>
                <a:path w="740409" h="1769110">
                  <a:moveTo>
                    <a:pt x="740409" y="0"/>
                  </a:moveTo>
                  <a:lnTo>
                    <a:pt x="684529" y="138430"/>
                  </a:lnTo>
                  <a:lnTo>
                    <a:pt x="631189" y="269240"/>
                  </a:lnTo>
                  <a:lnTo>
                    <a:pt x="586739" y="374650"/>
                  </a:lnTo>
                  <a:lnTo>
                    <a:pt x="546099" y="474980"/>
                  </a:lnTo>
                  <a:lnTo>
                    <a:pt x="511809" y="558800"/>
                  </a:lnTo>
                  <a:lnTo>
                    <a:pt x="417829" y="787400"/>
                  </a:lnTo>
                  <a:lnTo>
                    <a:pt x="377189" y="887730"/>
                  </a:lnTo>
                  <a:lnTo>
                    <a:pt x="363874" y="919162"/>
                  </a:lnTo>
                  <a:lnTo>
                    <a:pt x="350678" y="950594"/>
                  </a:lnTo>
                  <a:lnTo>
                    <a:pt x="337720" y="982027"/>
                  </a:lnTo>
                  <a:lnTo>
                    <a:pt x="325119" y="1013460"/>
                  </a:lnTo>
                  <a:lnTo>
                    <a:pt x="313888" y="1040864"/>
                  </a:lnTo>
                  <a:lnTo>
                    <a:pt x="291901" y="1094720"/>
                  </a:lnTo>
                  <a:lnTo>
                    <a:pt x="268069" y="1150719"/>
                  </a:lnTo>
                  <a:lnTo>
                    <a:pt x="241915" y="1208385"/>
                  </a:lnTo>
                  <a:lnTo>
                    <a:pt x="212605" y="1270317"/>
                  </a:lnTo>
                  <a:lnTo>
                    <a:pt x="196849" y="1303655"/>
                  </a:lnTo>
                  <a:lnTo>
                    <a:pt x="165099" y="1370330"/>
                  </a:lnTo>
                  <a:lnTo>
                    <a:pt x="145216" y="1410295"/>
                  </a:lnTo>
                  <a:lnTo>
                    <a:pt x="125094" y="1450022"/>
                  </a:lnTo>
                  <a:lnTo>
                    <a:pt x="104020" y="1489273"/>
                  </a:lnTo>
                  <a:lnTo>
                    <a:pt x="81279" y="1527810"/>
                  </a:lnTo>
                  <a:lnTo>
                    <a:pt x="75803" y="1536382"/>
                  </a:lnTo>
                  <a:lnTo>
                    <a:pt x="70802" y="1544955"/>
                  </a:lnTo>
                  <a:lnTo>
                    <a:pt x="54133" y="1590357"/>
                  </a:lnTo>
                  <a:lnTo>
                    <a:pt x="50799" y="1620520"/>
                  </a:lnTo>
                  <a:lnTo>
                    <a:pt x="48200" y="1646356"/>
                  </a:lnTo>
                  <a:lnTo>
                    <a:pt x="40620" y="1696600"/>
                  </a:lnTo>
                  <a:lnTo>
                    <a:pt x="26610" y="1732676"/>
                  </a:lnTo>
                  <a:lnTo>
                    <a:pt x="9981" y="1757441"/>
                  </a:lnTo>
                  <a:lnTo>
                    <a:pt x="0" y="17691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12148820" y="4051300"/>
              <a:ext cx="154940" cy="377190"/>
            </a:xfrm>
            <a:custGeom>
              <a:avLst/>
              <a:gdLst/>
              <a:ahLst/>
              <a:cxnLst/>
              <a:rect l="l" t="t" r="r" b="b"/>
              <a:pathLst>
                <a:path w="154940" h="377189">
                  <a:moveTo>
                    <a:pt x="154940" y="0"/>
                  </a:moveTo>
                  <a:lnTo>
                    <a:pt x="97790" y="139700"/>
                  </a:lnTo>
                  <a:lnTo>
                    <a:pt x="45720" y="266700"/>
                  </a:lnTo>
                  <a:lnTo>
                    <a:pt x="0" y="3771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12145010" y="4050029"/>
              <a:ext cx="153670" cy="377190"/>
            </a:xfrm>
            <a:custGeom>
              <a:avLst/>
              <a:gdLst/>
              <a:ahLst/>
              <a:cxnLst/>
              <a:rect l="l" t="t" r="r" b="b"/>
              <a:pathLst>
                <a:path w="153670" h="377189">
                  <a:moveTo>
                    <a:pt x="153670" y="0"/>
                  </a:moveTo>
                  <a:lnTo>
                    <a:pt x="96520" y="139700"/>
                  </a:lnTo>
                  <a:lnTo>
                    <a:pt x="45720" y="265430"/>
                  </a:lnTo>
                  <a:lnTo>
                    <a:pt x="0" y="37719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12138660" y="4047489"/>
              <a:ext cx="153670" cy="375920"/>
            </a:xfrm>
            <a:custGeom>
              <a:avLst/>
              <a:gdLst/>
              <a:ahLst/>
              <a:cxnLst/>
              <a:rect l="l" t="t" r="r" b="b"/>
              <a:pathLst>
                <a:path w="153670" h="375920">
                  <a:moveTo>
                    <a:pt x="153670" y="0"/>
                  </a:moveTo>
                  <a:lnTo>
                    <a:pt x="97790" y="139700"/>
                  </a:lnTo>
                  <a:lnTo>
                    <a:pt x="45720" y="265430"/>
                  </a:lnTo>
                  <a:lnTo>
                    <a:pt x="0" y="3759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11545073" y="4528820"/>
              <a:ext cx="734695" cy="1760220"/>
            </a:xfrm>
            <a:custGeom>
              <a:avLst/>
              <a:gdLst/>
              <a:ahLst/>
              <a:cxnLst/>
              <a:rect l="l" t="t" r="r" b="b"/>
              <a:pathLst>
                <a:path w="734695" h="1760220">
                  <a:moveTo>
                    <a:pt x="564376" y="0"/>
                  </a:moveTo>
                  <a:lnTo>
                    <a:pt x="528816" y="81280"/>
                  </a:lnTo>
                  <a:lnTo>
                    <a:pt x="434836" y="311150"/>
                  </a:lnTo>
                  <a:lnTo>
                    <a:pt x="394196" y="410209"/>
                  </a:lnTo>
                  <a:lnTo>
                    <a:pt x="381615" y="441840"/>
                  </a:lnTo>
                  <a:lnTo>
                    <a:pt x="368796" y="473709"/>
                  </a:lnTo>
                  <a:lnTo>
                    <a:pt x="355977" y="505579"/>
                  </a:lnTo>
                  <a:lnTo>
                    <a:pt x="343396" y="537210"/>
                  </a:lnTo>
                  <a:lnTo>
                    <a:pt x="322282" y="588645"/>
                  </a:lnTo>
                  <a:lnTo>
                    <a:pt x="300216" y="640080"/>
                  </a:lnTo>
                  <a:lnTo>
                    <a:pt x="273387" y="701040"/>
                  </a:lnTo>
                  <a:lnTo>
                    <a:pt x="245606" y="762000"/>
                  </a:lnTo>
                  <a:lnTo>
                    <a:pt x="230346" y="795119"/>
                  </a:lnTo>
                  <a:lnTo>
                    <a:pt x="199350" y="860405"/>
                  </a:lnTo>
                  <a:lnTo>
                    <a:pt x="163155" y="931842"/>
                  </a:lnTo>
                  <a:lnTo>
                    <a:pt x="142577" y="970756"/>
                  </a:lnTo>
                  <a:lnTo>
                    <a:pt x="121761" y="1009431"/>
                  </a:lnTo>
                  <a:lnTo>
                    <a:pt x="100826" y="1047750"/>
                  </a:lnTo>
                  <a:lnTo>
                    <a:pt x="95309" y="1057275"/>
                  </a:lnTo>
                  <a:lnTo>
                    <a:pt x="90031" y="1066800"/>
                  </a:lnTo>
                  <a:lnTo>
                    <a:pt x="84752" y="1076325"/>
                  </a:lnTo>
                  <a:lnTo>
                    <a:pt x="79236" y="1085850"/>
                  </a:lnTo>
                  <a:lnTo>
                    <a:pt x="72767" y="1096327"/>
                  </a:lnTo>
                  <a:lnTo>
                    <a:pt x="66536" y="1106805"/>
                  </a:lnTo>
                  <a:lnTo>
                    <a:pt x="60305" y="1117282"/>
                  </a:lnTo>
                  <a:lnTo>
                    <a:pt x="53836" y="1127760"/>
                  </a:lnTo>
                  <a:lnTo>
                    <a:pt x="45481" y="1140340"/>
                  </a:lnTo>
                  <a:lnTo>
                    <a:pt x="37484" y="1153160"/>
                  </a:lnTo>
                  <a:lnTo>
                    <a:pt x="29725" y="1165979"/>
                  </a:lnTo>
                  <a:lnTo>
                    <a:pt x="22086" y="1178560"/>
                  </a:lnTo>
                  <a:lnTo>
                    <a:pt x="17006" y="1184910"/>
                  </a:lnTo>
                  <a:lnTo>
                    <a:pt x="13196" y="1192530"/>
                  </a:lnTo>
                  <a:lnTo>
                    <a:pt x="10656" y="1200150"/>
                  </a:lnTo>
                  <a:lnTo>
                    <a:pt x="6846" y="1207770"/>
                  </a:lnTo>
                  <a:lnTo>
                    <a:pt x="4306" y="1215390"/>
                  </a:lnTo>
                  <a:lnTo>
                    <a:pt x="3036" y="1224280"/>
                  </a:lnTo>
                  <a:lnTo>
                    <a:pt x="1389" y="1231701"/>
                  </a:lnTo>
                  <a:lnTo>
                    <a:pt x="337" y="1238885"/>
                  </a:lnTo>
                  <a:lnTo>
                    <a:pt x="0" y="1246068"/>
                  </a:lnTo>
                  <a:lnTo>
                    <a:pt x="496" y="1253490"/>
                  </a:lnTo>
                  <a:lnTo>
                    <a:pt x="1766" y="1257300"/>
                  </a:lnTo>
                  <a:lnTo>
                    <a:pt x="3036" y="1261110"/>
                  </a:lnTo>
                  <a:lnTo>
                    <a:pt x="3036" y="1264920"/>
                  </a:lnTo>
                  <a:lnTo>
                    <a:pt x="5576" y="1272540"/>
                  </a:lnTo>
                  <a:lnTo>
                    <a:pt x="34289" y="1302226"/>
                  </a:lnTo>
                  <a:lnTo>
                    <a:pt x="42406" y="1305560"/>
                  </a:lnTo>
                  <a:lnTo>
                    <a:pt x="38596" y="1311910"/>
                  </a:lnTo>
                  <a:lnTo>
                    <a:pt x="53836" y="1322070"/>
                  </a:lnTo>
                  <a:lnTo>
                    <a:pt x="66536" y="1330960"/>
                  </a:lnTo>
                  <a:lnTo>
                    <a:pt x="128766" y="1370330"/>
                  </a:lnTo>
                  <a:lnTo>
                    <a:pt x="164326" y="1391920"/>
                  </a:lnTo>
                  <a:lnTo>
                    <a:pt x="180836" y="1403350"/>
                  </a:lnTo>
                  <a:lnTo>
                    <a:pt x="296406" y="1478280"/>
                  </a:lnTo>
                  <a:lnTo>
                    <a:pt x="427216" y="1562100"/>
                  </a:lnTo>
                  <a:lnTo>
                    <a:pt x="546596" y="1639570"/>
                  </a:lnTo>
                  <a:lnTo>
                    <a:pt x="605016" y="1676400"/>
                  </a:lnTo>
                  <a:lnTo>
                    <a:pt x="693916" y="1733550"/>
                  </a:lnTo>
                  <a:lnTo>
                    <a:pt x="734556" y="17602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11540807" y="4526279"/>
              <a:ext cx="736600" cy="1766570"/>
            </a:xfrm>
            <a:custGeom>
              <a:avLst/>
              <a:gdLst/>
              <a:ahLst/>
              <a:cxnLst/>
              <a:rect l="l" t="t" r="r" b="b"/>
              <a:pathLst>
                <a:path w="736600" h="1766570">
                  <a:moveTo>
                    <a:pt x="563562" y="0"/>
                  </a:moveTo>
                  <a:lnTo>
                    <a:pt x="529272" y="82550"/>
                  </a:lnTo>
                  <a:lnTo>
                    <a:pt x="434022" y="312420"/>
                  </a:lnTo>
                  <a:lnTo>
                    <a:pt x="394652" y="411480"/>
                  </a:lnTo>
                  <a:lnTo>
                    <a:pt x="382071" y="442912"/>
                  </a:lnTo>
                  <a:lnTo>
                    <a:pt x="369252" y="474345"/>
                  </a:lnTo>
                  <a:lnTo>
                    <a:pt x="356433" y="505777"/>
                  </a:lnTo>
                  <a:lnTo>
                    <a:pt x="343852" y="537210"/>
                  </a:lnTo>
                  <a:lnTo>
                    <a:pt x="332640" y="563125"/>
                  </a:lnTo>
                  <a:lnTo>
                    <a:pt x="321786" y="589280"/>
                  </a:lnTo>
                  <a:lnTo>
                    <a:pt x="311169" y="615434"/>
                  </a:lnTo>
                  <a:lnTo>
                    <a:pt x="300672" y="641350"/>
                  </a:lnTo>
                  <a:lnTo>
                    <a:pt x="287139" y="671631"/>
                  </a:lnTo>
                  <a:lnTo>
                    <a:pt x="273367" y="701675"/>
                  </a:lnTo>
                  <a:lnTo>
                    <a:pt x="259595" y="731718"/>
                  </a:lnTo>
                  <a:lnTo>
                    <a:pt x="246062" y="762000"/>
                  </a:lnTo>
                  <a:lnTo>
                    <a:pt x="230068" y="795317"/>
                  </a:lnTo>
                  <a:lnTo>
                    <a:pt x="214312" y="828516"/>
                  </a:lnTo>
                  <a:lnTo>
                    <a:pt x="198556" y="861476"/>
                  </a:lnTo>
                  <a:lnTo>
                    <a:pt x="162540" y="932914"/>
                  </a:lnTo>
                  <a:lnTo>
                    <a:pt x="142398" y="971391"/>
                  </a:lnTo>
                  <a:lnTo>
                    <a:pt x="122019" y="1009630"/>
                  </a:lnTo>
                  <a:lnTo>
                    <a:pt x="101282" y="1047750"/>
                  </a:lnTo>
                  <a:lnTo>
                    <a:pt x="90011" y="1067911"/>
                  </a:lnTo>
                  <a:lnTo>
                    <a:pt x="84673" y="1077575"/>
                  </a:lnTo>
                  <a:lnTo>
                    <a:pt x="79692" y="1087120"/>
                  </a:lnTo>
                  <a:lnTo>
                    <a:pt x="73223" y="1097597"/>
                  </a:lnTo>
                  <a:lnTo>
                    <a:pt x="66992" y="1108075"/>
                  </a:lnTo>
                  <a:lnTo>
                    <a:pt x="60761" y="1118552"/>
                  </a:lnTo>
                  <a:lnTo>
                    <a:pt x="54292" y="1129030"/>
                  </a:lnTo>
                  <a:lnTo>
                    <a:pt x="47625" y="1139705"/>
                  </a:lnTo>
                  <a:lnTo>
                    <a:pt x="40957" y="1150620"/>
                  </a:lnTo>
                  <a:lnTo>
                    <a:pt x="34290" y="1161534"/>
                  </a:lnTo>
                  <a:lnTo>
                    <a:pt x="27622" y="1172210"/>
                  </a:lnTo>
                  <a:lnTo>
                    <a:pt x="25082" y="1177290"/>
                  </a:lnTo>
                  <a:lnTo>
                    <a:pt x="21272" y="1182370"/>
                  </a:lnTo>
                  <a:lnTo>
                    <a:pt x="18732" y="1187450"/>
                  </a:lnTo>
                  <a:lnTo>
                    <a:pt x="16192" y="1191260"/>
                  </a:lnTo>
                  <a:lnTo>
                    <a:pt x="13652" y="1196340"/>
                  </a:lnTo>
                  <a:lnTo>
                    <a:pt x="11112" y="1200150"/>
                  </a:lnTo>
                  <a:lnTo>
                    <a:pt x="8274" y="1206619"/>
                  </a:lnTo>
                  <a:lnTo>
                    <a:pt x="0" y="1240789"/>
                  </a:lnTo>
                  <a:lnTo>
                    <a:pt x="238" y="1248410"/>
                  </a:lnTo>
                  <a:lnTo>
                    <a:pt x="952" y="1256030"/>
                  </a:lnTo>
                  <a:lnTo>
                    <a:pt x="2222" y="1259840"/>
                  </a:lnTo>
                  <a:lnTo>
                    <a:pt x="2222" y="1263650"/>
                  </a:lnTo>
                  <a:lnTo>
                    <a:pt x="21947" y="1300757"/>
                  </a:lnTo>
                  <a:lnTo>
                    <a:pt x="68262" y="1336040"/>
                  </a:lnTo>
                  <a:lnTo>
                    <a:pt x="130492" y="1376680"/>
                  </a:lnTo>
                  <a:lnTo>
                    <a:pt x="166052" y="1399540"/>
                  </a:lnTo>
                  <a:lnTo>
                    <a:pt x="182562" y="1409700"/>
                  </a:lnTo>
                  <a:lnTo>
                    <a:pt x="298132" y="1484630"/>
                  </a:lnTo>
                  <a:lnTo>
                    <a:pt x="427672" y="1568450"/>
                  </a:lnTo>
                  <a:lnTo>
                    <a:pt x="548322" y="1645920"/>
                  </a:lnTo>
                  <a:lnTo>
                    <a:pt x="606742" y="1682750"/>
                  </a:lnTo>
                  <a:lnTo>
                    <a:pt x="695642" y="1739900"/>
                  </a:lnTo>
                  <a:lnTo>
                    <a:pt x="736282" y="17665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11529833" y="4531359"/>
              <a:ext cx="742315" cy="1770380"/>
            </a:xfrm>
            <a:custGeom>
              <a:avLst/>
              <a:gdLst/>
              <a:ahLst/>
              <a:cxnLst/>
              <a:rect l="l" t="t" r="r" b="b"/>
              <a:pathLst>
                <a:path w="742315" h="1770379">
                  <a:moveTo>
                    <a:pt x="564376" y="0"/>
                  </a:moveTo>
                  <a:lnTo>
                    <a:pt x="533896" y="73660"/>
                  </a:lnTo>
                  <a:lnTo>
                    <a:pt x="438646" y="306070"/>
                  </a:lnTo>
                  <a:lnTo>
                    <a:pt x="399276" y="402590"/>
                  </a:lnTo>
                  <a:lnTo>
                    <a:pt x="373399" y="466566"/>
                  </a:lnTo>
                  <a:lnTo>
                    <a:pt x="348476" y="529590"/>
                  </a:lnTo>
                  <a:lnTo>
                    <a:pt x="337978" y="555307"/>
                  </a:lnTo>
                  <a:lnTo>
                    <a:pt x="327362" y="581025"/>
                  </a:lnTo>
                  <a:lnTo>
                    <a:pt x="316507" y="606742"/>
                  </a:lnTo>
                  <a:lnTo>
                    <a:pt x="305296" y="632460"/>
                  </a:lnTo>
                  <a:lnTo>
                    <a:pt x="292477" y="662741"/>
                  </a:lnTo>
                  <a:lnTo>
                    <a:pt x="278943" y="692785"/>
                  </a:lnTo>
                  <a:lnTo>
                    <a:pt x="264933" y="722828"/>
                  </a:lnTo>
                  <a:lnTo>
                    <a:pt x="250686" y="753110"/>
                  </a:lnTo>
                  <a:lnTo>
                    <a:pt x="235426" y="786427"/>
                  </a:lnTo>
                  <a:lnTo>
                    <a:pt x="204430" y="852586"/>
                  </a:lnTo>
                  <a:lnTo>
                    <a:pt x="168949" y="924202"/>
                  </a:lnTo>
                  <a:lnTo>
                    <a:pt x="148609" y="962977"/>
                  </a:lnTo>
                  <a:lnTo>
                    <a:pt x="127555" y="1001275"/>
                  </a:lnTo>
                  <a:lnTo>
                    <a:pt x="105906" y="1038860"/>
                  </a:lnTo>
                  <a:lnTo>
                    <a:pt x="100191" y="1048385"/>
                  </a:lnTo>
                  <a:lnTo>
                    <a:pt x="94476" y="1057910"/>
                  </a:lnTo>
                  <a:lnTo>
                    <a:pt x="88761" y="1067435"/>
                  </a:lnTo>
                  <a:lnTo>
                    <a:pt x="83046" y="1076960"/>
                  </a:lnTo>
                  <a:lnTo>
                    <a:pt x="76577" y="1087635"/>
                  </a:lnTo>
                  <a:lnTo>
                    <a:pt x="70346" y="1098550"/>
                  </a:lnTo>
                  <a:lnTo>
                    <a:pt x="64115" y="1109464"/>
                  </a:lnTo>
                  <a:lnTo>
                    <a:pt x="57646" y="1120140"/>
                  </a:lnTo>
                  <a:lnTo>
                    <a:pt x="50998" y="1130637"/>
                  </a:lnTo>
                  <a:lnTo>
                    <a:pt x="44469" y="1141253"/>
                  </a:lnTo>
                  <a:lnTo>
                    <a:pt x="38179" y="1152108"/>
                  </a:lnTo>
                  <a:lnTo>
                    <a:pt x="32246" y="1163320"/>
                  </a:lnTo>
                  <a:lnTo>
                    <a:pt x="28436" y="1167130"/>
                  </a:lnTo>
                  <a:lnTo>
                    <a:pt x="25896" y="1172210"/>
                  </a:lnTo>
                  <a:lnTo>
                    <a:pt x="23356" y="1177290"/>
                  </a:lnTo>
                  <a:lnTo>
                    <a:pt x="19546" y="1182370"/>
                  </a:lnTo>
                  <a:lnTo>
                    <a:pt x="17006" y="1186180"/>
                  </a:lnTo>
                  <a:lnTo>
                    <a:pt x="14466" y="1191260"/>
                  </a:lnTo>
                  <a:lnTo>
                    <a:pt x="10894" y="1198125"/>
                  </a:lnTo>
                  <a:lnTo>
                    <a:pt x="337" y="1236186"/>
                  </a:lnTo>
                  <a:lnTo>
                    <a:pt x="0" y="1244381"/>
                  </a:lnTo>
                  <a:lnTo>
                    <a:pt x="496" y="1252220"/>
                  </a:lnTo>
                  <a:lnTo>
                    <a:pt x="1766" y="1257300"/>
                  </a:lnTo>
                  <a:lnTo>
                    <a:pt x="3036" y="1262380"/>
                  </a:lnTo>
                  <a:lnTo>
                    <a:pt x="20816" y="1297940"/>
                  </a:lnTo>
                  <a:lnTo>
                    <a:pt x="74156" y="1341120"/>
                  </a:lnTo>
                  <a:lnTo>
                    <a:pt x="136386" y="1380490"/>
                  </a:lnTo>
                  <a:lnTo>
                    <a:pt x="171946" y="1403350"/>
                  </a:lnTo>
                  <a:lnTo>
                    <a:pt x="188456" y="1414780"/>
                  </a:lnTo>
                  <a:lnTo>
                    <a:pt x="301486" y="1487170"/>
                  </a:lnTo>
                  <a:lnTo>
                    <a:pt x="433566" y="1572260"/>
                  </a:lnTo>
                  <a:lnTo>
                    <a:pt x="555486" y="1651000"/>
                  </a:lnTo>
                  <a:lnTo>
                    <a:pt x="611366" y="1686560"/>
                  </a:lnTo>
                  <a:lnTo>
                    <a:pt x="701536" y="1744980"/>
                  </a:lnTo>
                  <a:lnTo>
                    <a:pt x="742176" y="17703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8" name="object 100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97258" y="4319777"/>
              <a:ext cx="170434" cy="315213"/>
            </a:xfrm>
            <a:prstGeom prst="rect">
              <a:avLst/>
            </a:prstGeom>
          </p:spPr>
        </p:pic>
        <p:pic>
          <p:nvPicPr>
            <p:cNvPr id="1009" name="object 100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61367" y="4948427"/>
              <a:ext cx="105663" cy="125984"/>
            </a:xfrm>
            <a:prstGeom prst="rect">
              <a:avLst/>
            </a:prstGeom>
          </p:spPr>
        </p:pic>
        <p:sp>
          <p:nvSpPr>
            <p:cNvPr id="1010" name="object 1010"/>
            <p:cNvSpPr/>
            <p:nvPr/>
          </p:nvSpPr>
          <p:spPr>
            <a:xfrm>
              <a:off x="12038329" y="52146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12026899" y="520827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12012929" y="520065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12001499" y="519430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11987529" y="51866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11976099" y="518032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11960860" y="5177789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11951970" y="517778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89"/>
                  </a:moveTo>
                  <a:lnTo>
                    <a:pt x="5080" y="1269"/>
                  </a:ln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11944349" y="51955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507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11935460" y="520065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89"/>
                  </a:moveTo>
                  <a:lnTo>
                    <a:pt x="5080" y="6349"/>
                  </a:ln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11920220" y="520827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0"/>
                  </a:moveTo>
                  <a:lnTo>
                    <a:pt x="635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11910060" y="520318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11894820" y="519683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11883389" y="519175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0"/>
                  </a:moveTo>
                  <a:lnTo>
                    <a:pt x="1143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11870689" y="518540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11879579" y="51866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11879579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11880849" y="51866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  <a:path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11879579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1187957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11880849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  <a:path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11879579" y="51904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11878310" y="51904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11878310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  <a:path w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11877039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11875770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1875770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11875770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11875770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11875770" y="51879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  <a:path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11876446" y="518739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90" y="74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11877039" y="51866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11875770" y="51866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11875770" y="51866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11878310" y="51866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11879579" y="51866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11877039" y="518795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540" y="127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11878310" y="51854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11906249" y="51993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11906249" y="52006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1906249" y="51993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1906249" y="52019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1906249" y="52019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190624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1190497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11904979" y="52031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1190497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11903710" y="52019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1190243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1190243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11902439" y="52019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11902439" y="52006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11901170" y="52006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1902439" y="51993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11903710" y="51993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11902439" y="51981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11904979" y="51993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11904979" y="51993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11903710" y="51993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2539"/>
                  </a:moveTo>
                  <a:lnTo>
                    <a:pt x="2540" y="126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3809"/>
                  </a:lnTo>
                  <a:lnTo>
                    <a:pt x="254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11904979" y="51981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11904979" y="51981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11930379" y="5208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11931649" y="52095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11930379" y="52082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0"/>
                  </a:lnTo>
                  <a:lnTo>
                    <a:pt x="1270" y="0"/>
                  </a:lnTo>
                  <a:lnTo>
                    <a:pt x="2540" y="0"/>
                  </a:lnTo>
                  <a:lnTo>
                    <a:pt x="1270" y="1270"/>
                  </a:lnTo>
                </a:path>
                <a:path w="254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1931649" y="5209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1931649" y="52108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1932920" y="5209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1931649" y="5212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11931649" y="5212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1932920" y="5212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1932920" y="5212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1931649" y="52120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1930379" y="52120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1930379" y="52133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1930379" y="52120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1929110" y="5212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1929110" y="52133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  <a:path w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1928525" y="521163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2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1929110" y="52108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1927839" y="52108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1927839" y="5212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1929110" y="5209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1930379" y="52095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1929110" y="52095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127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1929110" y="52082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1948160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1949429" y="51879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1948160" y="51879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1948160" y="51879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1949429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1950699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1950699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195069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195069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1951970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195069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1950699" y="51917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1950699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11949429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1949429" y="51917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11949429" y="5193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1948160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194688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1946889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194688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194688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11948160" y="518922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11946889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  <a:path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11972289" y="51765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11972289" y="51777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11973560" y="51765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11972289" y="51777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11972289" y="51790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11973560" y="51790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11972289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11971020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11971020" y="51803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11971020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11969749" y="51790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11969749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11969749" y="51803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11968479" y="51777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11969114" y="517721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57" y="406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11968479" y="51777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11969749" y="51765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11971020" y="51752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11969749" y="51752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11971020" y="51752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11972289" y="51752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11969749" y="5176520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2540" y="2539"/>
                  </a:move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254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11972289" y="51752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  <a:lnTo>
                    <a:pt x="0" y="0"/>
                  </a:lnTo>
                </a:path>
                <a:path w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1199768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11998960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11998960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11998960" y="51917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11997689" y="5193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11998960" y="5193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11998960" y="5193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11997689" y="51930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11996420" y="51930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11996420" y="51943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11996420" y="51930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11995149" y="5193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11995149" y="5193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1199514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11995149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11993879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1199387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1199514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11996420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1199514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11997689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1199768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11995149" y="519048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2540" y="2539"/>
                  </a:move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1269"/>
                  </a:lnTo>
                  <a:lnTo>
                    <a:pt x="1270" y="2539"/>
                  </a:lnTo>
                  <a:lnTo>
                    <a:pt x="254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11997689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  <a:path w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12023089" y="52044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12024360" y="52057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12024360" y="52044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12024360" y="52057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12023089" y="520700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12024360" y="52057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12023089" y="52070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12021820" y="52070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12021820" y="520827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1270" y="0"/>
                  </a:lnTo>
                  <a:lnTo>
                    <a:pt x="0" y="0"/>
                  </a:lnTo>
                </a:path>
                <a:path w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12021820" y="52070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12020549" y="52057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12020549" y="52070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12020549" y="52057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12020549" y="52044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12019279" y="52044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12020549" y="52044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12021820" y="52031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1202054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12023089" y="52031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1202308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12021820" y="520445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270" y="2539"/>
                  </a:move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1202308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11562079" y="5806439"/>
              <a:ext cx="31750" cy="25400"/>
            </a:xfrm>
            <a:custGeom>
              <a:avLst/>
              <a:gdLst/>
              <a:ahLst/>
              <a:cxnLst/>
              <a:rect l="l" t="t" r="r" b="b"/>
              <a:pathLst>
                <a:path w="31750" h="25400">
                  <a:moveTo>
                    <a:pt x="25400" y="25400"/>
                  </a:moveTo>
                  <a:lnTo>
                    <a:pt x="0" y="8890"/>
                  </a:lnTo>
                  <a:lnTo>
                    <a:pt x="6350" y="0"/>
                  </a:lnTo>
                  <a:lnTo>
                    <a:pt x="31750" y="15240"/>
                  </a:lnTo>
                  <a:lnTo>
                    <a:pt x="25400" y="254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11598910" y="5735062"/>
              <a:ext cx="331470" cy="114935"/>
            </a:xfrm>
            <a:custGeom>
              <a:avLst/>
              <a:gdLst/>
              <a:ahLst/>
              <a:cxnLst/>
              <a:rect l="l" t="t" r="r" b="b"/>
              <a:pathLst>
                <a:path w="331470" h="114935">
                  <a:moveTo>
                    <a:pt x="0" y="114557"/>
                  </a:moveTo>
                  <a:lnTo>
                    <a:pt x="73660" y="70107"/>
                  </a:lnTo>
                  <a:lnTo>
                    <a:pt x="88165" y="59888"/>
                  </a:lnTo>
                  <a:lnTo>
                    <a:pt x="103028" y="50264"/>
                  </a:lnTo>
                  <a:lnTo>
                    <a:pt x="153570" y="24467"/>
                  </a:lnTo>
                  <a:lnTo>
                    <a:pt x="194964" y="11132"/>
                  </a:lnTo>
                  <a:lnTo>
                    <a:pt x="236100" y="3294"/>
                  </a:lnTo>
                  <a:lnTo>
                    <a:pt x="276979" y="0"/>
                  </a:lnTo>
                  <a:lnTo>
                    <a:pt x="297180" y="257"/>
                  </a:lnTo>
                  <a:lnTo>
                    <a:pt x="305752" y="476"/>
                  </a:lnTo>
                  <a:lnTo>
                    <a:pt x="314325" y="1051"/>
                  </a:lnTo>
                  <a:lnTo>
                    <a:pt x="322897" y="1865"/>
                  </a:lnTo>
                  <a:lnTo>
                    <a:pt x="331470" y="2797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9" name="object 118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21337" y="5827268"/>
              <a:ext cx="221234" cy="108204"/>
            </a:xfrm>
            <a:prstGeom prst="rect">
              <a:avLst/>
            </a:prstGeom>
          </p:spPr>
        </p:pic>
        <p:pic>
          <p:nvPicPr>
            <p:cNvPr id="1190" name="object 119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012167" y="5890768"/>
              <a:ext cx="156464" cy="179324"/>
            </a:xfrm>
            <a:prstGeom prst="rect">
              <a:avLst/>
            </a:prstGeom>
          </p:spPr>
        </p:pic>
        <p:sp>
          <p:nvSpPr>
            <p:cNvPr id="1191" name="object 1191"/>
            <p:cNvSpPr/>
            <p:nvPr/>
          </p:nvSpPr>
          <p:spPr>
            <a:xfrm>
              <a:off x="12273279" y="6083300"/>
              <a:ext cx="46990" cy="204470"/>
            </a:xfrm>
            <a:custGeom>
              <a:avLst/>
              <a:gdLst/>
              <a:ahLst/>
              <a:cxnLst/>
              <a:rect l="l" t="t" r="r" b="b"/>
              <a:pathLst>
                <a:path w="46990" h="204470">
                  <a:moveTo>
                    <a:pt x="0" y="0"/>
                  </a:moveTo>
                  <a:lnTo>
                    <a:pt x="24130" y="40640"/>
                  </a:lnTo>
                  <a:lnTo>
                    <a:pt x="40917" y="86895"/>
                  </a:lnTo>
                  <a:lnTo>
                    <a:pt x="46771" y="131445"/>
                  </a:lnTo>
                  <a:lnTo>
                    <a:pt x="46990" y="140970"/>
                  </a:lnTo>
                  <a:lnTo>
                    <a:pt x="45720" y="146050"/>
                  </a:lnTo>
                  <a:lnTo>
                    <a:pt x="45720" y="151130"/>
                  </a:lnTo>
                  <a:lnTo>
                    <a:pt x="29209" y="190500"/>
                  </a:lnTo>
                  <a:lnTo>
                    <a:pt x="21590" y="198120"/>
                  </a:lnTo>
                  <a:lnTo>
                    <a:pt x="7620" y="2044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11396979" y="6073139"/>
              <a:ext cx="709930" cy="444500"/>
            </a:xfrm>
            <a:custGeom>
              <a:avLst/>
              <a:gdLst/>
              <a:ahLst/>
              <a:cxnLst/>
              <a:rect l="l" t="t" r="r" b="b"/>
              <a:pathLst>
                <a:path w="709929" h="444500">
                  <a:moveTo>
                    <a:pt x="709929" y="444500"/>
                  </a:moveTo>
                  <a:lnTo>
                    <a:pt x="544829" y="339090"/>
                  </a:lnTo>
                  <a:lnTo>
                    <a:pt x="420369" y="259079"/>
                  </a:lnTo>
                  <a:lnTo>
                    <a:pt x="312419" y="189229"/>
                  </a:lnTo>
                  <a:lnTo>
                    <a:pt x="171449" y="100329"/>
                  </a:lnTo>
                  <a:lnTo>
                    <a:pt x="110489" y="58420"/>
                  </a:lnTo>
                  <a:lnTo>
                    <a:pt x="78739" y="43179"/>
                  </a:lnTo>
                  <a:lnTo>
                    <a:pt x="45719" y="60960"/>
                  </a:lnTo>
                  <a:lnTo>
                    <a:pt x="11429" y="35559"/>
                  </a:lnTo>
                  <a:lnTo>
                    <a:pt x="1269" y="139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10770870" y="6070600"/>
              <a:ext cx="1309370" cy="1451610"/>
            </a:xfrm>
            <a:custGeom>
              <a:avLst/>
              <a:gdLst/>
              <a:ahLst/>
              <a:cxnLst/>
              <a:rect l="l" t="t" r="r" b="b"/>
              <a:pathLst>
                <a:path w="1309370" h="1451609">
                  <a:moveTo>
                    <a:pt x="1309370" y="389889"/>
                  </a:moveTo>
                  <a:lnTo>
                    <a:pt x="1191260" y="314959"/>
                  </a:lnTo>
                  <a:lnTo>
                    <a:pt x="1066800" y="234949"/>
                  </a:lnTo>
                  <a:lnTo>
                    <a:pt x="960120" y="165099"/>
                  </a:lnTo>
                  <a:lnTo>
                    <a:pt x="819150" y="74929"/>
                  </a:lnTo>
                  <a:lnTo>
                    <a:pt x="754380" y="34289"/>
                  </a:lnTo>
                  <a:lnTo>
                    <a:pt x="746521" y="28078"/>
                  </a:lnTo>
                  <a:lnTo>
                    <a:pt x="738187" y="22701"/>
                  </a:lnTo>
                  <a:lnTo>
                    <a:pt x="729376" y="18037"/>
                  </a:lnTo>
                  <a:lnTo>
                    <a:pt x="720090" y="13969"/>
                  </a:lnTo>
                  <a:lnTo>
                    <a:pt x="712470" y="10596"/>
                  </a:lnTo>
                  <a:lnTo>
                    <a:pt x="673100" y="952"/>
                  </a:lnTo>
                  <a:lnTo>
                    <a:pt x="656590" y="0"/>
                  </a:lnTo>
                  <a:lnTo>
                    <a:pt x="648950" y="19"/>
                  </a:lnTo>
                  <a:lnTo>
                    <a:pt x="609600" y="5079"/>
                  </a:lnTo>
                  <a:lnTo>
                    <a:pt x="601980" y="7619"/>
                  </a:lnTo>
                  <a:lnTo>
                    <a:pt x="594360" y="10159"/>
                  </a:lnTo>
                  <a:lnTo>
                    <a:pt x="586740" y="12699"/>
                  </a:lnTo>
                  <a:lnTo>
                    <a:pt x="579120" y="16509"/>
                  </a:lnTo>
                  <a:lnTo>
                    <a:pt x="543460" y="39290"/>
                  </a:lnTo>
                  <a:lnTo>
                    <a:pt x="516255" y="69373"/>
                  </a:lnTo>
                  <a:lnTo>
                    <a:pt x="478790" y="128269"/>
                  </a:lnTo>
                  <a:lnTo>
                    <a:pt x="410210" y="236219"/>
                  </a:lnTo>
                  <a:lnTo>
                    <a:pt x="383540" y="276859"/>
                  </a:lnTo>
                  <a:lnTo>
                    <a:pt x="375920" y="290829"/>
                  </a:lnTo>
                  <a:lnTo>
                    <a:pt x="314960" y="384809"/>
                  </a:lnTo>
                  <a:lnTo>
                    <a:pt x="303530" y="402589"/>
                  </a:lnTo>
                  <a:lnTo>
                    <a:pt x="267970" y="461009"/>
                  </a:lnTo>
                  <a:lnTo>
                    <a:pt x="242570" y="500379"/>
                  </a:lnTo>
                  <a:lnTo>
                    <a:pt x="233680" y="514349"/>
                  </a:lnTo>
                  <a:lnTo>
                    <a:pt x="191770" y="580389"/>
                  </a:lnTo>
                  <a:lnTo>
                    <a:pt x="180340" y="596899"/>
                  </a:lnTo>
                  <a:lnTo>
                    <a:pt x="160020" y="627379"/>
                  </a:lnTo>
                  <a:lnTo>
                    <a:pt x="151467" y="640516"/>
                  </a:lnTo>
                  <a:lnTo>
                    <a:pt x="143033" y="653414"/>
                  </a:lnTo>
                  <a:lnTo>
                    <a:pt x="134838" y="666313"/>
                  </a:lnTo>
                  <a:lnTo>
                    <a:pt x="127000" y="679449"/>
                  </a:lnTo>
                  <a:lnTo>
                    <a:pt x="117475" y="697527"/>
                  </a:lnTo>
                  <a:lnTo>
                    <a:pt x="107950" y="715486"/>
                  </a:lnTo>
                  <a:lnTo>
                    <a:pt x="98425" y="733206"/>
                  </a:lnTo>
                  <a:lnTo>
                    <a:pt x="88900" y="750569"/>
                  </a:lnTo>
                  <a:lnTo>
                    <a:pt x="86360" y="755649"/>
                  </a:lnTo>
                  <a:lnTo>
                    <a:pt x="83820" y="759459"/>
                  </a:lnTo>
                  <a:lnTo>
                    <a:pt x="81280" y="764539"/>
                  </a:lnTo>
                  <a:lnTo>
                    <a:pt x="77489" y="771207"/>
                  </a:lnTo>
                  <a:lnTo>
                    <a:pt x="73818" y="777874"/>
                  </a:lnTo>
                  <a:lnTo>
                    <a:pt x="70385" y="784542"/>
                  </a:lnTo>
                  <a:lnTo>
                    <a:pt x="67310" y="791209"/>
                  </a:lnTo>
                  <a:lnTo>
                    <a:pt x="64770" y="796289"/>
                  </a:lnTo>
                  <a:lnTo>
                    <a:pt x="63500" y="800099"/>
                  </a:lnTo>
                  <a:lnTo>
                    <a:pt x="62230" y="805179"/>
                  </a:lnTo>
                  <a:lnTo>
                    <a:pt x="53597" y="827643"/>
                  </a:lnTo>
                  <a:lnTo>
                    <a:pt x="43656" y="849629"/>
                  </a:lnTo>
                  <a:lnTo>
                    <a:pt x="33476" y="871616"/>
                  </a:lnTo>
                  <a:lnTo>
                    <a:pt x="24130" y="894079"/>
                  </a:lnTo>
                  <a:lnTo>
                    <a:pt x="10735" y="938549"/>
                  </a:lnTo>
                  <a:lnTo>
                    <a:pt x="1905" y="988059"/>
                  </a:lnTo>
                  <a:lnTo>
                    <a:pt x="0" y="1022349"/>
                  </a:lnTo>
                  <a:lnTo>
                    <a:pt x="1190" y="1036637"/>
                  </a:lnTo>
                  <a:lnTo>
                    <a:pt x="7620" y="1079499"/>
                  </a:lnTo>
                  <a:lnTo>
                    <a:pt x="17303" y="1116647"/>
                  </a:lnTo>
                  <a:lnTo>
                    <a:pt x="31750" y="1151889"/>
                  </a:lnTo>
                  <a:lnTo>
                    <a:pt x="37941" y="1166891"/>
                  </a:lnTo>
                  <a:lnTo>
                    <a:pt x="62230" y="1209039"/>
                  </a:lnTo>
                  <a:lnTo>
                    <a:pt x="89554" y="1241186"/>
                  </a:lnTo>
                  <a:lnTo>
                    <a:pt x="118903" y="1268412"/>
                  </a:lnTo>
                  <a:lnTo>
                    <a:pt x="139700" y="1283970"/>
                  </a:lnTo>
                  <a:lnTo>
                    <a:pt x="143510" y="1287780"/>
                  </a:lnTo>
                  <a:lnTo>
                    <a:pt x="147320" y="1290320"/>
                  </a:lnTo>
                  <a:lnTo>
                    <a:pt x="151130" y="1292859"/>
                  </a:lnTo>
                  <a:lnTo>
                    <a:pt x="252730" y="1360170"/>
                  </a:lnTo>
                  <a:lnTo>
                    <a:pt x="340360" y="1418589"/>
                  </a:lnTo>
                  <a:lnTo>
                    <a:pt x="389890" y="14516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10766802" y="6065520"/>
              <a:ext cx="1316355" cy="1460500"/>
            </a:xfrm>
            <a:custGeom>
              <a:avLst/>
              <a:gdLst/>
              <a:ahLst/>
              <a:cxnLst/>
              <a:rect l="l" t="t" r="r" b="b"/>
              <a:pathLst>
                <a:path w="1316354" h="1460500">
                  <a:moveTo>
                    <a:pt x="1315977" y="392429"/>
                  </a:moveTo>
                  <a:lnTo>
                    <a:pt x="1199137" y="314959"/>
                  </a:lnTo>
                  <a:lnTo>
                    <a:pt x="1073407" y="236219"/>
                  </a:lnTo>
                  <a:lnTo>
                    <a:pt x="966727" y="166369"/>
                  </a:lnTo>
                  <a:lnTo>
                    <a:pt x="825757" y="76199"/>
                  </a:lnTo>
                  <a:lnTo>
                    <a:pt x="760987" y="35559"/>
                  </a:lnTo>
                  <a:lnTo>
                    <a:pt x="752395" y="30063"/>
                  </a:lnTo>
                  <a:lnTo>
                    <a:pt x="717807" y="11469"/>
                  </a:lnTo>
                  <a:lnTo>
                    <a:pt x="677802" y="317"/>
                  </a:lnTo>
                  <a:lnTo>
                    <a:pt x="660657" y="0"/>
                  </a:lnTo>
                  <a:lnTo>
                    <a:pt x="652839" y="19"/>
                  </a:lnTo>
                  <a:lnTo>
                    <a:pt x="612397" y="5079"/>
                  </a:lnTo>
                  <a:lnTo>
                    <a:pt x="604777" y="7619"/>
                  </a:lnTo>
                  <a:lnTo>
                    <a:pt x="597157" y="10159"/>
                  </a:lnTo>
                  <a:lnTo>
                    <a:pt x="589537" y="12699"/>
                  </a:lnTo>
                  <a:lnTo>
                    <a:pt x="583187" y="16509"/>
                  </a:lnTo>
                  <a:lnTo>
                    <a:pt x="574833" y="20558"/>
                  </a:lnTo>
                  <a:lnTo>
                    <a:pt x="538420" y="46037"/>
                  </a:lnTo>
                  <a:lnTo>
                    <a:pt x="527307" y="58419"/>
                  </a:lnTo>
                  <a:lnTo>
                    <a:pt x="521811" y="64908"/>
                  </a:lnTo>
                  <a:lnTo>
                    <a:pt x="516671" y="71278"/>
                  </a:lnTo>
                  <a:lnTo>
                    <a:pt x="511770" y="77886"/>
                  </a:lnTo>
                  <a:lnTo>
                    <a:pt x="506987" y="85089"/>
                  </a:lnTo>
                  <a:lnTo>
                    <a:pt x="484127" y="124459"/>
                  </a:lnTo>
                  <a:lnTo>
                    <a:pt x="475237" y="138429"/>
                  </a:lnTo>
                  <a:lnTo>
                    <a:pt x="410467" y="240029"/>
                  </a:lnTo>
                  <a:lnTo>
                    <a:pt x="385067" y="279399"/>
                  </a:lnTo>
                  <a:lnTo>
                    <a:pt x="374907" y="294639"/>
                  </a:lnTo>
                  <a:lnTo>
                    <a:pt x="315217" y="387349"/>
                  </a:lnTo>
                  <a:lnTo>
                    <a:pt x="303787" y="405129"/>
                  </a:lnTo>
                  <a:lnTo>
                    <a:pt x="266957" y="464819"/>
                  </a:lnTo>
                  <a:lnTo>
                    <a:pt x="242827" y="502919"/>
                  </a:lnTo>
                  <a:lnTo>
                    <a:pt x="232667" y="516889"/>
                  </a:lnTo>
                  <a:lnTo>
                    <a:pt x="192027" y="581659"/>
                  </a:lnTo>
                  <a:lnTo>
                    <a:pt x="180597" y="599439"/>
                  </a:lnTo>
                  <a:lnTo>
                    <a:pt x="160277" y="629919"/>
                  </a:lnTo>
                  <a:lnTo>
                    <a:pt x="152677" y="642104"/>
                  </a:lnTo>
                  <a:lnTo>
                    <a:pt x="145196" y="654049"/>
                  </a:lnTo>
                  <a:lnTo>
                    <a:pt x="137953" y="665995"/>
                  </a:lnTo>
                  <a:lnTo>
                    <a:pt x="131067" y="678179"/>
                  </a:lnTo>
                  <a:lnTo>
                    <a:pt x="129797" y="680719"/>
                  </a:lnTo>
                  <a:lnTo>
                    <a:pt x="127257" y="684529"/>
                  </a:lnTo>
                  <a:lnTo>
                    <a:pt x="125987" y="687069"/>
                  </a:lnTo>
                  <a:lnTo>
                    <a:pt x="116482" y="703996"/>
                  </a:lnTo>
                  <a:lnTo>
                    <a:pt x="107096" y="720566"/>
                  </a:lnTo>
                  <a:lnTo>
                    <a:pt x="97948" y="736897"/>
                  </a:lnTo>
                  <a:lnTo>
                    <a:pt x="89157" y="753109"/>
                  </a:lnTo>
                  <a:lnTo>
                    <a:pt x="86617" y="758189"/>
                  </a:lnTo>
                  <a:lnTo>
                    <a:pt x="84077" y="761999"/>
                  </a:lnTo>
                  <a:lnTo>
                    <a:pt x="81537" y="767079"/>
                  </a:lnTo>
                  <a:lnTo>
                    <a:pt x="77747" y="773767"/>
                  </a:lnTo>
                  <a:lnTo>
                    <a:pt x="74076" y="780573"/>
                  </a:lnTo>
                  <a:lnTo>
                    <a:pt x="70643" y="787618"/>
                  </a:lnTo>
                  <a:lnTo>
                    <a:pt x="67567" y="795019"/>
                  </a:lnTo>
                  <a:lnTo>
                    <a:pt x="65027" y="798829"/>
                  </a:lnTo>
                  <a:lnTo>
                    <a:pt x="63757" y="802639"/>
                  </a:lnTo>
                  <a:lnTo>
                    <a:pt x="61217" y="807719"/>
                  </a:lnTo>
                  <a:lnTo>
                    <a:pt x="50978" y="829845"/>
                  </a:lnTo>
                  <a:lnTo>
                    <a:pt x="31928" y="875049"/>
                  </a:lnTo>
                  <a:lnTo>
                    <a:pt x="18395" y="912395"/>
                  </a:lnTo>
                  <a:lnTo>
                    <a:pt x="6607" y="957579"/>
                  </a:lnTo>
                  <a:lnTo>
                    <a:pt x="0" y="1009550"/>
                  </a:lnTo>
                  <a:lnTo>
                    <a:pt x="257" y="1027429"/>
                  </a:lnTo>
                  <a:lnTo>
                    <a:pt x="4008" y="1070828"/>
                  </a:lnTo>
                  <a:lnTo>
                    <a:pt x="16291" y="1123156"/>
                  </a:lnTo>
                  <a:lnTo>
                    <a:pt x="30737" y="1159509"/>
                  </a:lnTo>
                  <a:lnTo>
                    <a:pt x="53419" y="1201300"/>
                  </a:lnTo>
                  <a:lnTo>
                    <a:pt x="79950" y="1237932"/>
                  </a:lnTo>
                  <a:lnTo>
                    <a:pt x="108882" y="1269107"/>
                  </a:lnTo>
                  <a:lnTo>
                    <a:pt x="139957" y="1292859"/>
                  </a:lnTo>
                  <a:lnTo>
                    <a:pt x="143767" y="1295399"/>
                  </a:lnTo>
                  <a:lnTo>
                    <a:pt x="147577" y="1299209"/>
                  </a:lnTo>
                  <a:lnTo>
                    <a:pt x="151387" y="1300479"/>
                  </a:lnTo>
                  <a:lnTo>
                    <a:pt x="254257" y="1369059"/>
                  </a:lnTo>
                  <a:lnTo>
                    <a:pt x="338077" y="1423669"/>
                  </a:lnTo>
                  <a:lnTo>
                    <a:pt x="346967" y="1430019"/>
                  </a:lnTo>
                  <a:lnTo>
                    <a:pt x="392687" y="146049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10756899" y="6055359"/>
              <a:ext cx="1332230" cy="1479550"/>
            </a:xfrm>
            <a:custGeom>
              <a:avLst/>
              <a:gdLst/>
              <a:ahLst/>
              <a:cxnLst/>
              <a:rect l="l" t="t" r="r" b="b"/>
              <a:pathLst>
                <a:path w="1332229" h="1479550">
                  <a:moveTo>
                    <a:pt x="1332229" y="393700"/>
                  </a:moveTo>
                  <a:lnTo>
                    <a:pt x="1214119" y="317500"/>
                  </a:lnTo>
                  <a:lnTo>
                    <a:pt x="1089659" y="237490"/>
                  </a:lnTo>
                  <a:lnTo>
                    <a:pt x="980439" y="167640"/>
                  </a:lnTo>
                  <a:lnTo>
                    <a:pt x="842009" y="78739"/>
                  </a:lnTo>
                  <a:lnTo>
                    <a:pt x="775969" y="35560"/>
                  </a:lnTo>
                  <a:lnTo>
                    <a:pt x="739139" y="16510"/>
                  </a:lnTo>
                  <a:lnTo>
                    <a:pt x="731321" y="12918"/>
                  </a:lnTo>
                  <a:lnTo>
                    <a:pt x="688974" y="952"/>
                  </a:lnTo>
                  <a:lnTo>
                    <a:pt x="670559" y="0"/>
                  </a:lnTo>
                  <a:lnTo>
                    <a:pt x="662185" y="19"/>
                  </a:lnTo>
                  <a:lnTo>
                    <a:pt x="654049" y="158"/>
                  </a:lnTo>
                  <a:lnTo>
                    <a:pt x="645914" y="535"/>
                  </a:lnTo>
                  <a:lnTo>
                    <a:pt x="637539" y="1270"/>
                  </a:lnTo>
                  <a:lnTo>
                    <a:pt x="630892" y="2976"/>
                  </a:lnTo>
                  <a:lnTo>
                    <a:pt x="624363" y="4444"/>
                  </a:lnTo>
                  <a:lnTo>
                    <a:pt x="618073" y="5913"/>
                  </a:lnTo>
                  <a:lnTo>
                    <a:pt x="612139" y="7620"/>
                  </a:lnTo>
                  <a:lnTo>
                    <a:pt x="605492" y="10279"/>
                  </a:lnTo>
                  <a:lnTo>
                    <a:pt x="598963" y="12700"/>
                  </a:lnTo>
                  <a:lnTo>
                    <a:pt x="561558" y="32603"/>
                  </a:lnTo>
                  <a:lnTo>
                    <a:pt x="528319" y="62229"/>
                  </a:lnTo>
                  <a:lnTo>
                    <a:pt x="480059" y="134620"/>
                  </a:lnTo>
                  <a:lnTo>
                    <a:pt x="411479" y="243840"/>
                  </a:lnTo>
                  <a:lnTo>
                    <a:pt x="386079" y="284480"/>
                  </a:lnTo>
                  <a:lnTo>
                    <a:pt x="375919" y="298450"/>
                  </a:lnTo>
                  <a:lnTo>
                    <a:pt x="316229" y="392430"/>
                  </a:lnTo>
                  <a:lnTo>
                    <a:pt x="304799" y="410209"/>
                  </a:lnTo>
                  <a:lnTo>
                    <a:pt x="267969" y="469900"/>
                  </a:lnTo>
                  <a:lnTo>
                    <a:pt x="243839" y="508000"/>
                  </a:lnTo>
                  <a:lnTo>
                    <a:pt x="233679" y="521970"/>
                  </a:lnTo>
                  <a:lnTo>
                    <a:pt x="193039" y="585470"/>
                  </a:lnTo>
                  <a:lnTo>
                    <a:pt x="182879" y="601980"/>
                  </a:lnTo>
                  <a:lnTo>
                    <a:pt x="161289" y="636270"/>
                  </a:lnTo>
                  <a:lnTo>
                    <a:pt x="153689" y="647719"/>
                  </a:lnTo>
                  <a:lnTo>
                    <a:pt x="146208" y="659288"/>
                  </a:lnTo>
                  <a:lnTo>
                    <a:pt x="138965" y="671095"/>
                  </a:lnTo>
                  <a:lnTo>
                    <a:pt x="132079" y="683260"/>
                  </a:lnTo>
                  <a:lnTo>
                    <a:pt x="129539" y="685800"/>
                  </a:lnTo>
                  <a:lnTo>
                    <a:pt x="128269" y="688340"/>
                  </a:lnTo>
                  <a:lnTo>
                    <a:pt x="125729" y="692150"/>
                  </a:lnTo>
                  <a:lnTo>
                    <a:pt x="116403" y="708540"/>
                  </a:lnTo>
                  <a:lnTo>
                    <a:pt x="107314" y="725169"/>
                  </a:lnTo>
                  <a:lnTo>
                    <a:pt x="98226" y="741799"/>
                  </a:lnTo>
                  <a:lnTo>
                    <a:pt x="88899" y="758190"/>
                  </a:lnTo>
                  <a:lnTo>
                    <a:pt x="87629" y="763270"/>
                  </a:lnTo>
                  <a:lnTo>
                    <a:pt x="85089" y="767080"/>
                  </a:lnTo>
                  <a:lnTo>
                    <a:pt x="82549" y="772160"/>
                  </a:lnTo>
                  <a:lnTo>
                    <a:pt x="78759" y="779025"/>
                  </a:lnTo>
                  <a:lnTo>
                    <a:pt x="75088" y="786130"/>
                  </a:lnTo>
                  <a:lnTo>
                    <a:pt x="71655" y="793234"/>
                  </a:lnTo>
                  <a:lnTo>
                    <a:pt x="68579" y="800100"/>
                  </a:lnTo>
                  <a:lnTo>
                    <a:pt x="66039" y="805180"/>
                  </a:lnTo>
                  <a:lnTo>
                    <a:pt x="63499" y="808990"/>
                  </a:lnTo>
                  <a:lnTo>
                    <a:pt x="62229" y="814069"/>
                  </a:lnTo>
                  <a:lnTo>
                    <a:pt x="52208" y="834310"/>
                  </a:lnTo>
                  <a:lnTo>
                    <a:pt x="34547" y="876220"/>
                  </a:lnTo>
                  <a:lnTo>
                    <a:pt x="20994" y="914300"/>
                  </a:lnTo>
                  <a:lnTo>
                    <a:pt x="6349" y="965200"/>
                  </a:lnTo>
                  <a:lnTo>
                    <a:pt x="277" y="1021099"/>
                  </a:lnTo>
                  <a:lnTo>
                    <a:pt x="0" y="1040130"/>
                  </a:lnTo>
                  <a:lnTo>
                    <a:pt x="456" y="1054615"/>
                  </a:lnTo>
                  <a:lnTo>
                    <a:pt x="6349" y="1098550"/>
                  </a:lnTo>
                  <a:lnTo>
                    <a:pt x="16668" y="1137602"/>
                  </a:lnTo>
                  <a:lnTo>
                    <a:pt x="31749" y="1174750"/>
                  </a:lnTo>
                  <a:lnTo>
                    <a:pt x="54967" y="1217076"/>
                  </a:lnTo>
                  <a:lnTo>
                    <a:pt x="81597" y="1254442"/>
                  </a:lnTo>
                  <a:lnTo>
                    <a:pt x="112077" y="1285656"/>
                  </a:lnTo>
                  <a:lnTo>
                    <a:pt x="143509" y="1311910"/>
                  </a:lnTo>
                  <a:lnTo>
                    <a:pt x="148589" y="1314450"/>
                  </a:lnTo>
                  <a:lnTo>
                    <a:pt x="152399" y="1318260"/>
                  </a:lnTo>
                  <a:lnTo>
                    <a:pt x="156209" y="1320800"/>
                  </a:lnTo>
                  <a:lnTo>
                    <a:pt x="259079" y="1388110"/>
                  </a:lnTo>
                  <a:lnTo>
                    <a:pt x="341629" y="1442720"/>
                  </a:lnTo>
                  <a:lnTo>
                    <a:pt x="351789" y="1449070"/>
                  </a:lnTo>
                  <a:lnTo>
                    <a:pt x="397509" y="14795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11075670" y="6348729"/>
              <a:ext cx="92710" cy="128270"/>
            </a:xfrm>
            <a:custGeom>
              <a:avLst/>
              <a:gdLst/>
              <a:ahLst/>
              <a:cxnLst/>
              <a:rect l="l" t="t" r="r" b="b"/>
              <a:pathLst>
                <a:path w="92709" h="128270">
                  <a:moveTo>
                    <a:pt x="0" y="125729"/>
                  </a:moveTo>
                  <a:lnTo>
                    <a:pt x="5080" y="128269"/>
                  </a:lnTo>
                  <a:lnTo>
                    <a:pt x="45720" y="128269"/>
                  </a:lnTo>
                  <a:lnTo>
                    <a:pt x="92710" y="41909"/>
                  </a:lnTo>
                  <a:lnTo>
                    <a:pt x="85090" y="3809"/>
                  </a:lnTo>
                  <a:lnTo>
                    <a:pt x="800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7" name="object 119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949177" y="6567677"/>
              <a:ext cx="161544" cy="212344"/>
            </a:xfrm>
            <a:prstGeom prst="rect">
              <a:avLst/>
            </a:prstGeom>
          </p:spPr>
        </p:pic>
        <p:sp>
          <p:nvSpPr>
            <p:cNvPr id="1198" name="object 1198"/>
            <p:cNvSpPr/>
            <p:nvPr/>
          </p:nvSpPr>
          <p:spPr>
            <a:xfrm>
              <a:off x="11396979" y="6071870"/>
              <a:ext cx="91440" cy="22860"/>
            </a:xfrm>
            <a:custGeom>
              <a:avLst/>
              <a:gdLst/>
              <a:ahLst/>
              <a:cxnLst/>
              <a:rect l="l" t="t" r="r" b="b"/>
              <a:pathLst>
                <a:path w="91440" h="22860">
                  <a:moveTo>
                    <a:pt x="0" y="2539"/>
                  </a:moveTo>
                  <a:lnTo>
                    <a:pt x="7620" y="1269"/>
                  </a:lnTo>
                  <a:lnTo>
                    <a:pt x="13970" y="0"/>
                  </a:lnTo>
                  <a:lnTo>
                    <a:pt x="21590" y="0"/>
                  </a:lnTo>
                  <a:lnTo>
                    <a:pt x="29011" y="39"/>
                  </a:lnTo>
                  <a:lnTo>
                    <a:pt x="36195" y="317"/>
                  </a:lnTo>
                  <a:lnTo>
                    <a:pt x="43378" y="1071"/>
                  </a:lnTo>
                  <a:lnTo>
                    <a:pt x="50800" y="2539"/>
                  </a:lnTo>
                  <a:lnTo>
                    <a:pt x="57150" y="2539"/>
                  </a:lnTo>
                  <a:lnTo>
                    <a:pt x="64769" y="5079"/>
                  </a:lnTo>
                  <a:lnTo>
                    <a:pt x="72390" y="6349"/>
                  </a:lnTo>
                  <a:lnTo>
                    <a:pt x="78740" y="8889"/>
                  </a:lnTo>
                  <a:lnTo>
                    <a:pt x="85090" y="11429"/>
                  </a:lnTo>
                  <a:lnTo>
                    <a:pt x="91440" y="13969"/>
                  </a:lnTo>
                  <a:lnTo>
                    <a:pt x="86360" y="22859"/>
                  </a:lnTo>
                  <a:lnTo>
                    <a:pt x="81280" y="20319"/>
                  </a:lnTo>
                  <a:lnTo>
                    <a:pt x="74930" y="19049"/>
                  </a:lnTo>
                  <a:lnTo>
                    <a:pt x="68580" y="16509"/>
                  </a:lnTo>
                  <a:lnTo>
                    <a:pt x="62230" y="15239"/>
                  </a:lnTo>
                  <a:lnTo>
                    <a:pt x="55880" y="13969"/>
                  </a:lnTo>
                  <a:lnTo>
                    <a:pt x="48260" y="12699"/>
                  </a:lnTo>
                  <a:lnTo>
                    <a:pt x="43180" y="11429"/>
                  </a:lnTo>
                  <a:lnTo>
                    <a:pt x="36830" y="11429"/>
                  </a:lnTo>
                  <a:lnTo>
                    <a:pt x="30480" y="11429"/>
                  </a:lnTo>
                  <a:lnTo>
                    <a:pt x="24130" y="11429"/>
                  </a:lnTo>
                  <a:lnTo>
                    <a:pt x="17780" y="11429"/>
                  </a:lnTo>
                  <a:lnTo>
                    <a:pt x="12700" y="11429"/>
                  </a:lnTo>
                  <a:lnTo>
                    <a:pt x="8890" y="11429"/>
                  </a:lnTo>
                  <a:lnTo>
                    <a:pt x="5080" y="12699"/>
                  </a:lnTo>
                  <a:lnTo>
                    <a:pt x="2540" y="12699"/>
                  </a:ln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10965179" y="5822950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0" y="22860"/>
                  </a:moveTo>
                  <a:lnTo>
                    <a:pt x="22860" y="36830"/>
                  </a:lnTo>
                  <a:lnTo>
                    <a:pt x="36830" y="13970"/>
                  </a:lnTo>
                  <a:lnTo>
                    <a:pt x="13970" y="0"/>
                  </a:ln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11111229" y="5830570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60">
                  <a:moveTo>
                    <a:pt x="2540" y="22860"/>
                  </a:moveTo>
                  <a:lnTo>
                    <a:pt x="0" y="1270"/>
                  </a:lnTo>
                  <a:lnTo>
                    <a:pt x="10160" y="0"/>
                  </a:lnTo>
                  <a:lnTo>
                    <a:pt x="12700" y="21590"/>
                  </a:lnTo>
                  <a:lnTo>
                    <a:pt x="254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10143489" y="725804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17779" y="12700"/>
                  </a:moveTo>
                  <a:lnTo>
                    <a:pt x="6349" y="508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9444989" y="9316720"/>
              <a:ext cx="539750" cy="353060"/>
            </a:xfrm>
            <a:custGeom>
              <a:avLst/>
              <a:gdLst/>
              <a:ahLst/>
              <a:cxnLst/>
              <a:rect l="l" t="t" r="r" b="b"/>
              <a:pathLst>
                <a:path w="539750" h="353059">
                  <a:moveTo>
                    <a:pt x="539750" y="353059"/>
                  </a:moveTo>
                  <a:lnTo>
                    <a:pt x="426720" y="279399"/>
                  </a:lnTo>
                  <a:lnTo>
                    <a:pt x="320040" y="213359"/>
                  </a:lnTo>
                  <a:lnTo>
                    <a:pt x="304800" y="203199"/>
                  </a:lnTo>
                  <a:lnTo>
                    <a:pt x="298450" y="194309"/>
                  </a:lnTo>
                  <a:lnTo>
                    <a:pt x="237490" y="154939"/>
                  </a:lnTo>
                  <a:lnTo>
                    <a:pt x="121920" y="83819"/>
                  </a:lnTo>
                  <a:lnTo>
                    <a:pt x="33020" y="29209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3" name="object 120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42677" y="9397237"/>
              <a:ext cx="288544" cy="226314"/>
            </a:xfrm>
            <a:prstGeom prst="rect">
              <a:avLst/>
            </a:prstGeom>
          </p:spPr>
        </p:pic>
        <p:sp>
          <p:nvSpPr>
            <p:cNvPr id="1204" name="object 1204"/>
            <p:cNvSpPr/>
            <p:nvPr/>
          </p:nvSpPr>
          <p:spPr>
            <a:xfrm>
              <a:off x="9400539" y="9239249"/>
              <a:ext cx="313690" cy="229870"/>
            </a:xfrm>
            <a:custGeom>
              <a:avLst/>
              <a:gdLst/>
              <a:ahLst/>
              <a:cxnLst/>
              <a:rect l="l" t="t" r="r" b="b"/>
              <a:pathLst>
                <a:path w="313690" h="229870">
                  <a:moveTo>
                    <a:pt x="281940" y="229870"/>
                  </a:moveTo>
                  <a:lnTo>
                    <a:pt x="313690" y="190500"/>
                  </a:lnTo>
                  <a:lnTo>
                    <a:pt x="295910" y="179070"/>
                  </a:lnTo>
                  <a:lnTo>
                    <a:pt x="196850" y="115570"/>
                  </a:lnTo>
                  <a:lnTo>
                    <a:pt x="113030" y="62230"/>
                  </a:lnTo>
                  <a:lnTo>
                    <a:pt x="43180" y="17780"/>
                  </a:lnTo>
                  <a:lnTo>
                    <a:pt x="16510" y="0"/>
                  </a:ln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9431020" y="8793479"/>
              <a:ext cx="312420" cy="613410"/>
            </a:xfrm>
            <a:custGeom>
              <a:avLst/>
              <a:gdLst/>
              <a:ahLst/>
              <a:cxnLst/>
              <a:rect l="l" t="t" r="r" b="b"/>
              <a:pathLst>
                <a:path w="312420" h="613409">
                  <a:moveTo>
                    <a:pt x="312420" y="588010"/>
                  </a:moveTo>
                  <a:lnTo>
                    <a:pt x="297180" y="613410"/>
                  </a:lnTo>
                  <a:lnTo>
                    <a:pt x="180340" y="538480"/>
                  </a:lnTo>
                  <a:lnTo>
                    <a:pt x="95250" y="483870"/>
                  </a:lnTo>
                  <a:lnTo>
                    <a:pt x="0" y="422910"/>
                  </a:lnTo>
                  <a:lnTo>
                    <a:pt x="30480" y="373380"/>
                  </a:lnTo>
                  <a:lnTo>
                    <a:pt x="34290" y="368300"/>
                  </a:lnTo>
                  <a:lnTo>
                    <a:pt x="129540" y="219710"/>
                  </a:lnTo>
                  <a:lnTo>
                    <a:pt x="229870" y="64770"/>
                  </a:lnTo>
                  <a:lnTo>
                    <a:pt x="269240" y="0"/>
                  </a:lnTo>
                  <a:lnTo>
                    <a:pt x="300990" y="203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9385299" y="7742515"/>
              <a:ext cx="1569720" cy="1573530"/>
            </a:xfrm>
            <a:custGeom>
              <a:avLst/>
              <a:gdLst/>
              <a:ahLst/>
              <a:cxnLst/>
              <a:rect l="l" t="t" r="r" b="b"/>
              <a:pathLst>
                <a:path w="1569720" h="1573529">
                  <a:moveTo>
                    <a:pt x="58420" y="1572934"/>
                  </a:moveTo>
                  <a:lnTo>
                    <a:pt x="52705" y="1567219"/>
                  </a:lnTo>
                  <a:lnTo>
                    <a:pt x="46990" y="1561504"/>
                  </a:lnTo>
                  <a:lnTo>
                    <a:pt x="41275" y="1555789"/>
                  </a:lnTo>
                  <a:lnTo>
                    <a:pt x="35560" y="1550074"/>
                  </a:lnTo>
                  <a:lnTo>
                    <a:pt x="30480" y="1546264"/>
                  </a:lnTo>
                  <a:lnTo>
                    <a:pt x="26670" y="1541184"/>
                  </a:lnTo>
                  <a:lnTo>
                    <a:pt x="22860" y="1536104"/>
                  </a:lnTo>
                  <a:lnTo>
                    <a:pt x="19050" y="1532294"/>
                  </a:lnTo>
                  <a:lnTo>
                    <a:pt x="16510" y="1528484"/>
                  </a:lnTo>
                  <a:lnTo>
                    <a:pt x="535" y="1487328"/>
                  </a:lnTo>
                  <a:lnTo>
                    <a:pt x="0" y="1466254"/>
                  </a:lnTo>
                  <a:lnTo>
                    <a:pt x="0" y="1458634"/>
                  </a:lnTo>
                  <a:lnTo>
                    <a:pt x="1270" y="1452284"/>
                  </a:lnTo>
                  <a:lnTo>
                    <a:pt x="1270" y="1444664"/>
                  </a:lnTo>
                  <a:lnTo>
                    <a:pt x="2540" y="1438314"/>
                  </a:lnTo>
                  <a:lnTo>
                    <a:pt x="2540" y="1431964"/>
                  </a:lnTo>
                  <a:lnTo>
                    <a:pt x="3810" y="1425614"/>
                  </a:lnTo>
                  <a:lnTo>
                    <a:pt x="5933" y="1418014"/>
                  </a:lnTo>
                  <a:lnTo>
                    <a:pt x="8413" y="1410533"/>
                  </a:lnTo>
                  <a:lnTo>
                    <a:pt x="11132" y="1403290"/>
                  </a:lnTo>
                  <a:lnTo>
                    <a:pt x="13970" y="1396404"/>
                  </a:lnTo>
                  <a:lnTo>
                    <a:pt x="16510" y="1390054"/>
                  </a:lnTo>
                  <a:lnTo>
                    <a:pt x="20320" y="1384974"/>
                  </a:lnTo>
                  <a:lnTo>
                    <a:pt x="22860" y="1378624"/>
                  </a:lnTo>
                  <a:lnTo>
                    <a:pt x="116840" y="1231304"/>
                  </a:lnTo>
                  <a:lnTo>
                    <a:pt x="218440" y="1072554"/>
                  </a:lnTo>
                  <a:lnTo>
                    <a:pt x="266700" y="996354"/>
                  </a:lnTo>
                  <a:lnTo>
                    <a:pt x="300990" y="943014"/>
                  </a:lnTo>
                  <a:lnTo>
                    <a:pt x="394970" y="796964"/>
                  </a:lnTo>
                  <a:lnTo>
                    <a:pt x="504190" y="644564"/>
                  </a:lnTo>
                  <a:lnTo>
                    <a:pt x="596900" y="518834"/>
                  </a:lnTo>
                  <a:lnTo>
                    <a:pt x="726440" y="343574"/>
                  </a:lnTo>
                  <a:lnTo>
                    <a:pt x="758190" y="301664"/>
                  </a:lnTo>
                  <a:lnTo>
                    <a:pt x="765810" y="290234"/>
                  </a:lnTo>
                  <a:lnTo>
                    <a:pt x="783590" y="267374"/>
                  </a:lnTo>
                  <a:lnTo>
                    <a:pt x="793750" y="254674"/>
                  </a:lnTo>
                  <a:lnTo>
                    <a:pt x="822960" y="215304"/>
                  </a:lnTo>
                  <a:lnTo>
                    <a:pt x="839470" y="194984"/>
                  </a:lnTo>
                  <a:lnTo>
                    <a:pt x="854987" y="175656"/>
                  </a:lnTo>
                  <a:lnTo>
                    <a:pt x="871220" y="157519"/>
                  </a:lnTo>
                  <a:lnTo>
                    <a:pt x="906780" y="123864"/>
                  </a:lnTo>
                  <a:lnTo>
                    <a:pt x="940911" y="96400"/>
                  </a:lnTo>
                  <a:lnTo>
                    <a:pt x="977900" y="71794"/>
                  </a:lnTo>
                  <a:lnTo>
                    <a:pt x="1020048" y="48220"/>
                  </a:lnTo>
                  <a:lnTo>
                    <a:pt x="1072038" y="27820"/>
                  </a:lnTo>
                  <a:lnTo>
                    <a:pt x="1109980" y="17184"/>
                  </a:lnTo>
                  <a:lnTo>
                    <a:pt x="1165344" y="5576"/>
                  </a:lnTo>
                  <a:lnTo>
                    <a:pt x="1207432" y="1031"/>
                  </a:lnTo>
                  <a:lnTo>
                    <a:pt x="1254541" y="0"/>
                  </a:lnTo>
                  <a:lnTo>
                    <a:pt x="1277620" y="674"/>
                  </a:lnTo>
                  <a:lnTo>
                    <a:pt x="1336357" y="5754"/>
                  </a:lnTo>
                  <a:lnTo>
                    <a:pt x="1393190" y="18454"/>
                  </a:lnTo>
                  <a:lnTo>
                    <a:pt x="1435516" y="33635"/>
                  </a:lnTo>
                  <a:lnTo>
                    <a:pt x="1449070" y="40044"/>
                  </a:lnTo>
                  <a:lnTo>
                    <a:pt x="1501140" y="64174"/>
                  </a:lnTo>
                  <a:lnTo>
                    <a:pt x="1518920" y="73064"/>
                  </a:lnTo>
                  <a:lnTo>
                    <a:pt x="1539240" y="84494"/>
                  </a:lnTo>
                  <a:lnTo>
                    <a:pt x="1540510" y="84494"/>
                  </a:lnTo>
                  <a:lnTo>
                    <a:pt x="1569720" y="99734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9379703" y="7737614"/>
              <a:ext cx="1576705" cy="1580515"/>
            </a:xfrm>
            <a:custGeom>
              <a:avLst/>
              <a:gdLst/>
              <a:ahLst/>
              <a:cxnLst/>
              <a:rect l="l" t="t" r="r" b="b"/>
              <a:pathLst>
                <a:path w="1576704" h="1580515">
                  <a:moveTo>
                    <a:pt x="61475" y="1580376"/>
                  </a:moveTo>
                  <a:lnTo>
                    <a:pt x="33535" y="1553706"/>
                  </a:lnTo>
                  <a:lnTo>
                    <a:pt x="29725" y="1549896"/>
                  </a:lnTo>
                  <a:lnTo>
                    <a:pt x="25915" y="1544816"/>
                  </a:lnTo>
                  <a:lnTo>
                    <a:pt x="22105" y="1541006"/>
                  </a:lnTo>
                  <a:lnTo>
                    <a:pt x="19565" y="1535926"/>
                  </a:lnTo>
                  <a:lnTo>
                    <a:pt x="1785" y="1501636"/>
                  </a:lnTo>
                  <a:lnTo>
                    <a:pt x="0" y="1479311"/>
                  </a:lnTo>
                  <a:lnTo>
                    <a:pt x="515" y="1472426"/>
                  </a:lnTo>
                  <a:lnTo>
                    <a:pt x="515" y="1464806"/>
                  </a:lnTo>
                  <a:lnTo>
                    <a:pt x="1785" y="1457186"/>
                  </a:lnTo>
                  <a:lnTo>
                    <a:pt x="3055" y="1450836"/>
                  </a:lnTo>
                  <a:lnTo>
                    <a:pt x="3055" y="1443216"/>
                  </a:lnTo>
                  <a:lnTo>
                    <a:pt x="3055" y="1435596"/>
                  </a:lnTo>
                  <a:lnTo>
                    <a:pt x="5595" y="1429246"/>
                  </a:lnTo>
                  <a:lnTo>
                    <a:pt x="7203" y="1421090"/>
                  </a:lnTo>
                  <a:lnTo>
                    <a:pt x="9882" y="1413529"/>
                  </a:lnTo>
                  <a:lnTo>
                    <a:pt x="13275" y="1406207"/>
                  </a:lnTo>
                  <a:lnTo>
                    <a:pt x="17025" y="1398766"/>
                  </a:lnTo>
                  <a:lnTo>
                    <a:pt x="19565" y="1392416"/>
                  </a:lnTo>
                  <a:lnTo>
                    <a:pt x="22105" y="1386066"/>
                  </a:lnTo>
                  <a:lnTo>
                    <a:pt x="24645" y="1380986"/>
                  </a:lnTo>
                  <a:lnTo>
                    <a:pt x="119895" y="1232396"/>
                  </a:lnTo>
                  <a:lnTo>
                    <a:pt x="218955" y="1076186"/>
                  </a:lnTo>
                  <a:lnTo>
                    <a:pt x="284995" y="973316"/>
                  </a:lnTo>
                  <a:lnTo>
                    <a:pt x="312935" y="927596"/>
                  </a:lnTo>
                  <a:lnTo>
                    <a:pt x="389135" y="809486"/>
                  </a:lnTo>
                  <a:lnTo>
                    <a:pt x="505975" y="645656"/>
                  </a:lnTo>
                  <a:lnTo>
                    <a:pt x="598685" y="519926"/>
                  </a:lnTo>
                  <a:lnTo>
                    <a:pt x="728225" y="345936"/>
                  </a:lnTo>
                  <a:lnTo>
                    <a:pt x="759975" y="304026"/>
                  </a:lnTo>
                  <a:lnTo>
                    <a:pt x="768865" y="293866"/>
                  </a:lnTo>
                  <a:lnTo>
                    <a:pt x="786645" y="268466"/>
                  </a:lnTo>
                  <a:lnTo>
                    <a:pt x="795535" y="257036"/>
                  </a:lnTo>
                  <a:lnTo>
                    <a:pt x="820935" y="224016"/>
                  </a:lnTo>
                  <a:lnTo>
                    <a:pt x="828555" y="215126"/>
                  </a:lnTo>
                  <a:lnTo>
                    <a:pt x="856773" y="178018"/>
                  </a:lnTo>
                  <a:lnTo>
                    <a:pt x="890190" y="142696"/>
                  </a:lnTo>
                  <a:lnTo>
                    <a:pt x="925413" y="111442"/>
                  </a:lnTo>
                  <a:lnTo>
                    <a:pt x="961965" y="84256"/>
                  </a:lnTo>
                  <a:lnTo>
                    <a:pt x="994529" y="64015"/>
                  </a:lnTo>
                  <a:lnTo>
                    <a:pt x="1038105" y="42406"/>
                  </a:lnTo>
                  <a:lnTo>
                    <a:pt x="1075729" y="27642"/>
                  </a:lnTo>
                  <a:lnTo>
                    <a:pt x="1114305" y="15736"/>
                  </a:lnTo>
                  <a:lnTo>
                    <a:pt x="1170205" y="5377"/>
                  </a:lnTo>
                  <a:lnTo>
                    <a:pt x="1212095" y="1389"/>
                  </a:lnTo>
                  <a:lnTo>
                    <a:pt x="1257815" y="0"/>
                  </a:lnTo>
                  <a:lnTo>
                    <a:pt x="1280675" y="496"/>
                  </a:lnTo>
                  <a:lnTo>
                    <a:pt x="1341318" y="6687"/>
                  </a:lnTo>
                  <a:lnTo>
                    <a:pt x="1400055" y="19546"/>
                  </a:lnTo>
                  <a:lnTo>
                    <a:pt x="1442382" y="34726"/>
                  </a:lnTo>
                  <a:lnTo>
                    <a:pt x="1455935" y="41136"/>
                  </a:lnTo>
                  <a:lnTo>
                    <a:pt x="1508005" y="65266"/>
                  </a:lnTo>
                  <a:lnTo>
                    <a:pt x="1523245" y="72886"/>
                  </a:lnTo>
                  <a:lnTo>
                    <a:pt x="1533405" y="77966"/>
                  </a:lnTo>
                  <a:lnTo>
                    <a:pt x="1547375" y="84316"/>
                  </a:lnTo>
                  <a:lnTo>
                    <a:pt x="1576585" y="102096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9370060" y="7727275"/>
              <a:ext cx="1591310" cy="1600200"/>
            </a:xfrm>
            <a:custGeom>
              <a:avLst/>
              <a:gdLst/>
              <a:ahLst/>
              <a:cxnLst/>
              <a:rect l="l" t="t" r="r" b="b"/>
              <a:pathLst>
                <a:path w="1591309" h="1600200">
                  <a:moveTo>
                    <a:pt x="67309" y="1599604"/>
                  </a:moveTo>
                  <a:lnTo>
                    <a:pt x="35559" y="1571664"/>
                  </a:lnTo>
                  <a:lnTo>
                    <a:pt x="31749" y="1566584"/>
                  </a:lnTo>
                  <a:lnTo>
                    <a:pt x="27939" y="1562774"/>
                  </a:lnTo>
                  <a:lnTo>
                    <a:pt x="22859" y="1557694"/>
                  </a:lnTo>
                  <a:lnTo>
                    <a:pt x="20319" y="1552614"/>
                  </a:lnTo>
                  <a:lnTo>
                    <a:pt x="16509" y="1547534"/>
                  </a:lnTo>
                  <a:lnTo>
                    <a:pt x="2143" y="1505942"/>
                  </a:lnTo>
                  <a:lnTo>
                    <a:pt x="0" y="1480224"/>
                  </a:lnTo>
                  <a:lnTo>
                    <a:pt x="0" y="1472604"/>
                  </a:lnTo>
                  <a:lnTo>
                    <a:pt x="1269" y="1464984"/>
                  </a:lnTo>
                  <a:lnTo>
                    <a:pt x="1269" y="1457364"/>
                  </a:lnTo>
                  <a:lnTo>
                    <a:pt x="2539" y="1451014"/>
                  </a:lnTo>
                  <a:lnTo>
                    <a:pt x="3809" y="1443394"/>
                  </a:lnTo>
                  <a:lnTo>
                    <a:pt x="5079" y="1437044"/>
                  </a:lnTo>
                  <a:lnTo>
                    <a:pt x="19049" y="1397674"/>
                  </a:lnTo>
                  <a:lnTo>
                    <a:pt x="22859" y="1391324"/>
                  </a:lnTo>
                  <a:lnTo>
                    <a:pt x="26669" y="1384974"/>
                  </a:lnTo>
                  <a:lnTo>
                    <a:pt x="130809" y="1221144"/>
                  </a:lnTo>
                  <a:lnTo>
                    <a:pt x="219709" y="1081444"/>
                  </a:lnTo>
                  <a:lnTo>
                    <a:pt x="269239" y="1002704"/>
                  </a:lnTo>
                  <a:lnTo>
                    <a:pt x="327659" y="912534"/>
                  </a:lnTo>
                  <a:lnTo>
                    <a:pt x="391159" y="814744"/>
                  </a:lnTo>
                  <a:lnTo>
                    <a:pt x="507999" y="649644"/>
                  </a:lnTo>
                  <a:lnTo>
                    <a:pt x="600709" y="523914"/>
                  </a:lnTo>
                  <a:lnTo>
                    <a:pt x="728979" y="351194"/>
                  </a:lnTo>
                  <a:lnTo>
                    <a:pt x="761999" y="306744"/>
                  </a:lnTo>
                  <a:lnTo>
                    <a:pt x="788669" y="272454"/>
                  </a:lnTo>
                  <a:lnTo>
                    <a:pt x="796289" y="262294"/>
                  </a:lnTo>
                  <a:lnTo>
                    <a:pt x="822959" y="228004"/>
                  </a:lnTo>
                  <a:lnTo>
                    <a:pt x="829309" y="217844"/>
                  </a:lnTo>
                  <a:lnTo>
                    <a:pt x="843279" y="200064"/>
                  </a:lnTo>
                  <a:lnTo>
                    <a:pt x="874871" y="163234"/>
                  </a:lnTo>
                  <a:lnTo>
                    <a:pt x="909319" y="130214"/>
                  </a:lnTo>
                  <a:lnTo>
                    <a:pt x="946467" y="99734"/>
                  </a:lnTo>
                  <a:lnTo>
                    <a:pt x="985519" y="73064"/>
                  </a:lnTo>
                  <a:lnTo>
                    <a:pt x="1029989" y="49490"/>
                  </a:lnTo>
                  <a:lnTo>
                    <a:pt x="1083468" y="28455"/>
                  </a:lnTo>
                  <a:lnTo>
                    <a:pt x="1122679" y="17184"/>
                  </a:lnTo>
                  <a:lnTo>
                    <a:pt x="1160144" y="8770"/>
                  </a:lnTo>
                  <a:lnTo>
                    <a:pt x="1221224" y="1031"/>
                  </a:lnTo>
                  <a:lnTo>
                    <a:pt x="1267975" y="0"/>
                  </a:lnTo>
                  <a:lnTo>
                    <a:pt x="1291589" y="674"/>
                  </a:lnTo>
                  <a:lnTo>
                    <a:pt x="1352391" y="6389"/>
                  </a:lnTo>
                  <a:lnTo>
                    <a:pt x="1412239" y="19724"/>
                  </a:lnTo>
                  <a:lnTo>
                    <a:pt x="1456174" y="34905"/>
                  </a:lnTo>
                  <a:lnTo>
                    <a:pt x="1522729" y="65444"/>
                  </a:lnTo>
                  <a:lnTo>
                    <a:pt x="1537969" y="74334"/>
                  </a:lnTo>
                  <a:lnTo>
                    <a:pt x="1548129" y="79414"/>
                  </a:lnTo>
                  <a:lnTo>
                    <a:pt x="1562099" y="87034"/>
                  </a:lnTo>
                  <a:lnTo>
                    <a:pt x="1591309" y="103544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9387839" y="8751570"/>
              <a:ext cx="293370" cy="448309"/>
            </a:xfrm>
            <a:custGeom>
              <a:avLst/>
              <a:gdLst/>
              <a:ahLst/>
              <a:cxnLst/>
              <a:rect l="l" t="t" r="r" b="b"/>
              <a:pathLst>
                <a:path w="293370" h="448309">
                  <a:moveTo>
                    <a:pt x="0" y="436879"/>
                  </a:moveTo>
                  <a:lnTo>
                    <a:pt x="19050" y="448309"/>
                  </a:lnTo>
                  <a:lnTo>
                    <a:pt x="55880" y="392429"/>
                  </a:lnTo>
                  <a:lnTo>
                    <a:pt x="149860" y="246379"/>
                  </a:lnTo>
                  <a:lnTo>
                    <a:pt x="250190" y="88899"/>
                  </a:lnTo>
                  <a:lnTo>
                    <a:pt x="293370" y="22859"/>
                  </a:lnTo>
                  <a:lnTo>
                    <a:pt x="257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9715499" y="8606789"/>
              <a:ext cx="157480" cy="185420"/>
            </a:xfrm>
            <a:custGeom>
              <a:avLst/>
              <a:gdLst/>
              <a:ahLst/>
              <a:cxnLst/>
              <a:rect l="l" t="t" r="r" b="b"/>
              <a:pathLst>
                <a:path w="157479" h="185420">
                  <a:moveTo>
                    <a:pt x="33020" y="185419"/>
                  </a:moveTo>
                  <a:lnTo>
                    <a:pt x="0" y="165099"/>
                  </a:lnTo>
                  <a:lnTo>
                    <a:pt x="40640" y="100329"/>
                  </a:lnTo>
                  <a:lnTo>
                    <a:pt x="105410" y="0"/>
                  </a:lnTo>
                  <a:lnTo>
                    <a:pt x="157480" y="342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9654539" y="8042910"/>
              <a:ext cx="521970" cy="717550"/>
            </a:xfrm>
            <a:custGeom>
              <a:avLst/>
              <a:gdLst/>
              <a:ahLst/>
              <a:cxnLst/>
              <a:rect l="l" t="t" r="r" b="b"/>
              <a:pathLst>
                <a:path w="521970" h="717550">
                  <a:moveTo>
                    <a:pt x="0" y="695960"/>
                  </a:moveTo>
                  <a:lnTo>
                    <a:pt x="35560" y="717550"/>
                  </a:lnTo>
                  <a:lnTo>
                    <a:pt x="77470" y="650240"/>
                  </a:lnTo>
                  <a:lnTo>
                    <a:pt x="160020" y="521970"/>
                  </a:lnTo>
                  <a:lnTo>
                    <a:pt x="262890" y="373380"/>
                  </a:lnTo>
                  <a:lnTo>
                    <a:pt x="353060" y="242570"/>
                  </a:lnTo>
                  <a:lnTo>
                    <a:pt x="482600" y="59690"/>
                  </a:lnTo>
                  <a:lnTo>
                    <a:pt x="521970" y="7620"/>
                  </a:lnTo>
                  <a:lnTo>
                    <a:pt x="4914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9526270" y="9660889"/>
              <a:ext cx="345440" cy="222250"/>
            </a:xfrm>
            <a:custGeom>
              <a:avLst/>
              <a:gdLst/>
              <a:ahLst/>
              <a:cxnLst/>
              <a:rect l="l" t="t" r="r" b="b"/>
              <a:pathLst>
                <a:path w="345440" h="222250">
                  <a:moveTo>
                    <a:pt x="345440" y="222249"/>
                  </a:moveTo>
                  <a:lnTo>
                    <a:pt x="107950" y="6984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9526270" y="965962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0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9564370" y="968374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9607549" y="971168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9650729" y="973962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9693910" y="976757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1429" y="634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9737089" y="979551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1429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9780270" y="982217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9823449" y="9850120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9866629" y="987806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9357360" y="9484360"/>
              <a:ext cx="541020" cy="342900"/>
            </a:xfrm>
            <a:custGeom>
              <a:avLst/>
              <a:gdLst/>
              <a:ahLst/>
              <a:cxnLst/>
              <a:rect l="l" t="t" r="r" b="b"/>
              <a:pathLst>
                <a:path w="541020" h="342900">
                  <a:moveTo>
                    <a:pt x="541020" y="342900"/>
                  </a:moveTo>
                  <a:lnTo>
                    <a:pt x="369570" y="236220"/>
                  </a:lnTo>
                  <a:lnTo>
                    <a:pt x="187960" y="119380"/>
                  </a:lnTo>
                  <a:lnTo>
                    <a:pt x="68580" y="4318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9456420" y="9621520"/>
              <a:ext cx="46990" cy="30480"/>
            </a:xfrm>
            <a:custGeom>
              <a:avLst/>
              <a:gdLst/>
              <a:ahLst/>
              <a:cxnLst/>
              <a:rect l="l" t="t" r="r" b="b"/>
              <a:pathLst>
                <a:path w="46990" h="30479">
                  <a:moveTo>
                    <a:pt x="46990" y="3047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9457689" y="962024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50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9497060" y="964564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50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9224010" y="9455149"/>
              <a:ext cx="78740" cy="17780"/>
            </a:xfrm>
            <a:custGeom>
              <a:avLst/>
              <a:gdLst/>
              <a:ahLst/>
              <a:cxnLst/>
              <a:rect l="l" t="t" r="r" b="b"/>
              <a:pathLst>
                <a:path w="78740" h="17779">
                  <a:moveTo>
                    <a:pt x="71120" y="16509"/>
                  </a:moveTo>
                  <a:lnTo>
                    <a:pt x="64770" y="13969"/>
                  </a:lnTo>
                  <a:lnTo>
                    <a:pt x="57150" y="12699"/>
                  </a:lnTo>
                  <a:lnTo>
                    <a:pt x="50800" y="11429"/>
                  </a:lnTo>
                  <a:lnTo>
                    <a:pt x="44450" y="11429"/>
                  </a:lnTo>
                  <a:lnTo>
                    <a:pt x="38100" y="11429"/>
                  </a:lnTo>
                  <a:lnTo>
                    <a:pt x="31750" y="11429"/>
                  </a:lnTo>
                  <a:lnTo>
                    <a:pt x="26670" y="11429"/>
                  </a:lnTo>
                  <a:lnTo>
                    <a:pt x="21590" y="12699"/>
                  </a:lnTo>
                  <a:lnTo>
                    <a:pt x="16510" y="13969"/>
                  </a:lnTo>
                  <a:lnTo>
                    <a:pt x="13970" y="15239"/>
                  </a:lnTo>
                  <a:lnTo>
                    <a:pt x="11430" y="16509"/>
                  </a:lnTo>
                  <a:lnTo>
                    <a:pt x="10160" y="17779"/>
                  </a:lnTo>
                  <a:lnTo>
                    <a:pt x="0" y="8889"/>
                  </a:lnTo>
                  <a:lnTo>
                    <a:pt x="5080" y="7619"/>
                  </a:lnTo>
                  <a:lnTo>
                    <a:pt x="10160" y="6349"/>
                  </a:lnTo>
                  <a:lnTo>
                    <a:pt x="13970" y="5079"/>
                  </a:lnTo>
                  <a:lnTo>
                    <a:pt x="20320" y="2539"/>
                  </a:lnTo>
                  <a:lnTo>
                    <a:pt x="25400" y="1269"/>
                  </a:lnTo>
                  <a:lnTo>
                    <a:pt x="31750" y="1269"/>
                  </a:lnTo>
                  <a:lnTo>
                    <a:pt x="38100" y="0"/>
                  </a:lnTo>
                  <a:lnTo>
                    <a:pt x="44450" y="1269"/>
                  </a:lnTo>
                  <a:lnTo>
                    <a:pt x="52070" y="1269"/>
                  </a:lnTo>
                  <a:lnTo>
                    <a:pt x="57150" y="2539"/>
                  </a:lnTo>
                  <a:lnTo>
                    <a:pt x="62230" y="3809"/>
                  </a:lnTo>
                  <a:lnTo>
                    <a:pt x="67310" y="5079"/>
                  </a:lnTo>
                  <a:lnTo>
                    <a:pt x="71120" y="5079"/>
                  </a:lnTo>
                  <a:lnTo>
                    <a:pt x="74930" y="6349"/>
                  </a:lnTo>
                  <a:lnTo>
                    <a:pt x="78740" y="76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7" name="object 12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94848" y="7165848"/>
              <a:ext cx="68833" cy="85344"/>
            </a:xfrm>
            <a:prstGeom prst="rect">
              <a:avLst/>
            </a:prstGeom>
          </p:spPr>
        </p:pic>
        <p:sp>
          <p:nvSpPr>
            <p:cNvPr id="1228" name="object 1228"/>
            <p:cNvSpPr/>
            <p:nvPr/>
          </p:nvSpPr>
          <p:spPr>
            <a:xfrm>
              <a:off x="10317479" y="7399020"/>
              <a:ext cx="494030" cy="273050"/>
            </a:xfrm>
            <a:custGeom>
              <a:avLst/>
              <a:gdLst/>
              <a:ahLst/>
              <a:cxnLst/>
              <a:rect l="l" t="t" r="r" b="b"/>
              <a:pathLst>
                <a:path w="494029" h="273050">
                  <a:moveTo>
                    <a:pt x="228600" y="15239"/>
                  </a:moveTo>
                  <a:lnTo>
                    <a:pt x="344170" y="90169"/>
                  </a:lnTo>
                  <a:lnTo>
                    <a:pt x="439420" y="153669"/>
                  </a:lnTo>
                  <a:lnTo>
                    <a:pt x="482600" y="182879"/>
                  </a:lnTo>
                  <a:lnTo>
                    <a:pt x="486409" y="186689"/>
                  </a:lnTo>
                  <a:lnTo>
                    <a:pt x="490220" y="190499"/>
                  </a:lnTo>
                  <a:lnTo>
                    <a:pt x="491490" y="195579"/>
                  </a:lnTo>
                  <a:lnTo>
                    <a:pt x="492759" y="199389"/>
                  </a:lnTo>
                  <a:lnTo>
                    <a:pt x="494030" y="203199"/>
                  </a:lnTo>
                  <a:lnTo>
                    <a:pt x="494030" y="208279"/>
                  </a:lnTo>
                  <a:lnTo>
                    <a:pt x="492759" y="212089"/>
                  </a:lnTo>
                  <a:lnTo>
                    <a:pt x="491490" y="215899"/>
                  </a:lnTo>
                  <a:lnTo>
                    <a:pt x="490220" y="219709"/>
                  </a:lnTo>
                  <a:lnTo>
                    <a:pt x="486409" y="224789"/>
                  </a:lnTo>
                  <a:lnTo>
                    <a:pt x="481330" y="228599"/>
                  </a:lnTo>
                  <a:lnTo>
                    <a:pt x="476250" y="229869"/>
                  </a:lnTo>
                  <a:lnTo>
                    <a:pt x="471170" y="231139"/>
                  </a:lnTo>
                  <a:lnTo>
                    <a:pt x="466090" y="229869"/>
                  </a:lnTo>
                  <a:lnTo>
                    <a:pt x="461009" y="229869"/>
                  </a:lnTo>
                  <a:lnTo>
                    <a:pt x="443130" y="227032"/>
                  </a:lnTo>
                  <a:lnTo>
                    <a:pt x="391160" y="219709"/>
                  </a:lnTo>
                  <a:lnTo>
                    <a:pt x="349885" y="216852"/>
                  </a:lnTo>
                  <a:lnTo>
                    <a:pt x="308610" y="215899"/>
                  </a:lnTo>
                  <a:lnTo>
                    <a:pt x="286504" y="216356"/>
                  </a:lnTo>
                  <a:lnTo>
                    <a:pt x="241815" y="219650"/>
                  </a:lnTo>
                  <a:lnTo>
                    <a:pt x="193040" y="227449"/>
                  </a:lnTo>
                  <a:lnTo>
                    <a:pt x="139700" y="239752"/>
                  </a:lnTo>
                  <a:lnTo>
                    <a:pt x="99714" y="250051"/>
                  </a:lnTo>
                  <a:lnTo>
                    <a:pt x="60960" y="264159"/>
                  </a:lnTo>
                  <a:lnTo>
                    <a:pt x="54610" y="266699"/>
                  </a:lnTo>
                  <a:lnTo>
                    <a:pt x="49530" y="270509"/>
                  </a:lnTo>
                  <a:lnTo>
                    <a:pt x="43180" y="271779"/>
                  </a:lnTo>
                  <a:lnTo>
                    <a:pt x="35560" y="273049"/>
                  </a:lnTo>
                  <a:lnTo>
                    <a:pt x="27939" y="273049"/>
                  </a:lnTo>
                  <a:lnTo>
                    <a:pt x="0" y="247649"/>
                  </a:lnTo>
                  <a:lnTo>
                    <a:pt x="0" y="241299"/>
                  </a:lnTo>
                  <a:lnTo>
                    <a:pt x="0" y="236219"/>
                  </a:lnTo>
                  <a:lnTo>
                    <a:pt x="2539" y="231139"/>
                  </a:lnTo>
                  <a:lnTo>
                    <a:pt x="5079" y="227329"/>
                  </a:lnTo>
                  <a:lnTo>
                    <a:pt x="59689" y="139699"/>
                  </a:lnTo>
                  <a:lnTo>
                    <a:pt x="116839" y="52069"/>
                  </a:lnTo>
                  <a:lnTo>
                    <a:pt x="120650" y="46553"/>
                  </a:lnTo>
                  <a:lnTo>
                    <a:pt x="124460" y="41274"/>
                  </a:lnTo>
                  <a:lnTo>
                    <a:pt x="128270" y="35996"/>
                  </a:lnTo>
                  <a:lnTo>
                    <a:pt x="132080" y="30479"/>
                  </a:lnTo>
                  <a:lnTo>
                    <a:pt x="134620" y="26669"/>
                  </a:lnTo>
                  <a:lnTo>
                    <a:pt x="137160" y="22859"/>
                  </a:lnTo>
                  <a:lnTo>
                    <a:pt x="170180" y="2539"/>
                  </a:lnTo>
                  <a:lnTo>
                    <a:pt x="186690" y="0"/>
                  </a:lnTo>
                  <a:lnTo>
                    <a:pt x="194310" y="1269"/>
                  </a:lnTo>
                  <a:lnTo>
                    <a:pt x="201930" y="2539"/>
                  </a:lnTo>
                  <a:lnTo>
                    <a:pt x="209550" y="3809"/>
                  </a:lnTo>
                  <a:lnTo>
                    <a:pt x="215900" y="6349"/>
                  </a:lnTo>
                  <a:lnTo>
                    <a:pt x="218440" y="7619"/>
                  </a:lnTo>
                  <a:lnTo>
                    <a:pt x="220979" y="10159"/>
                  </a:lnTo>
                  <a:lnTo>
                    <a:pt x="223520" y="11429"/>
                  </a:lnTo>
                  <a:lnTo>
                    <a:pt x="22860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10328910" y="7409179"/>
              <a:ext cx="471170" cy="252729"/>
            </a:xfrm>
            <a:custGeom>
              <a:avLst/>
              <a:gdLst/>
              <a:ahLst/>
              <a:cxnLst/>
              <a:rect l="l" t="t" r="r" b="b"/>
              <a:pathLst>
                <a:path w="471170" h="252729">
                  <a:moveTo>
                    <a:pt x="210820" y="12700"/>
                  </a:moveTo>
                  <a:lnTo>
                    <a:pt x="327660" y="90170"/>
                  </a:lnTo>
                  <a:lnTo>
                    <a:pt x="421640" y="151130"/>
                  </a:lnTo>
                  <a:lnTo>
                    <a:pt x="466090" y="182880"/>
                  </a:lnTo>
                  <a:lnTo>
                    <a:pt x="467360" y="184150"/>
                  </a:lnTo>
                  <a:lnTo>
                    <a:pt x="468630" y="186690"/>
                  </a:lnTo>
                  <a:lnTo>
                    <a:pt x="469900" y="187960"/>
                  </a:lnTo>
                  <a:lnTo>
                    <a:pt x="471170" y="190500"/>
                  </a:lnTo>
                  <a:lnTo>
                    <a:pt x="471170" y="194310"/>
                  </a:lnTo>
                  <a:lnTo>
                    <a:pt x="471170" y="196850"/>
                  </a:lnTo>
                  <a:lnTo>
                    <a:pt x="469900" y="199390"/>
                  </a:lnTo>
                  <a:lnTo>
                    <a:pt x="469900" y="201930"/>
                  </a:lnTo>
                  <a:lnTo>
                    <a:pt x="468630" y="204470"/>
                  </a:lnTo>
                  <a:lnTo>
                    <a:pt x="466090" y="207010"/>
                  </a:lnTo>
                  <a:lnTo>
                    <a:pt x="462280" y="208280"/>
                  </a:lnTo>
                  <a:lnTo>
                    <a:pt x="459740" y="209550"/>
                  </a:lnTo>
                  <a:lnTo>
                    <a:pt x="455930" y="209550"/>
                  </a:lnTo>
                  <a:lnTo>
                    <a:pt x="452120" y="209550"/>
                  </a:lnTo>
                  <a:lnTo>
                    <a:pt x="449580" y="209550"/>
                  </a:lnTo>
                  <a:lnTo>
                    <a:pt x="431700" y="207783"/>
                  </a:lnTo>
                  <a:lnTo>
                    <a:pt x="414178" y="204946"/>
                  </a:lnTo>
                  <a:lnTo>
                    <a:pt x="396894" y="201870"/>
                  </a:lnTo>
                  <a:lnTo>
                    <a:pt x="379730" y="199390"/>
                  </a:lnTo>
                  <a:lnTo>
                    <a:pt x="359707" y="196453"/>
                  </a:lnTo>
                  <a:lnTo>
                    <a:pt x="339566" y="194945"/>
                  </a:lnTo>
                  <a:lnTo>
                    <a:pt x="319186" y="194389"/>
                  </a:lnTo>
                  <a:lnTo>
                    <a:pt x="298450" y="194310"/>
                  </a:lnTo>
                  <a:lnTo>
                    <a:pt x="275391" y="195302"/>
                  </a:lnTo>
                  <a:lnTo>
                    <a:pt x="228798" y="198239"/>
                  </a:lnTo>
                  <a:lnTo>
                    <a:pt x="178315" y="205343"/>
                  </a:lnTo>
                  <a:lnTo>
                    <a:pt x="123944" y="218519"/>
                  </a:lnTo>
                  <a:lnTo>
                    <a:pt x="96520" y="226060"/>
                  </a:lnTo>
                  <a:lnTo>
                    <a:pt x="83939" y="229195"/>
                  </a:lnTo>
                  <a:lnTo>
                    <a:pt x="45720" y="243840"/>
                  </a:lnTo>
                  <a:lnTo>
                    <a:pt x="34290" y="250190"/>
                  </a:lnTo>
                  <a:lnTo>
                    <a:pt x="27940" y="251460"/>
                  </a:lnTo>
                  <a:lnTo>
                    <a:pt x="22860" y="252730"/>
                  </a:lnTo>
                  <a:lnTo>
                    <a:pt x="17780" y="252730"/>
                  </a:lnTo>
                  <a:lnTo>
                    <a:pt x="1270" y="240030"/>
                  </a:lnTo>
                  <a:lnTo>
                    <a:pt x="0" y="236220"/>
                  </a:lnTo>
                  <a:lnTo>
                    <a:pt x="0" y="231140"/>
                  </a:lnTo>
                  <a:lnTo>
                    <a:pt x="0" y="228600"/>
                  </a:lnTo>
                  <a:lnTo>
                    <a:pt x="1270" y="224790"/>
                  </a:lnTo>
                  <a:lnTo>
                    <a:pt x="2540" y="220980"/>
                  </a:lnTo>
                  <a:lnTo>
                    <a:pt x="58420" y="134620"/>
                  </a:lnTo>
                  <a:lnTo>
                    <a:pt x="113030" y="48260"/>
                  </a:lnTo>
                  <a:lnTo>
                    <a:pt x="116840" y="44450"/>
                  </a:lnTo>
                  <a:lnTo>
                    <a:pt x="120650" y="40640"/>
                  </a:lnTo>
                  <a:lnTo>
                    <a:pt x="123190" y="36830"/>
                  </a:lnTo>
                  <a:lnTo>
                    <a:pt x="125730" y="34290"/>
                  </a:lnTo>
                  <a:lnTo>
                    <a:pt x="127000" y="30480"/>
                  </a:lnTo>
                  <a:lnTo>
                    <a:pt x="129540" y="27940"/>
                  </a:lnTo>
                  <a:lnTo>
                    <a:pt x="132080" y="24130"/>
                  </a:lnTo>
                  <a:lnTo>
                    <a:pt x="133350" y="19050"/>
                  </a:lnTo>
                  <a:lnTo>
                    <a:pt x="137160" y="16510"/>
                  </a:lnTo>
                  <a:lnTo>
                    <a:pt x="175260" y="0"/>
                  </a:lnTo>
                  <a:lnTo>
                    <a:pt x="181610" y="0"/>
                  </a:lnTo>
                  <a:lnTo>
                    <a:pt x="187960" y="1270"/>
                  </a:lnTo>
                  <a:lnTo>
                    <a:pt x="193040" y="3810"/>
                  </a:lnTo>
                  <a:lnTo>
                    <a:pt x="198120" y="6350"/>
                  </a:lnTo>
                  <a:lnTo>
                    <a:pt x="200660" y="7620"/>
                  </a:lnTo>
                  <a:lnTo>
                    <a:pt x="204470" y="7620"/>
                  </a:lnTo>
                  <a:lnTo>
                    <a:pt x="207010" y="8890"/>
                  </a:lnTo>
                  <a:lnTo>
                    <a:pt x="21082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10333989" y="7416799"/>
              <a:ext cx="461009" cy="238760"/>
            </a:xfrm>
            <a:custGeom>
              <a:avLst/>
              <a:gdLst/>
              <a:ahLst/>
              <a:cxnLst/>
              <a:rect l="l" t="t" r="r" b="b"/>
              <a:pathLst>
                <a:path w="461009" h="238759">
                  <a:moveTo>
                    <a:pt x="203200" y="10160"/>
                  </a:moveTo>
                  <a:lnTo>
                    <a:pt x="318770" y="87630"/>
                  </a:lnTo>
                  <a:lnTo>
                    <a:pt x="412750" y="149860"/>
                  </a:lnTo>
                  <a:lnTo>
                    <a:pt x="457200" y="179070"/>
                  </a:lnTo>
                  <a:lnTo>
                    <a:pt x="458470" y="180340"/>
                  </a:lnTo>
                  <a:lnTo>
                    <a:pt x="459740" y="181610"/>
                  </a:lnTo>
                  <a:lnTo>
                    <a:pt x="461009" y="182880"/>
                  </a:lnTo>
                  <a:lnTo>
                    <a:pt x="461009" y="185420"/>
                  </a:lnTo>
                  <a:lnTo>
                    <a:pt x="461009" y="186690"/>
                  </a:lnTo>
                  <a:lnTo>
                    <a:pt x="461009" y="189230"/>
                  </a:lnTo>
                  <a:lnTo>
                    <a:pt x="461009" y="190500"/>
                  </a:lnTo>
                  <a:lnTo>
                    <a:pt x="459740" y="191770"/>
                  </a:lnTo>
                  <a:lnTo>
                    <a:pt x="458470" y="193040"/>
                  </a:lnTo>
                  <a:lnTo>
                    <a:pt x="457200" y="194310"/>
                  </a:lnTo>
                  <a:lnTo>
                    <a:pt x="455930" y="195580"/>
                  </a:lnTo>
                  <a:lnTo>
                    <a:pt x="453390" y="195580"/>
                  </a:lnTo>
                  <a:lnTo>
                    <a:pt x="450850" y="196850"/>
                  </a:lnTo>
                  <a:lnTo>
                    <a:pt x="448309" y="196850"/>
                  </a:lnTo>
                  <a:lnTo>
                    <a:pt x="444500" y="196850"/>
                  </a:lnTo>
                  <a:lnTo>
                    <a:pt x="427136" y="194528"/>
                  </a:lnTo>
                  <a:lnTo>
                    <a:pt x="409416" y="191611"/>
                  </a:lnTo>
                  <a:lnTo>
                    <a:pt x="391457" y="188456"/>
                  </a:lnTo>
                  <a:lnTo>
                    <a:pt x="373380" y="185420"/>
                  </a:lnTo>
                  <a:lnTo>
                    <a:pt x="353377" y="183018"/>
                  </a:lnTo>
                  <a:lnTo>
                    <a:pt x="333375" y="181451"/>
                  </a:lnTo>
                  <a:lnTo>
                    <a:pt x="313372" y="180597"/>
                  </a:lnTo>
                  <a:lnTo>
                    <a:pt x="293370" y="180340"/>
                  </a:lnTo>
                  <a:lnTo>
                    <a:pt x="269755" y="181530"/>
                  </a:lnTo>
                  <a:lnTo>
                    <a:pt x="223004" y="185340"/>
                  </a:lnTo>
                  <a:lnTo>
                    <a:pt x="171787" y="192444"/>
                  </a:lnTo>
                  <a:lnTo>
                    <a:pt x="117058" y="204747"/>
                  </a:lnTo>
                  <a:lnTo>
                    <a:pt x="77053" y="215959"/>
                  </a:lnTo>
                  <a:lnTo>
                    <a:pt x="39369" y="231140"/>
                  </a:lnTo>
                  <a:lnTo>
                    <a:pt x="33019" y="233680"/>
                  </a:lnTo>
                  <a:lnTo>
                    <a:pt x="27939" y="236220"/>
                  </a:lnTo>
                  <a:lnTo>
                    <a:pt x="20319" y="237490"/>
                  </a:lnTo>
                  <a:lnTo>
                    <a:pt x="17780" y="238760"/>
                  </a:lnTo>
                  <a:lnTo>
                    <a:pt x="13969" y="238760"/>
                  </a:lnTo>
                  <a:lnTo>
                    <a:pt x="10160" y="237490"/>
                  </a:lnTo>
                  <a:lnTo>
                    <a:pt x="7619" y="237490"/>
                  </a:lnTo>
                  <a:lnTo>
                    <a:pt x="5080" y="234950"/>
                  </a:lnTo>
                  <a:lnTo>
                    <a:pt x="2539" y="232410"/>
                  </a:lnTo>
                  <a:lnTo>
                    <a:pt x="1269" y="229870"/>
                  </a:lnTo>
                  <a:lnTo>
                    <a:pt x="0" y="226060"/>
                  </a:lnTo>
                  <a:lnTo>
                    <a:pt x="0" y="223520"/>
                  </a:lnTo>
                  <a:lnTo>
                    <a:pt x="0" y="220980"/>
                  </a:lnTo>
                  <a:lnTo>
                    <a:pt x="0" y="219710"/>
                  </a:lnTo>
                  <a:lnTo>
                    <a:pt x="1269" y="217170"/>
                  </a:lnTo>
                  <a:lnTo>
                    <a:pt x="57150" y="130810"/>
                  </a:lnTo>
                  <a:lnTo>
                    <a:pt x="114300" y="43180"/>
                  </a:lnTo>
                  <a:lnTo>
                    <a:pt x="118110" y="38100"/>
                  </a:lnTo>
                  <a:lnTo>
                    <a:pt x="121920" y="31750"/>
                  </a:lnTo>
                  <a:lnTo>
                    <a:pt x="125730" y="26670"/>
                  </a:lnTo>
                  <a:lnTo>
                    <a:pt x="128270" y="21590"/>
                  </a:lnTo>
                  <a:lnTo>
                    <a:pt x="132080" y="15240"/>
                  </a:lnTo>
                  <a:lnTo>
                    <a:pt x="135890" y="11430"/>
                  </a:lnTo>
                  <a:lnTo>
                    <a:pt x="142240" y="6350"/>
                  </a:lnTo>
                  <a:lnTo>
                    <a:pt x="149860" y="2540"/>
                  </a:lnTo>
                  <a:lnTo>
                    <a:pt x="158750" y="1270"/>
                  </a:lnTo>
                  <a:lnTo>
                    <a:pt x="163830" y="0"/>
                  </a:lnTo>
                  <a:lnTo>
                    <a:pt x="168910" y="0"/>
                  </a:lnTo>
                  <a:lnTo>
                    <a:pt x="175260" y="0"/>
                  </a:lnTo>
                  <a:lnTo>
                    <a:pt x="180340" y="0"/>
                  </a:lnTo>
                  <a:lnTo>
                    <a:pt x="186690" y="1270"/>
                  </a:lnTo>
                  <a:lnTo>
                    <a:pt x="191770" y="3810"/>
                  </a:lnTo>
                  <a:lnTo>
                    <a:pt x="193040" y="5080"/>
                  </a:lnTo>
                  <a:lnTo>
                    <a:pt x="195580" y="6350"/>
                  </a:lnTo>
                  <a:lnTo>
                    <a:pt x="198120" y="6350"/>
                  </a:lnTo>
                  <a:lnTo>
                    <a:pt x="20320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11158220" y="7529829"/>
              <a:ext cx="1814830" cy="1261110"/>
            </a:xfrm>
            <a:custGeom>
              <a:avLst/>
              <a:gdLst/>
              <a:ahLst/>
              <a:cxnLst/>
              <a:rect l="l" t="t" r="r" b="b"/>
              <a:pathLst>
                <a:path w="1814829" h="1261109">
                  <a:moveTo>
                    <a:pt x="0" y="0"/>
                  </a:moveTo>
                  <a:lnTo>
                    <a:pt x="1079500" y="717550"/>
                  </a:lnTo>
                  <a:lnTo>
                    <a:pt x="1610360" y="1125220"/>
                  </a:lnTo>
                  <a:lnTo>
                    <a:pt x="1814830" y="12611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11163299" y="7520939"/>
              <a:ext cx="1816100" cy="1259840"/>
            </a:xfrm>
            <a:custGeom>
              <a:avLst/>
              <a:gdLst/>
              <a:ahLst/>
              <a:cxnLst/>
              <a:rect l="l" t="t" r="r" b="b"/>
              <a:pathLst>
                <a:path w="1816100" h="1259840">
                  <a:moveTo>
                    <a:pt x="0" y="0"/>
                  </a:moveTo>
                  <a:lnTo>
                    <a:pt x="1080770" y="717549"/>
                  </a:lnTo>
                  <a:lnTo>
                    <a:pt x="1611630" y="1125219"/>
                  </a:lnTo>
                  <a:lnTo>
                    <a:pt x="1816100" y="12598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11182349" y="753363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11222989" y="757047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11275060" y="75945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11322049" y="762634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11362689" y="766317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11414760" y="768731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11461749" y="771778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11502389" y="775588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11554460" y="77800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11601449" y="781049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11642089" y="784859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11694160" y="787272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11741149" y="790447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11780520" y="7941310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40">
                  <a:moveTo>
                    <a:pt x="16509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11833860" y="796543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11880849" y="799718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11920220" y="803402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11973560" y="805814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12019279" y="80898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12059920" y="812672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12113260" y="8150860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12158979" y="818261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12199620" y="821943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12251689" y="824483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12296139" y="827912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12334239" y="831977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12385039" y="834643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12429489" y="8380729"/>
              <a:ext cx="1270" cy="16510"/>
            </a:xfrm>
            <a:custGeom>
              <a:avLst/>
              <a:gdLst/>
              <a:ahLst/>
              <a:cxnLst/>
              <a:rect l="l" t="t" r="r" b="b"/>
              <a:pathLst>
                <a:path w="1270" h="16509">
                  <a:moveTo>
                    <a:pt x="0" y="0"/>
                  </a:moveTo>
                  <a:lnTo>
                    <a:pt x="127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12466320" y="8421370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40">
                  <a:moveTo>
                    <a:pt x="16509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12518389" y="8449310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40">
                  <a:moveTo>
                    <a:pt x="0" y="0"/>
                  </a:moveTo>
                  <a:lnTo>
                    <a:pt x="127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12562839" y="8483599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40">
                  <a:moveTo>
                    <a:pt x="0" y="0"/>
                  </a:moveTo>
                  <a:lnTo>
                    <a:pt x="127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12599670" y="8524239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40" h="1270">
                  <a:moveTo>
                    <a:pt x="1524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12650470" y="855091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12694920" y="858519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12733020" y="8625839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40" h="1270">
                  <a:moveTo>
                    <a:pt x="1524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12783820" y="8651239"/>
              <a:ext cx="3810" cy="16510"/>
            </a:xfrm>
            <a:custGeom>
              <a:avLst/>
              <a:gdLst/>
              <a:ahLst/>
              <a:cxnLst/>
              <a:rect l="l" t="t" r="r" b="b"/>
              <a:pathLst>
                <a:path w="3809" h="16509">
                  <a:moveTo>
                    <a:pt x="0" y="0"/>
                  </a:moveTo>
                  <a:lnTo>
                    <a:pt x="3810" y="165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12830810" y="868298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10955020" y="7844789"/>
              <a:ext cx="1887220" cy="1125220"/>
            </a:xfrm>
            <a:custGeom>
              <a:avLst/>
              <a:gdLst/>
              <a:ahLst/>
              <a:cxnLst/>
              <a:rect l="l" t="t" r="r" b="b"/>
              <a:pathLst>
                <a:path w="1887220" h="1125220">
                  <a:moveTo>
                    <a:pt x="0" y="0"/>
                  </a:moveTo>
                  <a:lnTo>
                    <a:pt x="1408430" y="806449"/>
                  </a:lnTo>
                  <a:lnTo>
                    <a:pt x="1887220" y="11252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10960099" y="7834629"/>
              <a:ext cx="1888489" cy="1125220"/>
            </a:xfrm>
            <a:custGeom>
              <a:avLst/>
              <a:gdLst/>
              <a:ahLst/>
              <a:cxnLst/>
              <a:rect l="l" t="t" r="r" b="b"/>
              <a:pathLst>
                <a:path w="1888490" h="1125220">
                  <a:moveTo>
                    <a:pt x="0" y="0"/>
                  </a:moveTo>
                  <a:lnTo>
                    <a:pt x="1409700" y="807720"/>
                  </a:lnTo>
                  <a:lnTo>
                    <a:pt x="1888489" y="11252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10979149" y="7846060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4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11022329" y="788034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11075670" y="7901939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3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11125199" y="792987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11167110" y="796417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11221720" y="798576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11269979" y="80136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11313160" y="804672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11366499" y="8068310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4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11416029" y="809624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11457939" y="8129270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40" h="5079">
                  <a:moveTo>
                    <a:pt x="15240" y="0"/>
                  </a:moveTo>
                  <a:lnTo>
                    <a:pt x="0" y="507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11512549" y="815212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11560810" y="81787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11603989" y="821308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11658599" y="823467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11706860" y="82626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11750039" y="829563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11803379" y="8317229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4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11852910" y="834517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11894820" y="837818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11949429" y="839977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11997689" y="84277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12040870" y="846201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12094210" y="84835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12142470" y="8511539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3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12185649" y="854582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12240260" y="85674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12288520" y="859536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12330429" y="862837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40" h="5079">
                  <a:moveTo>
                    <a:pt x="15240" y="0"/>
                  </a:moveTo>
                  <a:lnTo>
                    <a:pt x="0" y="508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12385039" y="865251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12430760" y="868298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12471399" y="871982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12524739" y="874522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12570460" y="87756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12611099" y="881252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12663170" y="883792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12710160" y="886841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12750799" y="890523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12802870" y="893063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10840720" y="6836410"/>
              <a:ext cx="22860" cy="30480"/>
            </a:xfrm>
            <a:custGeom>
              <a:avLst/>
              <a:gdLst/>
              <a:ahLst/>
              <a:cxnLst/>
              <a:rect l="l" t="t" r="r" b="b"/>
              <a:pathLst>
                <a:path w="22859" h="30479">
                  <a:moveTo>
                    <a:pt x="22859" y="6350"/>
                  </a:moveTo>
                  <a:lnTo>
                    <a:pt x="13969" y="0"/>
                  </a:lnTo>
                  <a:lnTo>
                    <a:pt x="0" y="24130"/>
                  </a:lnTo>
                  <a:lnTo>
                    <a:pt x="8889" y="30480"/>
                  </a:lnTo>
                  <a:lnTo>
                    <a:pt x="15239" y="19050"/>
                  </a:lnTo>
                  <a:lnTo>
                    <a:pt x="2285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10836116" y="6827520"/>
              <a:ext cx="408940" cy="627380"/>
            </a:xfrm>
            <a:custGeom>
              <a:avLst/>
              <a:gdLst/>
              <a:ahLst/>
              <a:cxnLst/>
              <a:rect l="l" t="t" r="r" b="b"/>
              <a:pathLst>
                <a:path w="408940" h="627379">
                  <a:moveTo>
                    <a:pt x="22383" y="0"/>
                  </a:moveTo>
                  <a:lnTo>
                    <a:pt x="43973" y="24129"/>
                  </a:lnTo>
                  <a:lnTo>
                    <a:pt x="115093" y="69849"/>
                  </a:lnTo>
                  <a:lnTo>
                    <a:pt x="59213" y="153669"/>
                  </a:lnTo>
                  <a:lnTo>
                    <a:pt x="34131" y="187166"/>
                  </a:lnTo>
                  <a:lnTo>
                    <a:pt x="14763" y="223519"/>
                  </a:lnTo>
                  <a:lnTo>
                    <a:pt x="793" y="269239"/>
                  </a:lnTo>
                  <a:lnTo>
                    <a:pt x="0" y="288924"/>
                  </a:lnTo>
                  <a:lnTo>
                    <a:pt x="615" y="298886"/>
                  </a:lnTo>
                  <a:lnTo>
                    <a:pt x="12065" y="342364"/>
                  </a:lnTo>
                  <a:lnTo>
                    <a:pt x="31948" y="375384"/>
                  </a:lnTo>
                  <a:lnTo>
                    <a:pt x="61753" y="401319"/>
                  </a:lnTo>
                  <a:lnTo>
                    <a:pt x="164623" y="467359"/>
                  </a:lnTo>
                  <a:lnTo>
                    <a:pt x="300513" y="557529"/>
                  </a:lnTo>
                  <a:lnTo>
                    <a:pt x="408463" y="6273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10809128" y="6870699"/>
              <a:ext cx="421640" cy="607060"/>
            </a:xfrm>
            <a:custGeom>
              <a:avLst/>
              <a:gdLst/>
              <a:ahLst/>
              <a:cxnLst/>
              <a:rect l="l" t="t" r="r" b="b"/>
              <a:pathLst>
                <a:path w="421640" h="607059">
                  <a:moveTo>
                    <a:pt x="26511" y="0"/>
                  </a:moveTo>
                  <a:lnTo>
                    <a:pt x="55721" y="3810"/>
                  </a:lnTo>
                  <a:lnTo>
                    <a:pt x="102711" y="34290"/>
                  </a:lnTo>
                  <a:lnTo>
                    <a:pt x="51911" y="111760"/>
                  </a:lnTo>
                  <a:lnTo>
                    <a:pt x="41909" y="124598"/>
                  </a:lnTo>
                  <a:lnTo>
                    <a:pt x="32861" y="138271"/>
                  </a:lnTo>
                  <a:lnTo>
                    <a:pt x="12382" y="180042"/>
                  </a:lnTo>
                  <a:lnTo>
                    <a:pt x="2381" y="218440"/>
                  </a:lnTo>
                  <a:lnTo>
                    <a:pt x="0" y="245903"/>
                  </a:lnTo>
                  <a:lnTo>
                    <a:pt x="773" y="260052"/>
                  </a:lnTo>
                  <a:lnTo>
                    <a:pt x="9366" y="298291"/>
                  </a:lnTo>
                  <a:lnTo>
                    <a:pt x="31432" y="340042"/>
                  </a:lnTo>
                  <a:lnTo>
                    <a:pt x="59054" y="369411"/>
                  </a:lnTo>
                  <a:lnTo>
                    <a:pt x="172561" y="445770"/>
                  </a:lnTo>
                  <a:lnTo>
                    <a:pt x="312261" y="537210"/>
                  </a:lnTo>
                  <a:lnTo>
                    <a:pt x="421481" y="6070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4" name="object 131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115548" y="7156958"/>
              <a:ext cx="134874" cy="227584"/>
            </a:xfrm>
            <a:prstGeom prst="rect">
              <a:avLst/>
            </a:prstGeom>
          </p:spPr>
        </p:pic>
        <p:sp>
          <p:nvSpPr>
            <p:cNvPr id="1315" name="object 1315"/>
            <p:cNvSpPr/>
            <p:nvPr/>
          </p:nvSpPr>
          <p:spPr>
            <a:xfrm>
              <a:off x="9834879" y="8309610"/>
              <a:ext cx="254000" cy="311150"/>
            </a:xfrm>
            <a:custGeom>
              <a:avLst/>
              <a:gdLst/>
              <a:ahLst/>
              <a:cxnLst/>
              <a:rect l="l" t="t" r="r" b="b"/>
              <a:pathLst>
                <a:path w="254000" h="311150">
                  <a:moveTo>
                    <a:pt x="50800" y="311150"/>
                  </a:moveTo>
                  <a:lnTo>
                    <a:pt x="0" y="276860"/>
                  </a:lnTo>
                  <a:lnTo>
                    <a:pt x="102870" y="125730"/>
                  </a:lnTo>
                  <a:lnTo>
                    <a:pt x="190500" y="0"/>
                  </a:lnTo>
                  <a:lnTo>
                    <a:pt x="254000" y="393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10035539" y="7960360"/>
              <a:ext cx="294640" cy="378460"/>
            </a:xfrm>
            <a:custGeom>
              <a:avLst/>
              <a:gdLst/>
              <a:ahLst/>
              <a:cxnLst/>
              <a:rect l="l" t="t" r="r" b="b"/>
              <a:pathLst>
                <a:path w="294640" h="378459">
                  <a:moveTo>
                    <a:pt x="68579" y="378460"/>
                  </a:moveTo>
                  <a:lnTo>
                    <a:pt x="0" y="335280"/>
                  </a:lnTo>
                  <a:lnTo>
                    <a:pt x="15239" y="313690"/>
                  </a:lnTo>
                  <a:lnTo>
                    <a:pt x="123189" y="160020"/>
                  </a:lnTo>
                  <a:lnTo>
                    <a:pt x="177799" y="85090"/>
                  </a:lnTo>
                  <a:lnTo>
                    <a:pt x="214629" y="35560"/>
                  </a:lnTo>
                  <a:lnTo>
                    <a:pt x="234949" y="10160"/>
                  </a:lnTo>
                  <a:lnTo>
                    <a:pt x="242569" y="0"/>
                  </a:lnTo>
                  <a:lnTo>
                    <a:pt x="294639" y="330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10177779" y="7832089"/>
              <a:ext cx="553720" cy="194310"/>
            </a:xfrm>
            <a:custGeom>
              <a:avLst/>
              <a:gdLst/>
              <a:ahLst/>
              <a:cxnLst/>
              <a:rect l="l" t="t" r="r" b="b"/>
              <a:pathLst>
                <a:path w="553720" h="194309">
                  <a:moveTo>
                    <a:pt x="0" y="167639"/>
                  </a:moveTo>
                  <a:lnTo>
                    <a:pt x="16510" y="194309"/>
                  </a:lnTo>
                  <a:lnTo>
                    <a:pt x="52069" y="146049"/>
                  </a:lnTo>
                  <a:lnTo>
                    <a:pt x="71120" y="121919"/>
                  </a:lnTo>
                  <a:lnTo>
                    <a:pt x="102234" y="85089"/>
                  </a:lnTo>
                  <a:lnTo>
                    <a:pt x="137160" y="52069"/>
                  </a:lnTo>
                  <a:lnTo>
                    <a:pt x="166846" y="27622"/>
                  </a:lnTo>
                  <a:lnTo>
                    <a:pt x="210085" y="5357"/>
                  </a:lnTo>
                  <a:lnTo>
                    <a:pt x="243840" y="0"/>
                  </a:lnTo>
                  <a:lnTo>
                    <a:pt x="258087" y="1111"/>
                  </a:lnTo>
                  <a:lnTo>
                    <a:pt x="298450" y="13969"/>
                  </a:lnTo>
                  <a:lnTo>
                    <a:pt x="410209" y="81279"/>
                  </a:lnTo>
                  <a:lnTo>
                    <a:pt x="533400" y="157479"/>
                  </a:lnTo>
                  <a:lnTo>
                    <a:pt x="553720" y="12699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10293349" y="7860029"/>
              <a:ext cx="461009" cy="167640"/>
            </a:xfrm>
            <a:custGeom>
              <a:avLst/>
              <a:gdLst/>
              <a:ahLst/>
              <a:cxnLst/>
              <a:rect l="l" t="t" r="r" b="b"/>
              <a:pathLst>
                <a:path w="461009" h="167640">
                  <a:moveTo>
                    <a:pt x="44450" y="113030"/>
                  </a:moveTo>
                  <a:lnTo>
                    <a:pt x="0" y="83820"/>
                  </a:lnTo>
                  <a:lnTo>
                    <a:pt x="8036" y="74533"/>
                  </a:lnTo>
                  <a:lnTo>
                    <a:pt x="16668" y="65722"/>
                  </a:lnTo>
                  <a:lnTo>
                    <a:pt x="25538" y="57388"/>
                  </a:lnTo>
                  <a:lnTo>
                    <a:pt x="34290" y="49530"/>
                  </a:lnTo>
                  <a:lnTo>
                    <a:pt x="47684" y="37266"/>
                  </a:lnTo>
                  <a:lnTo>
                    <a:pt x="91440" y="7620"/>
                  </a:lnTo>
                  <a:lnTo>
                    <a:pt x="129539" y="0"/>
                  </a:lnTo>
                  <a:lnTo>
                    <a:pt x="140017" y="873"/>
                  </a:lnTo>
                  <a:lnTo>
                    <a:pt x="150495" y="3175"/>
                  </a:lnTo>
                  <a:lnTo>
                    <a:pt x="160972" y="6429"/>
                  </a:lnTo>
                  <a:lnTo>
                    <a:pt x="171450" y="10160"/>
                  </a:lnTo>
                  <a:lnTo>
                    <a:pt x="179070" y="13970"/>
                  </a:lnTo>
                  <a:lnTo>
                    <a:pt x="186690" y="16510"/>
                  </a:lnTo>
                  <a:lnTo>
                    <a:pt x="193040" y="21590"/>
                  </a:lnTo>
                  <a:lnTo>
                    <a:pt x="279400" y="76200"/>
                  </a:lnTo>
                  <a:lnTo>
                    <a:pt x="426720" y="167640"/>
                  </a:lnTo>
                  <a:lnTo>
                    <a:pt x="461009" y="1130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10153649" y="8011160"/>
              <a:ext cx="26670" cy="29209"/>
            </a:xfrm>
            <a:custGeom>
              <a:avLst/>
              <a:gdLst/>
              <a:ahLst/>
              <a:cxnLst/>
              <a:rect l="l" t="t" r="r" b="b"/>
              <a:pathLst>
                <a:path w="26670" h="29209">
                  <a:moveTo>
                    <a:pt x="26670" y="7620"/>
                  </a:moveTo>
                  <a:lnTo>
                    <a:pt x="8890" y="29210"/>
                  </a:lnTo>
                  <a:lnTo>
                    <a:pt x="0" y="22860"/>
                  </a:lnTo>
                  <a:lnTo>
                    <a:pt x="15240" y="0"/>
                  </a:lnTo>
                  <a:lnTo>
                    <a:pt x="2667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10643870" y="7895589"/>
              <a:ext cx="690880" cy="439420"/>
            </a:xfrm>
            <a:custGeom>
              <a:avLst/>
              <a:gdLst/>
              <a:ahLst/>
              <a:cxnLst/>
              <a:rect l="l" t="t" r="r" b="b"/>
              <a:pathLst>
                <a:path w="690879" h="439420">
                  <a:moveTo>
                    <a:pt x="0" y="0"/>
                  </a:moveTo>
                  <a:lnTo>
                    <a:pt x="86360" y="57149"/>
                  </a:lnTo>
                  <a:lnTo>
                    <a:pt x="100330" y="68579"/>
                  </a:lnTo>
                  <a:lnTo>
                    <a:pt x="111760" y="73659"/>
                  </a:lnTo>
                  <a:lnTo>
                    <a:pt x="171450" y="107949"/>
                  </a:lnTo>
                  <a:lnTo>
                    <a:pt x="261620" y="162559"/>
                  </a:lnTo>
                  <a:lnTo>
                    <a:pt x="349250" y="219709"/>
                  </a:lnTo>
                  <a:lnTo>
                    <a:pt x="356870" y="226059"/>
                  </a:lnTo>
                  <a:lnTo>
                    <a:pt x="355600" y="233679"/>
                  </a:lnTo>
                  <a:lnTo>
                    <a:pt x="351790" y="245109"/>
                  </a:lnTo>
                  <a:lnTo>
                    <a:pt x="345440" y="259079"/>
                  </a:lnTo>
                  <a:lnTo>
                    <a:pt x="398780" y="290829"/>
                  </a:lnTo>
                  <a:lnTo>
                    <a:pt x="414020" y="271779"/>
                  </a:lnTo>
                  <a:lnTo>
                    <a:pt x="420370" y="273049"/>
                  </a:lnTo>
                  <a:lnTo>
                    <a:pt x="425450" y="275589"/>
                  </a:lnTo>
                  <a:lnTo>
                    <a:pt x="436880" y="299719"/>
                  </a:lnTo>
                  <a:lnTo>
                    <a:pt x="438150" y="306069"/>
                  </a:lnTo>
                  <a:lnTo>
                    <a:pt x="438150" y="312419"/>
                  </a:lnTo>
                  <a:lnTo>
                    <a:pt x="506730" y="347979"/>
                  </a:lnTo>
                  <a:lnTo>
                    <a:pt x="511809" y="344169"/>
                  </a:lnTo>
                  <a:lnTo>
                    <a:pt x="516890" y="341629"/>
                  </a:lnTo>
                  <a:lnTo>
                    <a:pt x="523240" y="339089"/>
                  </a:lnTo>
                  <a:lnTo>
                    <a:pt x="525780" y="339089"/>
                  </a:lnTo>
                  <a:lnTo>
                    <a:pt x="527050" y="337819"/>
                  </a:lnTo>
                  <a:lnTo>
                    <a:pt x="529590" y="337819"/>
                  </a:lnTo>
                  <a:lnTo>
                    <a:pt x="532130" y="336549"/>
                  </a:lnTo>
                  <a:lnTo>
                    <a:pt x="535940" y="337819"/>
                  </a:lnTo>
                  <a:lnTo>
                    <a:pt x="538480" y="340359"/>
                  </a:lnTo>
                  <a:lnTo>
                    <a:pt x="624840" y="394969"/>
                  </a:lnTo>
                  <a:lnTo>
                    <a:pt x="690880" y="4394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10631170" y="7781289"/>
              <a:ext cx="825500" cy="425450"/>
            </a:xfrm>
            <a:custGeom>
              <a:avLst/>
              <a:gdLst/>
              <a:ahLst/>
              <a:cxnLst/>
              <a:rect l="l" t="t" r="r" b="b"/>
              <a:pathLst>
                <a:path w="825500" h="425450">
                  <a:moveTo>
                    <a:pt x="0" y="107949"/>
                  </a:moveTo>
                  <a:lnTo>
                    <a:pt x="17780" y="78739"/>
                  </a:lnTo>
                  <a:lnTo>
                    <a:pt x="52069" y="26669"/>
                  </a:lnTo>
                  <a:lnTo>
                    <a:pt x="69850" y="0"/>
                  </a:lnTo>
                  <a:lnTo>
                    <a:pt x="81280" y="1369"/>
                  </a:lnTo>
                  <a:lnTo>
                    <a:pt x="92710" y="3333"/>
                  </a:lnTo>
                  <a:lnTo>
                    <a:pt x="104140" y="5536"/>
                  </a:lnTo>
                  <a:lnTo>
                    <a:pt x="115570" y="7619"/>
                  </a:lnTo>
                  <a:lnTo>
                    <a:pt x="123388" y="9723"/>
                  </a:lnTo>
                  <a:lnTo>
                    <a:pt x="131445" y="12064"/>
                  </a:lnTo>
                  <a:lnTo>
                    <a:pt x="139501" y="14406"/>
                  </a:lnTo>
                  <a:lnTo>
                    <a:pt x="190341" y="33496"/>
                  </a:lnTo>
                  <a:lnTo>
                    <a:pt x="232410" y="53339"/>
                  </a:lnTo>
                  <a:lnTo>
                    <a:pt x="238323" y="56197"/>
                  </a:lnTo>
                  <a:lnTo>
                    <a:pt x="244475" y="59054"/>
                  </a:lnTo>
                  <a:lnTo>
                    <a:pt x="250626" y="61912"/>
                  </a:lnTo>
                  <a:lnTo>
                    <a:pt x="256540" y="64769"/>
                  </a:lnTo>
                  <a:lnTo>
                    <a:pt x="262890" y="67309"/>
                  </a:lnTo>
                  <a:lnTo>
                    <a:pt x="267970" y="71119"/>
                  </a:lnTo>
                  <a:lnTo>
                    <a:pt x="273050" y="73659"/>
                  </a:lnTo>
                  <a:lnTo>
                    <a:pt x="393700" y="149859"/>
                  </a:lnTo>
                  <a:lnTo>
                    <a:pt x="447040" y="182879"/>
                  </a:lnTo>
                  <a:lnTo>
                    <a:pt x="558800" y="253999"/>
                  </a:lnTo>
                  <a:lnTo>
                    <a:pt x="720090" y="359409"/>
                  </a:lnTo>
                  <a:lnTo>
                    <a:pt x="825500" y="42544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10633710" y="7785099"/>
              <a:ext cx="820419" cy="425450"/>
            </a:xfrm>
            <a:custGeom>
              <a:avLst/>
              <a:gdLst/>
              <a:ahLst/>
              <a:cxnLst/>
              <a:rect l="l" t="t" r="r" b="b"/>
              <a:pathLst>
                <a:path w="820420" h="425450">
                  <a:moveTo>
                    <a:pt x="0" y="105410"/>
                  </a:moveTo>
                  <a:lnTo>
                    <a:pt x="17780" y="78740"/>
                  </a:lnTo>
                  <a:lnTo>
                    <a:pt x="53340" y="25400"/>
                  </a:lnTo>
                  <a:lnTo>
                    <a:pt x="68580" y="0"/>
                  </a:lnTo>
                  <a:lnTo>
                    <a:pt x="111760" y="8890"/>
                  </a:lnTo>
                  <a:lnTo>
                    <a:pt x="119380" y="10795"/>
                  </a:lnTo>
                  <a:lnTo>
                    <a:pt x="127000" y="12700"/>
                  </a:lnTo>
                  <a:lnTo>
                    <a:pt x="134620" y="14605"/>
                  </a:lnTo>
                  <a:lnTo>
                    <a:pt x="142240" y="16510"/>
                  </a:lnTo>
                  <a:lnTo>
                    <a:pt x="163929" y="24745"/>
                  </a:lnTo>
                  <a:lnTo>
                    <a:pt x="185261" y="33813"/>
                  </a:lnTo>
                  <a:lnTo>
                    <a:pt x="206355" y="43120"/>
                  </a:lnTo>
                  <a:lnTo>
                    <a:pt x="227329" y="52070"/>
                  </a:lnTo>
                  <a:lnTo>
                    <a:pt x="233679" y="55880"/>
                  </a:lnTo>
                  <a:lnTo>
                    <a:pt x="240029" y="58420"/>
                  </a:lnTo>
                  <a:lnTo>
                    <a:pt x="246379" y="60960"/>
                  </a:lnTo>
                  <a:lnTo>
                    <a:pt x="250190" y="63500"/>
                  </a:lnTo>
                  <a:lnTo>
                    <a:pt x="252729" y="64770"/>
                  </a:lnTo>
                  <a:lnTo>
                    <a:pt x="255270" y="66040"/>
                  </a:lnTo>
                  <a:lnTo>
                    <a:pt x="260350" y="68580"/>
                  </a:lnTo>
                  <a:lnTo>
                    <a:pt x="264160" y="71120"/>
                  </a:lnTo>
                  <a:lnTo>
                    <a:pt x="269240" y="73660"/>
                  </a:lnTo>
                  <a:lnTo>
                    <a:pt x="389890" y="149860"/>
                  </a:lnTo>
                  <a:lnTo>
                    <a:pt x="438150" y="180340"/>
                  </a:lnTo>
                  <a:lnTo>
                    <a:pt x="447040" y="185420"/>
                  </a:lnTo>
                  <a:lnTo>
                    <a:pt x="552450" y="254000"/>
                  </a:lnTo>
                  <a:lnTo>
                    <a:pt x="713740" y="358140"/>
                  </a:lnTo>
                  <a:lnTo>
                    <a:pt x="820419" y="4254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10641329" y="7795260"/>
              <a:ext cx="66040" cy="101600"/>
            </a:xfrm>
            <a:custGeom>
              <a:avLst/>
              <a:gdLst/>
              <a:ahLst/>
              <a:cxnLst/>
              <a:rect l="l" t="t" r="r" b="b"/>
              <a:pathLst>
                <a:path w="66040" h="101600">
                  <a:moveTo>
                    <a:pt x="0" y="101600"/>
                  </a:moveTo>
                  <a:lnTo>
                    <a:pt x="20320" y="73660"/>
                  </a:ln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10770870" y="7810499"/>
              <a:ext cx="676910" cy="408940"/>
            </a:xfrm>
            <a:custGeom>
              <a:avLst/>
              <a:gdLst/>
              <a:ahLst/>
              <a:cxnLst/>
              <a:rect l="l" t="t" r="r" b="b"/>
              <a:pathLst>
                <a:path w="676909" h="408940">
                  <a:moveTo>
                    <a:pt x="0" y="0"/>
                  </a:moveTo>
                  <a:lnTo>
                    <a:pt x="43021" y="16827"/>
                  </a:lnTo>
                  <a:lnTo>
                    <a:pt x="85090" y="35560"/>
                  </a:lnTo>
                  <a:lnTo>
                    <a:pt x="91440" y="39370"/>
                  </a:lnTo>
                  <a:lnTo>
                    <a:pt x="97790" y="41910"/>
                  </a:lnTo>
                  <a:lnTo>
                    <a:pt x="104139" y="45720"/>
                  </a:lnTo>
                  <a:lnTo>
                    <a:pt x="107950" y="46990"/>
                  </a:lnTo>
                  <a:lnTo>
                    <a:pt x="110489" y="48260"/>
                  </a:lnTo>
                  <a:lnTo>
                    <a:pt x="114300" y="50800"/>
                  </a:lnTo>
                  <a:lnTo>
                    <a:pt x="118110" y="52069"/>
                  </a:lnTo>
                  <a:lnTo>
                    <a:pt x="121920" y="54610"/>
                  </a:lnTo>
                  <a:lnTo>
                    <a:pt x="125730" y="57150"/>
                  </a:lnTo>
                  <a:lnTo>
                    <a:pt x="246379" y="133350"/>
                  </a:lnTo>
                  <a:lnTo>
                    <a:pt x="294640" y="163830"/>
                  </a:lnTo>
                  <a:lnTo>
                    <a:pt x="304800" y="170180"/>
                  </a:lnTo>
                  <a:lnTo>
                    <a:pt x="410209" y="237490"/>
                  </a:lnTo>
                  <a:lnTo>
                    <a:pt x="572770" y="341630"/>
                  </a:lnTo>
                  <a:lnTo>
                    <a:pt x="676910" y="408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10948670" y="7847329"/>
              <a:ext cx="541020" cy="313690"/>
            </a:xfrm>
            <a:custGeom>
              <a:avLst/>
              <a:gdLst/>
              <a:ahLst/>
              <a:cxnLst/>
              <a:rect l="l" t="t" r="r" b="b"/>
              <a:pathLst>
                <a:path w="541020" h="313690">
                  <a:moveTo>
                    <a:pt x="1270" y="0"/>
                  </a:moveTo>
                  <a:lnTo>
                    <a:pt x="0" y="3810"/>
                  </a:lnTo>
                  <a:lnTo>
                    <a:pt x="92710" y="57150"/>
                  </a:lnTo>
                  <a:lnTo>
                    <a:pt x="143510" y="86360"/>
                  </a:lnTo>
                  <a:lnTo>
                    <a:pt x="264160" y="154940"/>
                  </a:lnTo>
                  <a:lnTo>
                    <a:pt x="433070" y="251460"/>
                  </a:lnTo>
                  <a:lnTo>
                    <a:pt x="541020" y="31369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4018279" y="753109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4018279" y="7204710"/>
              <a:ext cx="1270" cy="214629"/>
            </a:xfrm>
            <a:custGeom>
              <a:avLst/>
              <a:gdLst/>
              <a:ahLst/>
              <a:cxnLst/>
              <a:rect l="l" t="t" r="r" b="b"/>
              <a:pathLst>
                <a:path w="1270" h="214629">
                  <a:moveTo>
                    <a:pt x="1270" y="214630"/>
                  </a:moveTo>
                  <a:lnTo>
                    <a:pt x="0" y="193040"/>
                  </a:lnTo>
                  <a:lnTo>
                    <a:pt x="0" y="1905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4020819" y="6817360"/>
              <a:ext cx="1270" cy="243840"/>
            </a:xfrm>
            <a:custGeom>
              <a:avLst/>
              <a:gdLst/>
              <a:ahLst/>
              <a:cxnLst/>
              <a:rect l="l" t="t" r="r" b="b"/>
              <a:pathLst>
                <a:path w="1270" h="243840">
                  <a:moveTo>
                    <a:pt x="0" y="243840"/>
                  </a:moveTo>
                  <a:lnTo>
                    <a:pt x="1270" y="6985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4024629" y="6485889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09">
                  <a:moveTo>
                    <a:pt x="0" y="207010"/>
                  </a:moveTo>
                  <a:lnTo>
                    <a:pt x="0" y="7620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9631679" y="8161020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89"/>
                  </a:moveTo>
                  <a:lnTo>
                    <a:pt x="13970" y="10159"/>
                  </a:lnTo>
                  <a:lnTo>
                    <a:pt x="15240" y="1015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2700" y="1523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7779"/>
                  </a:lnTo>
                  <a:lnTo>
                    <a:pt x="5080" y="17779"/>
                  </a:lnTo>
                  <a:lnTo>
                    <a:pt x="5080" y="1777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1270" y="13969"/>
                  </a:lnTo>
                  <a:lnTo>
                    <a:pt x="0" y="1396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1270" y="8889"/>
                  </a:ln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3810" y="3809"/>
                  </a:lnTo>
                  <a:lnTo>
                    <a:pt x="5080" y="507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1269"/>
                  </a:lnTo>
                  <a:lnTo>
                    <a:pt x="1016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0160" y="5079"/>
                  </a:lnTo>
                  <a:lnTo>
                    <a:pt x="11430" y="5079"/>
                  </a:lnTo>
                  <a:lnTo>
                    <a:pt x="12700" y="507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3970" y="5079"/>
                  </a:lnTo>
                  <a:lnTo>
                    <a:pt x="15240" y="507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9638029" y="816991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9932670" y="7688579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240" y="8890"/>
                  </a:moveTo>
                  <a:lnTo>
                    <a:pt x="15240" y="10160"/>
                  </a:lnTo>
                  <a:lnTo>
                    <a:pt x="16510" y="11430"/>
                  </a:lnTo>
                  <a:lnTo>
                    <a:pt x="16510" y="12700"/>
                  </a:lnTo>
                  <a:lnTo>
                    <a:pt x="15240" y="12700"/>
                  </a:lnTo>
                  <a:lnTo>
                    <a:pt x="15240" y="13970"/>
                  </a:lnTo>
                  <a:lnTo>
                    <a:pt x="13970" y="13970"/>
                  </a:lnTo>
                  <a:lnTo>
                    <a:pt x="13970" y="15240"/>
                  </a:lnTo>
                  <a:lnTo>
                    <a:pt x="12700" y="15240"/>
                  </a:lnTo>
                  <a:lnTo>
                    <a:pt x="12700" y="1397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1430" y="1778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7620" y="1905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8890"/>
                  </a:lnTo>
                  <a:lnTo>
                    <a:pt x="1270" y="8890"/>
                  </a:lnTo>
                  <a:lnTo>
                    <a:pt x="1270" y="7620"/>
                  </a:lnTo>
                  <a:lnTo>
                    <a:pt x="0" y="6350"/>
                  </a:lnTo>
                  <a:lnTo>
                    <a:pt x="1270" y="508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5080" y="5080"/>
                  </a:lnTo>
                  <a:lnTo>
                    <a:pt x="5080" y="3810"/>
                  </a:lnTo>
                  <a:lnTo>
                    <a:pt x="6350" y="381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2700" y="508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6510" y="8890"/>
                  </a:lnTo>
                  <a:lnTo>
                    <a:pt x="15240" y="8890"/>
                  </a:ln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9940289" y="769747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0"/>
                  </a:move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9832339" y="787399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9829799" y="78790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9829799" y="78727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9828529" y="7876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9829799" y="7875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9829799" y="7876539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40">
                  <a:moveTo>
                    <a:pt x="254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9829799" y="78803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9829799" y="78714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9781539" y="794003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7619"/>
                  </a:moveTo>
                  <a:lnTo>
                    <a:pt x="15240" y="8889"/>
                  </a:lnTo>
                  <a:lnTo>
                    <a:pt x="15240" y="10159"/>
                  </a:lnTo>
                  <a:lnTo>
                    <a:pt x="16510" y="1142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2700" y="13969"/>
                  </a:lnTo>
                  <a:lnTo>
                    <a:pt x="11430" y="1269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0160" y="16509"/>
                  </a:lnTo>
                  <a:lnTo>
                    <a:pt x="8890" y="1650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650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5080" y="12699"/>
                  </a:lnTo>
                  <a:lnTo>
                    <a:pt x="3810" y="12699"/>
                  </a:lnTo>
                  <a:lnTo>
                    <a:pt x="2540" y="12699"/>
                  </a:lnTo>
                  <a:lnTo>
                    <a:pt x="127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0" y="761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2700" y="3809"/>
                  </a:lnTo>
                  <a:lnTo>
                    <a:pt x="13970" y="253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5240" y="5079"/>
                  </a:lnTo>
                  <a:lnTo>
                    <a:pt x="16510" y="5079"/>
                  </a:lnTo>
                  <a:lnTo>
                    <a:pt x="16510" y="634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3970" y="76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9789160" y="794766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9503410" y="836929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8889"/>
                  </a:moveTo>
                  <a:lnTo>
                    <a:pt x="15240" y="8889"/>
                  </a:lnTo>
                  <a:lnTo>
                    <a:pt x="15240" y="10159"/>
                  </a:lnTo>
                  <a:lnTo>
                    <a:pt x="16510" y="1142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1430" y="1269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8890" y="1650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777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3810" y="12699"/>
                  </a:lnTo>
                  <a:lnTo>
                    <a:pt x="2540" y="1269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761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1430" y="380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5240" y="5079"/>
                  </a:lnTo>
                  <a:lnTo>
                    <a:pt x="16510" y="634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3970" y="88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9509760" y="837692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1270" y="1269"/>
                  </a:moveTo>
                  <a:lnTo>
                    <a:pt x="0" y="1269"/>
                  </a:lnTo>
                  <a:lnTo>
                    <a:pt x="1270" y="126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9434829" y="850899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9432289" y="85140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9432289" y="85077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9431020" y="8511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9432289" y="8510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9432289" y="85115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9432289" y="85153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9432289" y="85064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9231629" y="8788399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240" y="8890"/>
                  </a:moveTo>
                  <a:lnTo>
                    <a:pt x="15240" y="10160"/>
                  </a:lnTo>
                  <a:lnTo>
                    <a:pt x="16510" y="11430"/>
                  </a:lnTo>
                  <a:lnTo>
                    <a:pt x="16510" y="12700"/>
                  </a:lnTo>
                  <a:lnTo>
                    <a:pt x="15240" y="13970"/>
                  </a:lnTo>
                  <a:lnTo>
                    <a:pt x="13970" y="13970"/>
                  </a:lnTo>
                  <a:lnTo>
                    <a:pt x="13970" y="15240"/>
                  </a:lnTo>
                  <a:lnTo>
                    <a:pt x="12700" y="13970"/>
                  </a:lnTo>
                  <a:lnTo>
                    <a:pt x="12700" y="1524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1430" y="1778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8890" y="19050"/>
                  </a:lnTo>
                  <a:lnTo>
                    <a:pt x="7620" y="1905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2700" y="3810"/>
                  </a:lnTo>
                  <a:lnTo>
                    <a:pt x="12700" y="5080"/>
                  </a:lnTo>
                  <a:lnTo>
                    <a:pt x="11430" y="5080"/>
                  </a:lnTo>
                  <a:lnTo>
                    <a:pt x="12700" y="508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6510" y="8890"/>
                  </a:lnTo>
                  <a:lnTo>
                    <a:pt x="15240" y="8890"/>
                  </a:ln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9239249" y="879728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8976360" y="9855199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89"/>
                  </a:moveTo>
                  <a:lnTo>
                    <a:pt x="15240" y="1015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0160" y="15239"/>
                  </a:lnTo>
                  <a:lnTo>
                    <a:pt x="10160" y="1650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7779"/>
                  </a:lnTo>
                  <a:lnTo>
                    <a:pt x="5080" y="16509"/>
                  </a:lnTo>
                  <a:lnTo>
                    <a:pt x="3810" y="16509"/>
                  </a:lnTo>
                  <a:lnTo>
                    <a:pt x="3810" y="15239"/>
                  </a:lnTo>
                  <a:lnTo>
                    <a:pt x="3810" y="15239"/>
                  </a:lnTo>
                  <a:lnTo>
                    <a:pt x="3810" y="12699"/>
                  </a:lnTo>
                  <a:lnTo>
                    <a:pt x="2540" y="1396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0" y="761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3809"/>
                  </a:lnTo>
                  <a:lnTo>
                    <a:pt x="508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0160" y="5079"/>
                  </a:lnTo>
                  <a:lnTo>
                    <a:pt x="11430" y="5079"/>
                  </a:lnTo>
                  <a:lnTo>
                    <a:pt x="11430" y="380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507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8982710" y="986408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8928099" y="9885679"/>
              <a:ext cx="6350" cy="11430"/>
            </a:xfrm>
            <a:custGeom>
              <a:avLst/>
              <a:gdLst/>
              <a:ahLst/>
              <a:cxnLst/>
              <a:rect l="l" t="t" r="r" b="b"/>
              <a:pathLst>
                <a:path w="6350" h="11429">
                  <a:moveTo>
                    <a:pt x="6350" y="0"/>
                  </a:moveTo>
                  <a:lnTo>
                    <a:pt x="6350" y="11430"/>
                  </a:lnTo>
                  <a:lnTo>
                    <a:pt x="0" y="11430"/>
                  </a:ln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8926829" y="988694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762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6350"/>
                  </a:lnTo>
                  <a:lnTo>
                    <a:pt x="2540" y="8890"/>
                  </a:lnTo>
                  <a:lnTo>
                    <a:pt x="7620" y="8890"/>
                  </a:lnTo>
                  <a:lnTo>
                    <a:pt x="8890" y="6350"/>
                  </a:lnTo>
                  <a:lnTo>
                    <a:pt x="8890" y="3810"/>
                  </a:lnTo>
                  <a:lnTo>
                    <a:pt x="8890" y="12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8578849" y="9790429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90"/>
                  </a:moveTo>
                  <a:lnTo>
                    <a:pt x="15240" y="10160"/>
                  </a:lnTo>
                  <a:lnTo>
                    <a:pt x="15240" y="11430"/>
                  </a:lnTo>
                  <a:lnTo>
                    <a:pt x="15240" y="12700"/>
                  </a:lnTo>
                  <a:lnTo>
                    <a:pt x="13970" y="12700"/>
                  </a:lnTo>
                  <a:lnTo>
                    <a:pt x="13970" y="13970"/>
                  </a:lnTo>
                  <a:lnTo>
                    <a:pt x="12700" y="13970"/>
                  </a:lnTo>
                  <a:lnTo>
                    <a:pt x="11430" y="13970"/>
                  </a:lnTo>
                  <a:lnTo>
                    <a:pt x="11430" y="15240"/>
                  </a:lnTo>
                  <a:lnTo>
                    <a:pt x="10160" y="1651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889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3810" y="16510"/>
                  </a:lnTo>
                  <a:lnTo>
                    <a:pt x="3810" y="15240"/>
                  </a:lnTo>
                  <a:lnTo>
                    <a:pt x="3810" y="13970"/>
                  </a:lnTo>
                  <a:lnTo>
                    <a:pt x="3810" y="12700"/>
                  </a:lnTo>
                  <a:lnTo>
                    <a:pt x="254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1270" y="762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3810"/>
                  </a:lnTo>
                  <a:lnTo>
                    <a:pt x="5080" y="127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11430" y="5080"/>
                  </a:lnTo>
                  <a:lnTo>
                    <a:pt x="11430" y="3810"/>
                  </a:lnTo>
                  <a:lnTo>
                    <a:pt x="12700" y="3810"/>
                  </a:lnTo>
                  <a:lnTo>
                    <a:pt x="13970" y="3810"/>
                  </a:lnTo>
                  <a:lnTo>
                    <a:pt x="15240" y="5080"/>
                  </a:lnTo>
                  <a:lnTo>
                    <a:pt x="15240" y="6350"/>
                  </a:lnTo>
                  <a:lnTo>
                    <a:pt x="15240" y="7620"/>
                  </a:lnTo>
                  <a:lnTo>
                    <a:pt x="15240" y="8890"/>
                  </a:lnTo>
                  <a:lnTo>
                    <a:pt x="13970" y="889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8585199" y="97993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8516620" y="988822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5240" y="8889"/>
                  </a:moveTo>
                  <a:lnTo>
                    <a:pt x="16510" y="10159"/>
                  </a:lnTo>
                  <a:lnTo>
                    <a:pt x="16510" y="11429"/>
                  </a:lnTo>
                  <a:lnTo>
                    <a:pt x="15240" y="12699"/>
                  </a:lnTo>
                  <a:lnTo>
                    <a:pt x="13970" y="13969"/>
                  </a:lnTo>
                  <a:lnTo>
                    <a:pt x="12700" y="12699"/>
                  </a:lnTo>
                  <a:lnTo>
                    <a:pt x="12700" y="13969"/>
                  </a:lnTo>
                  <a:lnTo>
                    <a:pt x="11430" y="13969"/>
                  </a:lnTo>
                  <a:lnTo>
                    <a:pt x="12700" y="1523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650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5080" y="13969"/>
                  </a:lnTo>
                  <a:lnTo>
                    <a:pt x="5080" y="12699"/>
                  </a:lnTo>
                  <a:lnTo>
                    <a:pt x="3810" y="12699"/>
                  </a:lnTo>
                  <a:lnTo>
                    <a:pt x="1270" y="12699"/>
                  </a:lnTo>
                  <a:lnTo>
                    <a:pt x="1270" y="1142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1270" y="8889"/>
                  </a:lnTo>
                  <a:lnTo>
                    <a:pt x="1270" y="7619"/>
                  </a:lnTo>
                  <a:lnTo>
                    <a:pt x="2540" y="7619"/>
                  </a:lnTo>
                  <a:lnTo>
                    <a:pt x="2540" y="6349"/>
                  </a:lnTo>
                  <a:lnTo>
                    <a:pt x="1270" y="6349"/>
                  </a:lnTo>
                  <a:lnTo>
                    <a:pt x="127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6350" y="3809"/>
                  </a:lnTo>
                  <a:lnTo>
                    <a:pt x="6350" y="253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69"/>
                  </a:lnTo>
                  <a:lnTo>
                    <a:pt x="12700" y="1269"/>
                  </a:lnTo>
                  <a:lnTo>
                    <a:pt x="12700" y="2539"/>
                  </a:lnTo>
                  <a:lnTo>
                    <a:pt x="12700" y="3809"/>
                  </a:lnTo>
                  <a:lnTo>
                    <a:pt x="11430" y="3809"/>
                  </a:lnTo>
                  <a:lnTo>
                    <a:pt x="12700" y="507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6510" y="3809"/>
                  </a:lnTo>
                  <a:lnTo>
                    <a:pt x="16510" y="5079"/>
                  </a:lnTo>
                  <a:lnTo>
                    <a:pt x="16510" y="6349"/>
                  </a:lnTo>
                  <a:lnTo>
                    <a:pt x="16510" y="7619"/>
                  </a:lnTo>
                  <a:lnTo>
                    <a:pt x="15240" y="7619"/>
                  </a:lnTo>
                  <a:lnTo>
                    <a:pt x="15240" y="88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8524239" y="989583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70" y="0"/>
                  </a:move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8690610" y="9620249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240" y="8890"/>
                  </a:moveTo>
                  <a:lnTo>
                    <a:pt x="15240" y="10160"/>
                  </a:lnTo>
                  <a:lnTo>
                    <a:pt x="16510" y="10160"/>
                  </a:lnTo>
                  <a:lnTo>
                    <a:pt x="16510" y="11430"/>
                  </a:lnTo>
                  <a:lnTo>
                    <a:pt x="16510" y="12700"/>
                  </a:lnTo>
                  <a:lnTo>
                    <a:pt x="15240" y="13970"/>
                  </a:lnTo>
                  <a:lnTo>
                    <a:pt x="13970" y="13970"/>
                  </a:lnTo>
                  <a:lnTo>
                    <a:pt x="13970" y="15240"/>
                  </a:lnTo>
                  <a:lnTo>
                    <a:pt x="12700" y="13970"/>
                  </a:lnTo>
                  <a:lnTo>
                    <a:pt x="12700" y="15240"/>
                  </a:lnTo>
                  <a:lnTo>
                    <a:pt x="11430" y="1524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1430" y="17780"/>
                  </a:lnTo>
                  <a:lnTo>
                    <a:pt x="8890" y="17780"/>
                  </a:lnTo>
                  <a:lnTo>
                    <a:pt x="8890" y="19050"/>
                  </a:lnTo>
                  <a:lnTo>
                    <a:pt x="7620" y="1905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1270" y="10160"/>
                  </a:lnTo>
                  <a:lnTo>
                    <a:pt x="1270" y="8890"/>
                  </a:lnTo>
                  <a:lnTo>
                    <a:pt x="1270" y="7620"/>
                  </a:lnTo>
                  <a:lnTo>
                    <a:pt x="2540" y="7620"/>
                  </a:lnTo>
                  <a:lnTo>
                    <a:pt x="1270" y="6350"/>
                  </a:lnTo>
                  <a:lnTo>
                    <a:pt x="1270" y="508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2700" y="2540"/>
                  </a:lnTo>
                  <a:lnTo>
                    <a:pt x="12700" y="3810"/>
                  </a:lnTo>
                  <a:lnTo>
                    <a:pt x="12700" y="5080"/>
                  </a:lnTo>
                  <a:lnTo>
                    <a:pt x="11430" y="5080"/>
                  </a:lnTo>
                  <a:lnTo>
                    <a:pt x="12700" y="508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6510" y="8890"/>
                  </a:ln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8698229" y="962913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8977629" y="8989060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8975089" y="899413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8975089" y="898778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8973820" y="89915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8975089" y="89903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8975089" y="899159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8975089" y="89954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8975089" y="89865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8774429" y="915288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8889"/>
                  </a:moveTo>
                  <a:lnTo>
                    <a:pt x="15240" y="8889"/>
                  </a:lnTo>
                  <a:lnTo>
                    <a:pt x="15240" y="10159"/>
                  </a:lnTo>
                  <a:lnTo>
                    <a:pt x="16510" y="11429"/>
                  </a:lnTo>
                  <a:lnTo>
                    <a:pt x="15240" y="12699"/>
                  </a:lnTo>
                  <a:lnTo>
                    <a:pt x="13970" y="1396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5080" y="1777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3810" y="1269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1270" y="1396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1430" y="507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5240" y="5079"/>
                  </a:lnTo>
                  <a:lnTo>
                    <a:pt x="16510" y="6349"/>
                  </a:lnTo>
                  <a:lnTo>
                    <a:pt x="16510" y="761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8782049" y="91617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7908289" y="862202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8890"/>
                  </a:moveTo>
                  <a:lnTo>
                    <a:pt x="15240" y="8890"/>
                  </a:lnTo>
                  <a:lnTo>
                    <a:pt x="15240" y="10160"/>
                  </a:lnTo>
                  <a:lnTo>
                    <a:pt x="16510" y="11430"/>
                  </a:lnTo>
                  <a:lnTo>
                    <a:pt x="15240" y="11430"/>
                  </a:lnTo>
                  <a:lnTo>
                    <a:pt x="15240" y="12700"/>
                  </a:lnTo>
                  <a:lnTo>
                    <a:pt x="13970" y="13970"/>
                  </a:lnTo>
                  <a:lnTo>
                    <a:pt x="11430" y="1397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0160" y="1651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7620" y="17780"/>
                  </a:lnTo>
                  <a:lnTo>
                    <a:pt x="6350" y="17780"/>
                  </a:lnTo>
                  <a:lnTo>
                    <a:pt x="6350" y="1651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381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3810" y="1270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2540" y="1270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7620"/>
                  </a:lnTo>
                  <a:lnTo>
                    <a:pt x="1270" y="7620"/>
                  </a:lnTo>
                  <a:lnTo>
                    <a:pt x="1270" y="635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1430" y="5080"/>
                  </a:lnTo>
                  <a:lnTo>
                    <a:pt x="12700" y="381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5240" y="7620"/>
                  </a:lnTo>
                  <a:lnTo>
                    <a:pt x="15240" y="8890"/>
                  </a:lnTo>
                  <a:lnTo>
                    <a:pt x="1397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7915909" y="8630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0" y="126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8007349" y="8688070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89"/>
                  </a:moveTo>
                  <a:lnTo>
                    <a:pt x="15240" y="1015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8890" y="17779"/>
                  </a:lnTo>
                  <a:lnTo>
                    <a:pt x="5080" y="17779"/>
                  </a:lnTo>
                  <a:lnTo>
                    <a:pt x="5080" y="16509"/>
                  </a:lnTo>
                  <a:lnTo>
                    <a:pt x="3810" y="1650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3810" y="12699"/>
                  </a:lnTo>
                  <a:lnTo>
                    <a:pt x="2540" y="13969"/>
                  </a:lnTo>
                  <a:lnTo>
                    <a:pt x="1270" y="1396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0160" y="5079"/>
                  </a:lnTo>
                  <a:lnTo>
                    <a:pt x="11430" y="5079"/>
                  </a:lnTo>
                  <a:lnTo>
                    <a:pt x="11430" y="380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3970" y="5079"/>
                  </a:lnTo>
                  <a:lnTo>
                    <a:pt x="15240" y="507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8013699" y="869696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6426200" y="815339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09">
                  <a:moveTo>
                    <a:pt x="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6423659" y="815721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539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6423659" y="81521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6422389" y="81546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6423659" y="815339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6423659" y="8154670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25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6423659" y="81584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6423659" y="81508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6162039" y="815974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6164579" y="81546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4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5080" y="2539"/>
                  </a:lnTo>
                </a:path>
                <a:path w="5079" h="6350">
                  <a:moveTo>
                    <a:pt x="0" y="6349"/>
                  </a:moveTo>
                  <a:lnTo>
                    <a:pt x="1270" y="5079"/>
                  </a:lnTo>
                  <a:lnTo>
                    <a:pt x="2540" y="253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6164579" y="8161020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1269"/>
                  </a:moveTo>
                  <a:lnTo>
                    <a:pt x="2540" y="1269"/>
                  </a:lnTo>
                  <a:lnTo>
                    <a:pt x="3810" y="1269"/>
                  </a:lnTo>
                  <a:lnTo>
                    <a:pt x="6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6164579" y="81648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0"/>
                  </a:moveTo>
                  <a:lnTo>
                    <a:pt x="1270" y="1270"/>
                  </a:lnTo>
                  <a:lnTo>
                    <a:pt x="2540" y="3810"/>
                  </a:lnTo>
                  <a:lnTo>
                    <a:pt x="127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6164579" y="81635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0"/>
                  </a:moveTo>
                  <a:lnTo>
                    <a:pt x="2540" y="1270"/>
                  </a:lnTo>
                  <a:lnTo>
                    <a:pt x="3810" y="2540"/>
                  </a:lnTo>
                  <a:lnTo>
                    <a:pt x="3810" y="5080"/>
                  </a:lnTo>
                </a:path>
                <a:path w="6350" h="5079">
                  <a:moveTo>
                    <a:pt x="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5609589" y="815086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10" h="17779">
                  <a:moveTo>
                    <a:pt x="15239" y="8890"/>
                  </a:moveTo>
                  <a:lnTo>
                    <a:pt x="15239" y="10160"/>
                  </a:lnTo>
                  <a:lnTo>
                    <a:pt x="16509" y="10160"/>
                  </a:lnTo>
                  <a:lnTo>
                    <a:pt x="16509" y="11430"/>
                  </a:lnTo>
                  <a:lnTo>
                    <a:pt x="16509" y="12700"/>
                  </a:lnTo>
                  <a:lnTo>
                    <a:pt x="15239" y="12700"/>
                  </a:lnTo>
                  <a:lnTo>
                    <a:pt x="15239" y="13970"/>
                  </a:lnTo>
                  <a:lnTo>
                    <a:pt x="13969" y="13970"/>
                  </a:lnTo>
                  <a:lnTo>
                    <a:pt x="12699" y="13970"/>
                  </a:lnTo>
                  <a:lnTo>
                    <a:pt x="11429" y="13970"/>
                  </a:lnTo>
                  <a:lnTo>
                    <a:pt x="11429" y="15240"/>
                  </a:lnTo>
                  <a:lnTo>
                    <a:pt x="11429" y="16510"/>
                  </a:lnTo>
                  <a:lnTo>
                    <a:pt x="10159" y="17780"/>
                  </a:lnTo>
                  <a:lnTo>
                    <a:pt x="8889" y="17780"/>
                  </a:lnTo>
                  <a:lnTo>
                    <a:pt x="7619" y="17780"/>
                  </a:lnTo>
                  <a:lnTo>
                    <a:pt x="6349" y="17780"/>
                  </a:lnTo>
                  <a:lnTo>
                    <a:pt x="5079" y="16510"/>
                  </a:lnTo>
                  <a:lnTo>
                    <a:pt x="3809" y="1270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7620"/>
                  </a:lnTo>
                  <a:lnTo>
                    <a:pt x="1269" y="6350"/>
                  </a:lnTo>
                  <a:lnTo>
                    <a:pt x="1269" y="5080"/>
                  </a:lnTo>
                  <a:lnTo>
                    <a:pt x="1269" y="3810"/>
                  </a:lnTo>
                  <a:lnTo>
                    <a:pt x="2539" y="2540"/>
                  </a:lnTo>
                  <a:lnTo>
                    <a:pt x="3809" y="2540"/>
                  </a:lnTo>
                  <a:lnTo>
                    <a:pt x="5079" y="2540"/>
                  </a:lnTo>
                  <a:lnTo>
                    <a:pt x="5079" y="3810"/>
                  </a:lnTo>
                  <a:lnTo>
                    <a:pt x="6349" y="3810"/>
                  </a:lnTo>
                  <a:lnTo>
                    <a:pt x="6349" y="2540"/>
                  </a:lnTo>
                  <a:lnTo>
                    <a:pt x="6349" y="1270"/>
                  </a:lnTo>
                  <a:lnTo>
                    <a:pt x="7619" y="0"/>
                  </a:lnTo>
                  <a:lnTo>
                    <a:pt x="8889" y="0"/>
                  </a:lnTo>
                  <a:lnTo>
                    <a:pt x="10159" y="0"/>
                  </a:lnTo>
                  <a:lnTo>
                    <a:pt x="11429" y="0"/>
                  </a:lnTo>
                  <a:lnTo>
                    <a:pt x="11429" y="1270"/>
                  </a:lnTo>
                  <a:lnTo>
                    <a:pt x="11429" y="2540"/>
                  </a:lnTo>
                  <a:lnTo>
                    <a:pt x="12699" y="2540"/>
                  </a:lnTo>
                  <a:lnTo>
                    <a:pt x="12699" y="3810"/>
                  </a:lnTo>
                  <a:lnTo>
                    <a:pt x="11429" y="5080"/>
                  </a:lnTo>
                  <a:lnTo>
                    <a:pt x="12699" y="5080"/>
                  </a:lnTo>
                  <a:lnTo>
                    <a:pt x="12699" y="3810"/>
                  </a:lnTo>
                  <a:lnTo>
                    <a:pt x="13969" y="3810"/>
                  </a:lnTo>
                  <a:lnTo>
                    <a:pt x="15239" y="3810"/>
                  </a:lnTo>
                  <a:lnTo>
                    <a:pt x="15239" y="5080"/>
                  </a:lnTo>
                  <a:lnTo>
                    <a:pt x="16509" y="5080"/>
                  </a:lnTo>
                  <a:lnTo>
                    <a:pt x="16509" y="6350"/>
                  </a:lnTo>
                  <a:lnTo>
                    <a:pt x="16509" y="7620"/>
                  </a:lnTo>
                  <a:lnTo>
                    <a:pt x="15239" y="7620"/>
                  </a:lnTo>
                  <a:lnTo>
                    <a:pt x="15239" y="8890"/>
                  </a:lnTo>
                  <a:lnTo>
                    <a:pt x="15239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5617209" y="81597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5248909" y="811148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5246370" y="81165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539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5246370" y="81102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254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5245100" y="8114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5246370" y="81127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5246370" y="8114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5246370" y="81178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5246370" y="81089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10072370" y="6676389"/>
              <a:ext cx="27940" cy="12700"/>
            </a:xfrm>
            <a:custGeom>
              <a:avLst/>
              <a:gdLst/>
              <a:ahLst/>
              <a:cxnLst/>
              <a:rect l="l" t="t" r="r" b="b"/>
              <a:pathLst>
                <a:path w="27940" h="12700">
                  <a:moveTo>
                    <a:pt x="27940" y="1269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10582910" y="5863589"/>
              <a:ext cx="541020" cy="816610"/>
            </a:xfrm>
            <a:custGeom>
              <a:avLst/>
              <a:gdLst/>
              <a:ahLst/>
              <a:cxnLst/>
              <a:rect l="l" t="t" r="r" b="b"/>
              <a:pathLst>
                <a:path w="541020" h="816609">
                  <a:moveTo>
                    <a:pt x="541020" y="17779"/>
                  </a:moveTo>
                  <a:lnTo>
                    <a:pt x="513080" y="0"/>
                  </a:lnTo>
                  <a:lnTo>
                    <a:pt x="474980" y="59689"/>
                  </a:lnTo>
                  <a:lnTo>
                    <a:pt x="417830" y="148589"/>
                  </a:lnTo>
                  <a:lnTo>
                    <a:pt x="318770" y="304799"/>
                  </a:lnTo>
                  <a:lnTo>
                    <a:pt x="214630" y="467359"/>
                  </a:lnTo>
                  <a:lnTo>
                    <a:pt x="125730" y="607059"/>
                  </a:lnTo>
                  <a:lnTo>
                    <a:pt x="46990" y="728979"/>
                  </a:lnTo>
                  <a:lnTo>
                    <a:pt x="0" y="801369"/>
                  </a:lnTo>
                  <a:lnTo>
                    <a:pt x="20320" y="814069"/>
                  </a:lnTo>
                  <a:lnTo>
                    <a:pt x="44450" y="8166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9739629" y="5793739"/>
              <a:ext cx="1370330" cy="2139950"/>
            </a:xfrm>
            <a:custGeom>
              <a:avLst/>
              <a:gdLst/>
              <a:ahLst/>
              <a:cxnLst/>
              <a:rect l="l" t="t" r="r" b="b"/>
              <a:pathLst>
                <a:path w="1370329" h="2139950">
                  <a:moveTo>
                    <a:pt x="1370329" y="0"/>
                  </a:moveTo>
                  <a:lnTo>
                    <a:pt x="1333499" y="54610"/>
                  </a:lnTo>
                  <a:lnTo>
                    <a:pt x="626109" y="1159510"/>
                  </a:lnTo>
                  <a:lnTo>
                    <a:pt x="591819" y="1212850"/>
                  </a:lnTo>
                  <a:lnTo>
                    <a:pt x="547369" y="1285240"/>
                  </a:lnTo>
                  <a:lnTo>
                    <a:pt x="422909" y="1477010"/>
                  </a:lnTo>
                  <a:lnTo>
                    <a:pt x="431799" y="1517650"/>
                  </a:lnTo>
                  <a:lnTo>
                    <a:pt x="354329" y="1638300"/>
                  </a:lnTo>
                  <a:lnTo>
                    <a:pt x="313689" y="1647189"/>
                  </a:lnTo>
                  <a:lnTo>
                    <a:pt x="266699" y="1722120"/>
                  </a:lnTo>
                  <a:lnTo>
                    <a:pt x="0" y="21399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6" name="object 140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68367" y="5928868"/>
              <a:ext cx="6521704" cy="4005834"/>
            </a:xfrm>
            <a:prstGeom prst="rect">
              <a:avLst/>
            </a:prstGeom>
          </p:spPr>
        </p:pic>
        <p:sp>
          <p:nvSpPr>
            <p:cNvPr id="1407" name="object 1407"/>
            <p:cNvSpPr/>
            <p:nvPr/>
          </p:nvSpPr>
          <p:spPr>
            <a:xfrm>
              <a:off x="8606789" y="4013200"/>
              <a:ext cx="53340" cy="25400"/>
            </a:xfrm>
            <a:custGeom>
              <a:avLst/>
              <a:gdLst/>
              <a:ahLst/>
              <a:cxnLst/>
              <a:rect l="l" t="t" r="r" b="b"/>
              <a:pathLst>
                <a:path w="53340" h="25400">
                  <a:moveTo>
                    <a:pt x="0" y="0"/>
                  </a:moveTo>
                  <a:lnTo>
                    <a:pt x="53340" y="254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8582660" y="4001770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8526779" y="3975100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8451849" y="3939539"/>
              <a:ext cx="59690" cy="27940"/>
            </a:xfrm>
            <a:custGeom>
              <a:avLst/>
              <a:gdLst/>
              <a:ahLst/>
              <a:cxnLst/>
              <a:rect l="l" t="t" r="r" b="b"/>
              <a:pathLst>
                <a:path w="59690" h="27939">
                  <a:moveTo>
                    <a:pt x="0" y="0"/>
                  </a:moveTo>
                  <a:lnTo>
                    <a:pt x="5969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8426449" y="392683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8370570" y="3900170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8295639" y="3864609"/>
              <a:ext cx="59690" cy="27940"/>
            </a:xfrm>
            <a:custGeom>
              <a:avLst/>
              <a:gdLst/>
              <a:ahLst/>
              <a:cxnLst/>
              <a:rect l="l" t="t" r="r" b="b"/>
              <a:pathLst>
                <a:path w="59690" h="27939">
                  <a:moveTo>
                    <a:pt x="0" y="0"/>
                  </a:moveTo>
                  <a:lnTo>
                    <a:pt x="5969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8270239" y="385190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8213089" y="3829050"/>
              <a:ext cx="41910" cy="15240"/>
            </a:xfrm>
            <a:custGeom>
              <a:avLst/>
              <a:gdLst/>
              <a:ahLst/>
              <a:cxnLst/>
              <a:rect l="l" t="t" r="r" b="b"/>
              <a:pathLst>
                <a:path w="41909" h="15239">
                  <a:moveTo>
                    <a:pt x="0" y="0"/>
                  </a:moveTo>
                  <a:lnTo>
                    <a:pt x="13970" y="2540"/>
                  </a:lnTo>
                  <a:lnTo>
                    <a:pt x="419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8130539" y="3815079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8103870" y="3810000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70">
                  <a:moveTo>
                    <a:pt x="0" y="0"/>
                  </a:moveTo>
                  <a:lnTo>
                    <a:pt x="1016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8042910" y="3798570"/>
              <a:ext cx="44450" cy="7620"/>
            </a:xfrm>
            <a:custGeom>
              <a:avLst/>
              <a:gdLst/>
              <a:ahLst/>
              <a:cxnLst/>
              <a:rect l="l" t="t" r="r" b="b"/>
              <a:pathLst>
                <a:path w="44450" h="7620">
                  <a:moveTo>
                    <a:pt x="0" y="0"/>
                  </a:moveTo>
                  <a:lnTo>
                    <a:pt x="4445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7960359" y="3784600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7932420" y="377952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7872729" y="3768089"/>
              <a:ext cx="43180" cy="7620"/>
            </a:xfrm>
            <a:custGeom>
              <a:avLst/>
              <a:gdLst/>
              <a:ahLst/>
              <a:cxnLst/>
              <a:rect l="l" t="t" r="r" b="b"/>
              <a:pathLst>
                <a:path w="43179" h="7620">
                  <a:moveTo>
                    <a:pt x="0" y="0"/>
                  </a:moveTo>
                  <a:lnTo>
                    <a:pt x="4318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7790179" y="3754120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7762239" y="374903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7702550" y="3737609"/>
              <a:ext cx="43180" cy="7620"/>
            </a:xfrm>
            <a:custGeom>
              <a:avLst/>
              <a:gdLst/>
              <a:ahLst/>
              <a:cxnLst/>
              <a:rect l="l" t="t" r="r" b="b"/>
              <a:pathLst>
                <a:path w="43179" h="7620">
                  <a:moveTo>
                    <a:pt x="0" y="0"/>
                  </a:moveTo>
                  <a:lnTo>
                    <a:pt x="4318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7620000" y="3723639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7592059" y="371855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7531100" y="3707129"/>
              <a:ext cx="44450" cy="7620"/>
            </a:xfrm>
            <a:custGeom>
              <a:avLst/>
              <a:gdLst/>
              <a:ahLst/>
              <a:cxnLst/>
              <a:rect l="l" t="t" r="r" b="b"/>
              <a:pathLst>
                <a:path w="44450" h="7620">
                  <a:moveTo>
                    <a:pt x="0" y="0"/>
                  </a:moveTo>
                  <a:lnTo>
                    <a:pt x="4445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7448550" y="3699509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0" y="0"/>
                  </a:moveTo>
                  <a:lnTo>
                    <a:pt x="660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7420609" y="369697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7359650" y="3691889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7275829" y="3685539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09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7247889" y="368300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7186929" y="367792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7103109" y="3670300"/>
              <a:ext cx="67310" cy="6350"/>
            </a:xfrm>
            <a:custGeom>
              <a:avLst/>
              <a:gdLst/>
              <a:ahLst/>
              <a:cxnLst/>
              <a:rect l="l" t="t" r="r" b="b"/>
              <a:pathLst>
                <a:path w="67309" h="6350">
                  <a:moveTo>
                    <a:pt x="0" y="0"/>
                  </a:moveTo>
                  <a:lnTo>
                    <a:pt x="673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7075170" y="366902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7014209" y="366395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6930389" y="3656329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09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6902450" y="365378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6841489" y="3648709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6757670" y="3642359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09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6731000" y="3639820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70">
                  <a:moveTo>
                    <a:pt x="0" y="0"/>
                  </a:moveTo>
                  <a:lnTo>
                    <a:pt x="1016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6668770" y="3634739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6586220" y="3627120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0" y="0"/>
                  </a:moveTo>
                  <a:lnTo>
                    <a:pt x="660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6558279" y="3624579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70">
                  <a:moveTo>
                    <a:pt x="0" y="0"/>
                  </a:moveTo>
                  <a:lnTo>
                    <a:pt x="1016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6496050" y="3619500"/>
              <a:ext cx="45720" cy="3810"/>
            </a:xfrm>
            <a:custGeom>
              <a:avLst/>
              <a:gdLst/>
              <a:ahLst/>
              <a:cxnLst/>
              <a:rect l="l" t="t" r="r" b="b"/>
              <a:pathLst>
                <a:path w="45720" h="3810">
                  <a:moveTo>
                    <a:pt x="0" y="0"/>
                  </a:moveTo>
                  <a:lnTo>
                    <a:pt x="1270" y="0"/>
                  </a:lnTo>
                  <a:lnTo>
                    <a:pt x="4572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6413500" y="3619500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39">
                  <a:moveTo>
                    <a:pt x="0" y="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6385559" y="361950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60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6323329" y="361822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6239509" y="361695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10" h="1270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6211570" y="361695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6150609" y="36169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6066789" y="361568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10" h="1270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6038850" y="361568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5977889" y="361568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5894070" y="3614420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39">
                  <a:moveTo>
                    <a:pt x="0" y="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5866129" y="361442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60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5803900" y="3613150"/>
              <a:ext cx="44450" cy="1270"/>
            </a:xfrm>
            <a:custGeom>
              <a:avLst/>
              <a:gdLst/>
              <a:ahLst/>
              <a:cxnLst/>
              <a:rect l="l" t="t" r="r" b="b"/>
              <a:pathLst>
                <a:path w="44450" h="1270">
                  <a:moveTo>
                    <a:pt x="0" y="0"/>
                  </a:moveTo>
                  <a:lnTo>
                    <a:pt x="444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5720079" y="3613150"/>
              <a:ext cx="67310" cy="0"/>
            </a:xfrm>
            <a:custGeom>
              <a:avLst/>
              <a:gdLst/>
              <a:ahLst/>
              <a:cxnLst/>
              <a:rect l="l" t="t" r="r" b="b"/>
              <a:pathLst>
                <a:path w="67310">
                  <a:moveTo>
                    <a:pt x="0" y="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5692139" y="361187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5631179" y="361187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5547359" y="361060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10" h="1270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5519420" y="361060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5458459" y="360680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5374639" y="3601720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10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5346700" y="360045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5285739" y="359537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5201920" y="3590289"/>
              <a:ext cx="67310" cy="3810"/>
            </a:xfrm>
            <a:custGeom>
              <a:avLst/>
              <a:gdLst/>
              <a:ahLst/>
              <a:cxnLst/>
              <a:rect l="l" t="t" r="r" b="b"/>
              <a:pathLst>
                <a:path w="67310" h="3810">
                  <a:moveTo>
                    <a:pt x="0" y="0"/>
                  </a:moveTo>
                  <a:lnTo>
                    <a:pt x="6731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5173979" y="358775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5113020" y="3581400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0"/>
                  </a:moveTo>
                  <a:lnTo>
                    <a:pt x="15240" y="3810"/>
                  </a:lnTo>
                  <a:lnTo>
                    <a:pt x="4445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5031739" y="3562350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5005070" y="355472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4945379" y="3540759"/>
              <a:ext cx="43180" cy="10160"/>
            </a:xfrm>
            <a:custGeom>
              <a:avLst/>
              <a:gdLst/>
              <a:ahLst/>
              <a:cxnLst/>
              <a:rect l="l" t="t" r="r" b="b"/>
              <a:pathLst>
                <a:path w="43179" h="10160">
                  <a:moveTo>
                    <a:pt x="0" y="0"/>
                  </a:moveTo>
                  <a:lnTo>
                    <a:pt x="4318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4861559" y="3528059"/>
              <a:ext cx="67310" cy="8890"/>
            </a:xfrm>
            <a:custGeom>
              <a:avLst/>
              <a:gdLst/>
              <a:ahLst/>
              <a:cxnLst/>
              <a:rect l="l" t="t" r="r" b="b"/>
              <a:pathLst>
                <a:path w="67310" h="8889">
                  <a:moveTo>
                    <a:pt x="0" y="0"/>
                  </a:moveTo>
                  <a:lnTo>
                    <a:pt x="6731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4834889" y="35229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4773929" y="3514089"/>
              <a:ext cx="44450" cy="7620"/>
            </a:xfrm>
            <a:custGeom>
              <a:avLst/>
              <a:gdLst/>
              <a:ahLst/>
              <a:cxnLst/>
              <a:rect l="l" t="t" r="r" b="b"/>
              <a:pathLst>
                <a:path w="44450" h="7620">
                  <a:moveTo>
                    <a:pt x="0" y="0"/>
                  </a:moveTo>
                  <a:lnTo>
                    <a:pt x="4445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4702810" y="3507739"/>
              <a:ext cx="54610" cy="19050"/>
            </a:xfrm>
            <a:custGeom>
              <a:avLst/>
              <a:gdLst/>
              <a:ahLst/>
              <a:cxnLst/>
              <a:rect l="l" t="t" r="r" b="b"/>
              <a:pathLst>
                <a:path w="54610" h="19050">
                  <a:moveTo>
                    <a:pt x="0" y="17779"/>
                  </a:moveTo>
                  <a:lnTo>
                    <a:pt x="13970" y="19049"/>
                  </a:lnTo>
                  <a:lnTo>
                    <a:pt x="22860" y="0"/>
                  </a:lnTo>
                  <a:lnTo>
                    <a:pt x="546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4674869" y="352425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4677410" y="3474720"/>
              <a:ext cx="11430" cy="38100"/>
            </a:xfrm>
            <a:custGeom>
              <a:avLst/>
              <a:gdLst/>
              <a:ahLst/>
              <a:cxnLst/>
              <a:rect l="l" t="t" r="r" b="b"/>
              <a:pathLst>
                <a:path w="11429" h="38100">
                  <a:moveTo>
                    <a:pt x="0" y="0"/>
                  </a:moveTo>
                  <a:lnTo>
                    <a:pt x="11430" y="15240"/>
                  </a:lnTo>
                  <a:lnTo>
                    <a:pt x="0" y="381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4627879" y="3407409"/>
              <a:ext cx="39370" cy="53340"/>
            </a:xfrm>
            <a:custGeom>
              <a:avLst/>
              <a:gdLst/>
              <a:ahLst/>
              <a:cxnLst/>
              <a:rect l="l" t="t" r="r" b="b"/>
              <a:pathLst>
                <a:path w="39370" h="53339">
                  <a:moveTo>
                    <a:pt x="0" y="0"/>
                  </a:moveTo>
                  <a:lnTo>
                    <a:pt x="39370" y="533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4611369" y="338455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20" h="8889">
                  <a:moveTo>
                    <a:pt x="0" y="0"/>
                  </a:moveTo>
                  <a:lnTo>
                    <a:pt x="762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4563110" y="3351529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70" h="19050">
                  <a:moveTo>
                    <a:pt x="0" y="0"/>
                  </a:moveTo>
                  <a:lnTo>
                    <a:pt x="33020" y="10160"/>
                  </a:lnTo>
                  <a:lnTo>
                    <a:pt x="3937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4491989" y="3328670"/>
              <a:ext cx="55880" cy="17780"/>
            </a:xfrm>
            <a:custGeom>
              <a:avLst/>
              <a:gdLst/>
              <a:ahLst/>
              <a:cxnLst/>
              <a:rect l="l" t="t" r="r" b="b"/>
              <a:pathLst>
                <a:path w="55879" h="17779">
                  <a:moveTo>
                    <a:pt x="0" y="0"/>
                  </a:moveTo>
                  <a:lnTo>
                    <a:pt x="55880" y="1778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8830310" y="2395219"/>
              <a:ext cx="74930" cy="16510"/>
            </a:xfrm>
            <a:custGeom>
              <a:avLst/>
              <a:gdLst/>
              <a:ahLst/>
              <a:cxnLst/>
              <a:rect l="l" t="t" r="r" b="b"/>
              <a:pathLst>
                <a:path w="74929" h="16510">
                  <a:moveTo>
                    <a:pt x="0" y="0"/>
                  </a:moveTo>
                  <a:lnTo>
                    <a:pt x="7493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8802370" y="2388869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8742679" y="237616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0"/>
                  </a:moveTo>
                  <a:lnTo>
                    <a:pt x="4318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8661399" y="2357119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8633460" y="235204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8573770" y="2338069"/>
              <a:ext cx="43180" cy="10160"/>
            </a:xfrm>
            <a:custGeom>
              <a:avLst/>
              <a:gdLst/>
              <a:ahLst/>
              <a:cxnLst/>
              <a:rect l="l" t="t" r="r" b="b"/>
              <a:pathLst>
                <a:path w="43179" h="10160">
                  <a:moveTo>
                    <a:pt x="0" y="0"/>
                  </a:moveTo>
                  <a:lnTo>
                    <a:pt x="4318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8491220" y="232029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8464549" y="231394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8404860" y="2301240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0"/>
                  </a:moveTo>
                  <a:lnTo>
                    <a:pt x="4318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8322310" y="2282190"/>
              <a:ext cx="66040" cy="15240"/>
            </a:xfrm>
            <a:custGeom>
              <a:avLst/>
              <a:gdLst/>
              <a:ahLst/>
              <a:cxnLst/>
              <a:rect l="l" t="t" r="r" b="b"/>
              <a:pathLst>
                <a:path w="66040" h="15239">
                  <a:moveTo>
                    <a:pt x="0" y="0"/>
                  </a:moveTo>
                  <a:lnTo>
                    <a:pt x="660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8295639" y="227711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8235949" y="2263140"/>
              <a:ext cx="43180" cy="10160"/>
            </a:xfrm>
            <a:custGeom>
              <a:avLst/>
              <a:gdLst/>
              <a:ahLst/>
              <a:cxnLst/>
              <a:rect l="l" t="t" r="r" b="b"/>
              <a:pathLst>
                <a:path w="43179" h="10160">
                  <a:moveTo>
                    <a:pt x="0" y="0"/>
                  </a:moveTo>
                  <a:lnTo>
                    <a:pt x="4318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8153399" y="224536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8126729" y="223901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8067039" y="2226310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0"/>
                  </a:moveTo>
                  <a:lnTo>
                    <a:pt x="4318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7984489" y="2208529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7957820" y="22021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7896859" y="2188210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60">
                  <a:moveTo>
                    <a:pt x="0" y="0"/>
                  </a:moveTo>
                  <a:lnTo>
                    <a:pt x="4445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7815579" y="2170429"/>
              <a:ext cx="66040" cy="15240"/>
            </a:xfrm>
            <a:custGeom>
              <a:avLst/>
              <a:gdLst/>
              <a:ahLst/>
              <a:cxnLst/>
              <a:rect l="l" t="t" r="r" b="b"/>
              <a:pathLst>
                <a:path w="66040" h="15239">
                  <a:moveTo>
                    <a:pt x="0" y="0"/>
                  </a:moveTo>
                  <a:lnTo>
                    <a:pt x="660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7788909" y="21640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7727950" y="2151379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60">
                  <a:moveTo>
                    <a:pt x="0" y="0"/>
                  </a:moveTo>
                  <a:lnTo>
                    <a:pt x="4445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7646670" y="213360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7620000" y="212725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7559039" y="2114550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0"/>
                  </a:moveTo>
                  <a:lnTo>
                    <a:pt x="4445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7477759" y="2095500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7449820" y="209041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7390129" y="2076450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60">
                  <a:moveTo>
                    <a:pt x="0" y="0"/>
                  </a:moveTo>
                  <a:lnTo>
                    <a:pt x="4445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7307579" y="2068829"/>
              <a:ext cx="66040" cy="3810"/>
            </a:xfrm>
            <a:custGeom>
              <a:avLst/>
              <a:gdLst/>
              <a:ahLst/>
              <a:cxnLst/>
              <a:rect l="l" t="t" r="r" b="b"/>
              <a:pathLst>
                <a:path w="66040" h="3810">
                  <a:moveTo>
                    <a:pt x="0" y="0"/>
                  </a:moveTo>
                  <a:lnTo>
                    <a:pt x="50800" y="1270"/>
                  </a:lnTo>
                  <a:lnTo>
                    <a:pt x="660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7279639" y="206882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7217409" y="2068829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7134859" y="2067560"/>
              <a:ext cx="66040" cy="1270"/>
            </a:xfrm>
            <a:custGeom>
              <a:avLst/>
              <a:gdLst/>
              <a:ahLst/>
              <a:cxnLst/>
              <a:rect l="l" t="t" r="r" b="b"/>
              <a:pathLst>
                <a:path w="66040" h="1269">
                  <a:moveTo>
                    <a:pt x="0" y="0"/>
                  </a:moveTo>
                  <a:lnTo>
                    <a:pt x="6604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7106920" y="206756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59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7044689" y="206756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6960870" y="2066290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09" h="1269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6932929" y="206629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6871970" y="206629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6788150" y="2065019"/>
              <a:ext cx="67310" cy="0"/>
            </a:xfrm>
            <a:custGeom>
              <a:avLst/>
              <a:gdLst/>
              <a:ahLst/>
              <a:cxnLst/>
              <a:rect l="l" t="t" r="r" b="b"/>
              <a:pathLst>
                <a:path w="67309">
                  <a:moveTo>
                    <a:pt x="0" y="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6760209" y="206501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6699250" y="206501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6615429" y="2063750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>
                  <a:moveTo>
                    <a:pt x="0" y="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6587489" y="206375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59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6525259" y="206375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6350" y="0"/>
                  </a:ln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6442709" y="2066290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40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6414770" y="207771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6353809" y="2081529"/>
              <a:ext cx="44450" cy="5080"/>
            </a:xfrm>
            <a:custGeom>
              <a:avLst/>
              <a:gdLst/>
              <a:ahLst/>
              <a:cxnLst/>
              <a:rect l="l" t="t" r="r" b="b"/>
              <a:pathLst>
                <a:path w="44450" h="5080">
                  <a:moveTo>
                    <a:pt x="0" y="5079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6271259" y="2089150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39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6243320" y="210057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6182359" y="2104390"/>
              <a:ext cx="44450" cy="5080"/>
            </a:xfrm>
            <a:custGeom>
              <a:avLst/>
              <a:gdLst/>
              <a:ahLst/>
              <a:cxnLst/>
              <a:rect l="l" t="t" r="r" b="b"/>
              <a:pathLst>
                <a:path w="44450" h="5080">
                  <a:moveTo>
                    <a:pt x="0" y="5079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6099809" y="2112010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39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6071870" y="212344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6010909" y="2127250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635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5928359" y="2134869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39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5900420" y="214630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5839459" y="2150110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635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5755639" y="2159000"/>
              <a:ext cx="67310" cy="8890"/>
            </a:xfrm>
            <a:custGeom>
              <a:avLst/>
              <a:gdLst/>
              <a:ahLst/>
              <a:cxnLst/>
              <a:rect l="l" t="t" r="r" b="b"/>
              <a:pathLst>
                <a:path w="67310" h="8889">
                  <a:moveTo>
                    <a:pt x="0" y="889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5728970" y="2169160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60" h="1269">
                  <a:moveTo>
                    <a:pt x="0" y="1270"/>
                  </a:moveTo>
                  <a:lnTo>
                    <a:pt x="1016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5668009" y="2172969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635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5584189" y="2181860"/>
              <a:ext cx="67310" cy="8890"/>
            </a:xfrm>
            <a:custGeom>
              <a:avLst/>
              <a:gdLst/>
              <a:ahLst/>
              <a:cxnLst/>
              <a:rect l="l" t="t" r="r" b="b"/>
              <a:pathLst>
                <a:path w="67310" h="8889">
                  <a:moveTo>
                    <a:pt x="0" y="889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5557520" y="219201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254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5496559" y="2197100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889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5415279" y="2209800"/>
              <a:ext cx="64769" cy="12700"/>
            </a:xfrm>
            <a:custGeom>
              <a:avLst/>
              <a:gdLst/>
              <a:ahLst/>
              <a:cxnLst/>
              <a:rect l="l" t="t" r="r" b="b"/>
              <a:pathLst>
                <a:path w="64770" h="12700">
                  <a:moveTo>
                    <a:pt x="0" y="12700"/>
                  </a:moveTo>
                  <a:lnTo>
                    <a:pt x="6476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5387339" y="222631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5327650" y="2231390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8890"/>
                  </a:moveTo>
                  <a:lnTo>
                    <a:pt x="431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5245100" y="2244090"/>
              <a:ext cx="66040" cy="12700"/>
            </a:xfrm>
            <a:custGeom>
              <a:avLst/>
              <a:gdLst/>
              <a:ahLst/>
              <a:cxnLst/>
              <a:rect l="l" t="t" r="r" b="b"/>
              <a:pathLst>
                <a:path w="66039" h="12700">
                  <a:moveTo>
                    <a:pt x="0" y="1270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5217159" y="226060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254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5157470" y="226567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8890"/>
                  </a:moveTo>
                  <a:lnTo>
                    <a:pt x="431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5074920" y="2278379"/>
              <a:ext cx="66040" cy="12700"/>
            </a:xfrm>
            <a:custGeom>
              <a:avLst/>
              <a:gdLst/>
              <a:ahLst/>
              <a:cxnLst/>
              <a:rect l="l" t="t" r="r" b="b"/>
              <a:pathLst>
                <a:path w="66039" h="12700">
                  <a:moveTo>
                    <a:pt x="0" y="1270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5048250" y="229489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254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4987289" y="2299969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889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4906009" y="2312669"/>
              <a:ext cx="64769" cy="13970"/>
            </a:xfrm>
            <a:custGeom>
              <a:avLst/>
              <a:gdLst/>
              <a:ahLst/>
              <a:cxnLst/>
              <a:rect l="l" t="t" r="r" b="b"/>
              <a:pathLst>
                <a:path w="64770" h="13969">
                  <a:moveTo>
                    <a:pt x="0" y="13970"/>
                  </a:moveTo>
                  <a:lnTo>
                    <a:pt x="6476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4878070" y="2329179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254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4818379" y="233552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8890"/>
                  </a:moveTo>
                  <a:lnTo>
                    <a:pt x="431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4735829" y="234696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39" h="13969">
                  <a:moveTo>
                    <a:pt x="0" y="1397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4709160" y="236346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254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4648200" y="2369819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889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4556760" y="2381250"/>
              <a:ext cx="74930" cy="15240"/>
            </a:xfrm>
            <a:custGeom>
              <a:avLst/>
              <a:gdLst/>
              <a:ahLst/>
              <a:cxnLst/>
              <a:rect l="l" t="t" r="r" b="b"/>
              <a:pathLst>
                <a:path w="74929" h="15239">
                  <a:moveTo>
                    <a:pt x="0" y="15240"/>
                  </a:moveTo>
                  <a:lnTo>
                    <a:pt x="749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5066029" y="1946910"/>
              <a:ext cx="2291080" cy="238760"/>
            </a:xfrm>
            <a:custGeom>
              <a:avLst/>
              <a:gdLst/>
              <a:ahLst/>
              <a:cxnLst/>
              <a:rect l="l" t="t" r="r" b="b"/>
              <a:pathLst>
                <a:path w="2291079" h="238760">
                  <a:moveTo>
                    <a:pt x="0" y="238759"/>
                  </a:moveTo>
                  <a:lnTo>
                    <a:pt x="466090" y="203199"/>
                  </a:lnTo>
                  <a:lnTo>
                    <a:pt x="1460500" y="72389"/>
                  </a:lnTo>
                  <a:lnTo>
                    <a:pt x="1774189" y="0"/>
                  </a:lnTo>
                  <a:lnTo>
                    <a:pt x="2032000" y="6349"/>
                  </a:lnTo>
                  <a:lnTo>
                    <a:pt x="2291080" y="7873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5062220" y="1901190"/>
              <a:ext cx="2299970" cy="241300"/>
            </a:xfrm>
            <a:custGeom>
              <a:avLst/>
              <a:gdLst/>
              <a:ahLst/>
              <a:cxnLst/>
              <a:rect l="l" t="t" r="r" b="b"/>
              <a:pathLst>
                <a:path w="2299970" h="241300">
                  <a:moveTo>
                    <a:pt x="0" y="241300"/>
                  </a:moveTo>
                  <a:lnTo>
                    <a:pt x="466090" y="204470"/>
                  </a:lnTo>
                  <a:lnTo>
                    <a:pt x="1460500" y="72389"/>
                  </a:lnTo>
                  <a:lnTo>
                    <a:pt x="1775460" y="0"/>
                  </a:lnTo>
                  <a:lnTo>
                    <a:pt x="2040889" y="7620"/>
                  </a:lnTo>
                  <a:lnTo>
                    <a:pt x="2299970" y="800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10270489" y="4729479"/>
              <a:ext cx="88900" cy="72390"/>
            </a:xfrm>
            <a:custGeom>
              <a:avLst/>
              <a:gdLst/>
              <a:ahLst/>
              <a:cxnLst/>
              <a:rect l="l" t="t" r="r" b="b"/>
              <a:pathLst>
                <a:path w="88900" h="72389">
                  <a:moveTo>
                    <a:pt x="0" y="0"/>
                  </a:moveTo>
                  <a:lnTo>
                    <a:pt x="88900" y="723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10248899" y="471170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0"/>
                  </a:moveTo>
                  <a:lnTo>
                    <a:pt x="762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10200639" y="4672329"/>
              <a:ext cx="34290" cy="27940"/>
            </a:xfrm>
            <a:custGeom>
              <a:avLst/>
              <a:gdLst/>
              <a:ahLst/>
              <a:cxnLst/>
              <a:rect l="l" t="t" r="r" b="b"/>
              <a:pathLst>
                <a:path w="34290" h="27939">
                  <a:moveTo>
                    <a:pt x="0" y="0"/>
                  </a:moveTo>
                  <a:lnTo>
                    <a:pt x="3429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10133329" y="4621529"/>
              <a:ext cx="54610" cy="40640"/>
            </a:xfrm>
            <a:custGeom>
              <a:avLst/>
              <a:gdLst/>
              <a:ahLst/>
              <a:cxnLst/>
              <a:rect l="l" t="t" r="r" b="b"/>
              <a:pathLst>
                <a:path w="54609" h="40639">
                  <a:moveTo>
                    <a:pt x="0" y="0"/>
                  </a:moveTo>
                  <a:lnTo>
                    <a:pt x="54610" y="406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10111739" y="460502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0"/>
                  </a:moveTo>
                  <a:lnTo>
                    <a:pt x="889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10062210" y="4569459"/>
              <a:ext cx="35560" cy="26670"/>
            </a:xfrm>
            <a:custGeom>
              <a:avLst/>
              <a:gdLst/>
              <a:ahLst/>
              <a:cxnLst/>
              <a:rect l="l" t="t" r="r" b="b"/>
              <a:pathLst>
                <a:path w="35559" h="26670">
                  <a:moveTo>
                    <a:pt x="0" y="0"/>
                  </a:moveTo>
                  <a:lnTo>
                    <a:pt x="35560" y="266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9994899" y="4518659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39">
                  <a:moveTo>
                    <a:pt x="0" y="0"/>
                  </a:moveTo>
                  <a:lnTo>
                    <a:pt x="53340" y="406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9970770" y="450468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9916160" y="4478020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70" h="19050">
                  <a:moveTo>
                    <a:pt x="0" y="0"/>
                  </a:moveTo>
                  <a:lnTo>
                    <a:pt x="3937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9839960" y="4441189"/>
              <a:ext cx="60960" cy="29209"/>
            </a:xfrm>
            <a:custGeom>
              <a:avLst/>
              <a:gdLst/>
              <a:ahLst/>
              <a:cxnLst/>
              <a:rect l="l" t="t" r="r" b="b"/>
              <a:pathLst>
                <a:path w="60959" h="29210">
                  <a:moveTo>
                    <a:pt x="0" y="0"/>
                  </a:moveTo>
                  <a:lnTo>
                    <a:pt x="60960" y="292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9814560" y="442848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9759949" y="4401820"/>
              <a:ext cx="40640" cy="20320"/>
            </a:xfrm>
            <a:custGeom>
              <a:avLst/>
              <a:gdLst/>
              <a:ahLst/>
              <a:cxnLst/>
              <a:rect l="l" t="t" r="r" b="b"/>
              <a:pathLst>
                <a:path w="40640" h="20320">
                  <a:moveTo>
                    <a:pt x="0" y="0"/>
                  </a:moveTo>
                  <a:lnTo>
                    <a:pt x="40640" y="203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9679939" y="4381500"/>
              <a:ext cx="64769" cy="13970"/>
            </a:xfrm>
            <a:custGeom>
              <a:avLst/>
              <a:gdLst/>
              <a:ahLst/>
              <a:cxnLst/>
              <a:rect l="l" t="t" r="r" b="b"/>
              <a:pathLst>
                <a:path w="64770" h="13970">
                  <a:moveTo>
                    <a:pt x="0" y="0"/>
                  </a:moveTo>
                  <a:lnTo>
                    <a:pt x="46990" y="5080"/>
                  </a:lnTo>
                  <a:lnTo>
                    <a:pt x="64769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9651999" y="437895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9591039" y="4372609"/>
              <a:ext cx="44450" cy="5080"/>
            </a:xfrm>
            <a:custGeom>
              <a:avLst/>
              <a:gdLst/>
              <a:ahLst/>
              <a:cxnLst/>
              <a:rect l="l" t="t" r="r" b="b"/>
              <a:pathLst>
                <a:path w="44450" h="5079">
                  <a:moveTo>
                    <a:pt x="0" y="0"/>
                  </a:moveTo>
                  <a:lnTo>
                    <a:pt x="4445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9507220" y="4364989"/>
              <a:ext cx="67310" cy="6350"/>
            </a:xfrm>
            <a:custGeom>
              <a:avLst/>
              <a:gdLst/>
              <a:ahLst/>
              <a:cxnLst/>
              <a:rect l="l" t="t" r="r" b="b"/>
              <a:pathLst>
                <a:path w="67309" h="6350">
                  <a:moveTo>
                    <a:pt x="0" y="0"/>
                  </a:moveTo>
                  <a:lnTo>
                    <a:pt x="673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9479279" y="436245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9418320" y="435610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9337039" y="4338320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31750" y="12700"/>
                  </a:ln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9311639" y="4328159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9254489" y="4306570"/>
              <a:ext cx="41910" cy="15240"/>
            </a:xfrm>
            <a:custGeom>
              <a:avLst/>
              <a:gdLst/>
              <a:ahLst/>
              <a:cxnLst/>
              <a:rect l="l" t="t" r="r" b="b"/>
              <a:pathLst>
                <a:path w="41909" h="15239">
                  <a:moveTo>
                    <a:pt x="0" y="0"/>
                  </a:moveTo>
                  <a:lnTo>
                    <a:pt x="419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9175749" y="4276089"/>
              <a:ext cx="63500" cy="24130"/>
            </a:xfrm>
            <a:custGeom>
              <a:avLst/>
              <a:gdLst/>
              <a:ahLst/>
              <a:cxnLst/>
              <a:rect l="l" t="t" r="r" b="b"/>
              <a:pathLst>
                <a:path w="63500" h="24129">
                  <a:moveTo>
                    <a:pt x="0" y="0"/>
                  </a:moveTo>
                  <a:lnTo>
                    <a:pt x="63500" y="241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9150349" y="4265929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9093199" y="4241800"/>
              <a:ext cx="41910" cy="17780"/>
            </a:xfrm>
            <a:custGeom>
              <a:avLst/>
              <a:gdLst/>
              <a:ahLst/>
              <a:cxnLst/>
              <a:rect l="l" t="t" r="r" b="b"/>
              <a:pathLst>
                <a:path w="41909" h="17779">
                  <a:moveTo>
                    <a:pt x="0" y="0"/>
                  </a:moveTo>
                  <a:lnTo>
                    <a:pt x="20320" y="10160"/>
                  </a:lnTo>
                  <a:lnTo>
                    <a:pt x="41910" y="177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9016999" y="4206239"/>
              <a:ext cx="60960" cy="29209"/>
            </a:xfrm>
            <a:custGeom>
              <a:avLst/>
              <a:gdLst/>
              <a:ahLst/>
              <a:cxnLst/>
              <a:rect l="l" t="t" r="r" b="b"/>
              <a:pathLst>
                <a:path w="60959" h="29210">
                  <a:moveTo>
                    <a:pt x="0" y="0"/>
                  </a:moveTo>
                  <a:lnTo>
                    <a:pt x="60960" y="292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8991599" y="419480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8936989" y="4169409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8860789" y="4133850"/>
              <a:ext cx="60960" cy="27940"/>
            </a:xfrm>
            <a:custGeom>
              <a:avLst/>
              <a:gdLst/>
              <a:ahLst/>
              <a:cxnLst/>
              <a:rect l="l" t="t" r="r" b="b"/>
              <a:pathLst>
                <a:path w="60959" h="27939">
                  <a:moveTo>
                    <a:pt x="0" y="0"/>
                  </a:moveTo>
                  <a:lnTo>
                    <a:pt x="6096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8835389" y="412242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8779510" y="4095750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8660129" y="4038600"/>
              <a:ext cx="104139" cy="49530"/>
            </a:xfrm>
            <a:custGeom>
              <a:avLst/>
              <a:gdLst/>
              <a:ahLst/>
              <a:cxnLst/>
              <a:rect l="l" t="t" r="r" b="b"/>
              <a:pathLst>
                <a:path w="104140" h="49529">
                  <a:moveTo>
                    <a:pt x="0" y="0"/>
                  </a:moveTo>
                  <a:lnTo>
                    <a:pt x="104139" y="495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11177270" y="5425439"/>
              <a:ext cx="22860" cy="92710"/>
            </a:xfrm>
            <a:custGeom>
              <a:avLst/>
              <a:gdLst/>
              <a:ahLst/>
              <a:cxnLst/>
              <a:rect l="l" t="t" r="r" b="b"/>
              <a:pathLst>
                <a:path w="22859" h="92710">
                  <a:moveTo>
                    <a:pt x="22859" y="0"/>
                  </a:moveTo>
                  <a:lnTo>
                    <a:pt x="0" y="927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11205210" y="5398770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09" h="11429">
                  <a:moveTo>
                    <a:pt x="3809" y="0"/>
                  </a:moveTo>
                  <a:lnTo>
                    <a:pt x="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11214099" y="5341620"/>
              <a:ext cx="15240" cy="41910"/>
            </a:xfrm>
            <a:custGeom>
              <a:avLst/>
              <a:gdLst/>
              <a:ahLst/>
              <a:cxnLst/>
              <a:rect l="l" t="t" r="r" b="b"/>
              <a:pathLst>
                <a:path w="15240" h="41910">
                  <a:moveTo>
                    <a:pt x="15240" y="0"/>
                  </a:moveTo>
                  <a:lnTo>
                    <a:pt x="0" y="419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11235689" y="5262879"/>
              <a:ext cx="22860" cy="63500"/>
            </a:xfrm>
            <a:custGeom>
              <a:avLst/>
              <a:gdLst/>
              <a:ahLst/>
              <a:cxnLst/>
              <a:rect l="l" t="t" r="r" b="b"/>
              <a:pathLst>
                <a:path w="22859" h="63500">
                  <a:moveTo>
                    <a:pt x="22859" y="0"/>
                  </a:moveTo>
                  <a:lnTo>
                    <a:pt x="0" y="6350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11264899" y="5237479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09" h="10160">
                  <a:moveTo>
                    <a:pt x="3809" y="0"/>
                  </a:moveTo>
                  <a:lnTo>
                    <a:pt x="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11244579" y="5181600"/>
              <a:ext cx="19050" cy="40640"/>
            </a:xfrm>
            <a:custGeom>
              <a:avLst/>
              <a:gdLst/>
              <a:ahLst/>
              <a:cxnLst/>
              <a:rect l="l" t="t" r="r" b="b"/>
              <a:pathLst>
                <a:path w="19050" h="40639">
                  <a:moveTo>
                    <a:pt x="0" y="0"/>
                  </a:moveTo>
                  <a:lnTo>
                    <a:pt x="10160" y="22860"/>
                  </a:lnTo>
                  <a:lnTo>
                    <a:pt x="19050" y="406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11167110" y="5111750"/>
              <a:ext cx="71120" cy="54610"/>
            </a:xfrm>
            <a:custGeom>
              <a:avLst/>
              <a:gdLst/>
              <a:ahLst/>
              <a:cxnLst/>
              <a:rect l="l" t="t" r="r" b="b"/>
              <a:pathLst>
                <a:path w="71120" h="54610">
                  <a:moveTo>
                    <a:pt x="0" y="0"/>
                  </a:moveTo>
                  <a:lnTo>
                    <a:pt x="58419" y="25400"/>
                  </a:lnTo>
                  <a:lnTo>
                    <a:pt x="71120" y="546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11753849" y="4436109"/>
              <a:ext cx="44450" cy="45720"/>
            </a:xfrm>
            <a:custGeom>
              <a:avLst/>
              <a:gdLst/>
              <a:ahLst/>
              <a:cxnLst/>
              <a:rect l="l" t="t" r="r" b="b"/>
              <a:pathLst>
                <a:path w="44450" h="45720">
                  <a:moveTo>
                    <a:pt x="0" y="4572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11733529" y="4493259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0" y="762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11690349" y="45123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31750"/>
                  </a:moveTo>
                  <a:lnTo>
                    <a:pt x="317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11648439" y="4556759"/>
              <a:ext cx="30480" cy="57150"/>
            </a:xfrm>
            <a:custGeom>
              <a:avLst/>
              <a:gdLst/>
              <a:ahLst/>
              <a:cxnLst/>
              <a:rect l="l" t="t" r="r" b="b"/>
              <a:pathLst>
                <a:path w="30479" h="57150">
                  <a:moveTo>
                    <a:pt x="0" y="57150"/>
                  </a:moveTo>
                  <a:lnTo>
                    <a:pt x="11430" y="17780"/>
                  </a:lnTo>
                  <a:lnTo>
                    <a:pt x="304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11639549" y="4630420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09" h="10160">
                  <a:moveTo>
                    <a:pt x="0" y="101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11620499" y="4655820"/>
              <a:ext cx="13970" cy="43180"/>
            </a:xfrm>
            <a:custGeom>
              <a:avLst/>
              <a:gdLst/>
              <a:ahLst/>
              <a:cxnLst/>
              <a:rect l="l" t="t" r="r" b="b"/>
              <a:pathLst>
                <a:path w="13970" h="43179">
                  <a:moveTo>
                    <a:pt x="0" y="43179"/>
                  </a:moveTo>
                  <a:lnTo>
                    <a:pt x="1397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11595099" y="4715509"/>
              <a:ext cx="20320" cy="63500"/>
            </a:xfrm>
            <a:custGeom>
              <a:avLst/>
              <a:gdLst/>
              <a:ahLst/>
              <a:cxnLst/>
              <a:rect l="l" t="t" r="r" b="b"/>
              <a:pathLst>
                <a:path w="20320" h="63500">
                  <a:moveTo>
                    <a:pt x="0" y="63500"/>
                  </a:moveTo>
                  <a:lnTo>
                    <a:pt x="2540" y="57150"/>
                  </a:lnTo>
                  <a:lnTo>
                    <a:pt x="2032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11583670" y="4794250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11559539" y="4819650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39">
                  <a:moveTo>
                    <a:pt x="0" y="40639"/>
                  </a:moveTo>
                  <a:lnTo>
                    <a:pt x="177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11525249" y="4875529"/>
              <a:ext cx="26670" cy="62230"/>
            </a:xfrm>
            <a:custGeom>
              <a:avLst/>
              <a:gdLst/>
              <a:ahLst/>
              <a:cxnLst/>
              <a:rect l="l" t="t" r="r" b="b"/>
              <a:pathLst>
                <a:path w="26670" h="62229">
                  <a:moveTo>
                    <a:pt x="0" y="62229"/>
                  </a:moveTo>
                  <a:lnTo>
                    <a:pt x="266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11513820" y="4953000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11488420" y="4978400"/>
              <a:ext cx="19050" cy="39370"/>
            </a:xfrm>
            <a:custGeom>
              <a:avLst/>
              <a:gdLst/>
              <a:ahLst/>
              <a:cxnLst/>
              <a:rect l="l" t="t" r="r" b="b"/>
              <a:pathLst>
                <a:path w="19050" h="39370">
                  <a:moveTo>
                    <a:pt x="0" y="39370"/>
                  </a:moveTo>
                  <a:lnTo>
                    <a:pt x="190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11451589" y="5033009"/>
              <a:ext cx="29209" cy="60960"/>
            </a:xfrm>
            <a:custGeom>
              <a:avLst/>
              <a:gdLst/>
              <a:ahLst/>
              <a:cxnLst/>
              <a:rect l="l" t="t" r="r" b="b"/>
              <a:pathLst>
                <a:path w="29209" h="60960">
                  <a:moveTo>
                    <a:pt x="0" y="60960"/>
                  </a:moveTo>
                  <a:lnTo>
                    <a:pt x="2920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11440160" y="5109209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11414760" y="5134609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39">
                  <a:moveTo>
                    <a:pt x="0" y="40639"/>
                  </a:moveTo>
                  <a:lnTo>
                    <a:pt x="7620" y="21589"/>
                  </a:lnTo>
                  <a:lnTo>
                    <a:pt x="177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11383010" y="5190489"/>
              <a:ext cx="25400" cy="62230"/>
            </a:xfrm>
            <a:custGeom>
              <a:avLst/>
              <a:gdLst/>
              <a:ahLst/>
              <a:cxnLst/>
              <a:rect l="l" t="t" r="r" b="b"/>
              <a:pathLst>
                <a:path w="25400" h="62229">
                  <a:moveTo>
                    <a:pt x="0" y="62229"/>
                  </a:moveTo>
                  <a:lnTo>
                    <a:pt x="254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11371579" y="5267959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11348720" y="5293359"/>
              <a:ext cx="16510" cy="41910"/>
            </a:xfrm>
            <a:custGeom>
              <a:avLst/>
              <a:gdLst/>
              <a:ahLst/>
              <a:cxnLst/>
              <a:rect l="l" t="t" r="r" b="b"/>
              <a:pathLst>
                <a:path w="16509" h="41910">
                  <a:moveTo>
                    <a:pt x="0" y="41910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11314429" y="5350509"/>
              <a:ext cx="27940" cy="60960"/>
            </a:xfrm>
            <a:custGeom>
              <a:avLst/>
              <a:gdLst/>
              <a:ahLst/>
              <a:cxnLst/>
              <a:rect l="l" t="t" r="r" b="b"/>
              <a:pathLst>
                <a:path w="27940" h="60960">
                  <a:moveTo>
                    <a:pt x="0" y="60960"/>
                  </a:moveTo>
                  <a:lnTo>
                    <a:pt x="7620" y="48260"/>
                  </a:lnTo>
                  <a:lnTo>
                    <a:pt x="279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11299189" y="5425439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89">
                  <a:moveTo>
                    <a:pt x="0" y="8889"/>
                  </a:moveTo>
                  <a:lnTo>
                    <a:pt x="6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11266170" y="5449570"/>
              <a:ext cx="24130" cy="36830"/>
            </a:xfrm>
            <a:custGeom>
              <a:avLst/>
              <a:gdLst/>
              <a:ahLst/>
              <a:cxnLst/>
              <a:rect l="l" t="t" r="r" b="b"/>
              <a:pathLst>
                <a:path w="24129" h="36829">
                  <a:moveTo>
                    <a:pt x="0" y="36829"/>
                  </a:moveTo>
                  <a:lnTo>
                    <a:pt x="241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11235689" y="5501639"/>
              <a:ext cx="21590" cy="59690"/>
            </a:xfrm>
            <a:custGeom>
              <a:avLst/>
              <a:gdLst/>
              <a:ahLst/>
              <a:cxnLst/>
              <a:rect l="l" t="t" r="r" b="b"/>
              <a:pathLst>
                <a:path w="21590" h="59689">
                  <a:moveTo>
                    <a:pt x="0" y="59689"/>
                  </a:moveTo>
                  <a:lnTo>
                    <a:pt x="19050" y="3809"/>
                  </a:lnTo>
                  <a:lnTo>
                    <a:pt x="2159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21" name="object 162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814048" y="3917188"/>
              <a:ext cx="106933" cy="353314"/>
            </a:xfrm>
            <a:prstGeom prst="rect">
              <a:avLst/>
            </a:prstGeom>
          </p:spPr>
        </p:pic>
        <p:sp>
          <p:nvSpPr>
            <p:cNvPr id="1622" name="object 1622"/>
            <p:cNvSpPr/>
            <p:nvPr/>
          </p:nvSpPr>
          <p:spPr>
            <a:xfrm>
              <a:off x="7429500" y="7279639"/>
              <a:ext cx="6350" cy="53340"/>
            </a:xfrm>
            <a:custGeom>
              <a:avLst/>
              <a:gdLst/>
              <a:ahLst/>
              <a:cxnLst/>
              <a:rect l="l" t="t" r="r" b="b"/>
              <a:pathLst>
                <a:path w="6350" h="53340">
                  <a:moveTo>
                    <a:pt x="6350" y="0"/>
                  </a:moveTo>
                  <a:lnTo>
                    <a:pt x="0" y="533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10166349" y="5742939"/>
              <a:ext cx="961390" cy="1659889"/>
            </a:xfrm>
            <a:custGeom>
              <a:avLst/>
              <a:gdLst/>
              <a:ahLst/>
              <a:cxnLst/>
              <a:rect l="l" t="t" r="r" b="b"/>
              <a:pathLst>
                <a:path w="961390" h="1659890">
                  <a:moveTo>
                    <a:pt x="901700" y="0"/>
                  </a:moveTo>
                  <a:lnTo>
                    <a:pt x="928369" y="26670"/>
                  </a:lnTo>
                  <a:lnTo>
                    <a:pt x="932695" y="31869"/>
                  </a:lnTo>
                  <a:lnTo>
                    <a:pt x="937260" y="36830"/>
                  </a:lnTo>
                  <a:lnTo>
                    <a:pt x="938530" y="40640"/>
                  </a:lnTo>
                  <a:lnTo>
                    <a:pt x="941069" y="44450"/>
                  </a:lnTo>
                  <a:lnTo>
                    <a:pt x="957580" y="81280"/>
                  </a:lnTo>
                  <a:lnTo>
                    <a:pt x="961390" y="114300"/>
                  </a:lnTo>
                  <a:lnTo>
                    <a:pt x="960616" y="120769"/>
                  </a:lnTo>
                  <a:lnTo>
                    <a:pt x="959961" y="127000"/>
                  </a:lnTo>
                  <a:lnTo>
                    <a:pt x="959068" y="133230"/>
                  </a:lnTo>
                  <a:lnTo>
                    <a:pt x="957580" y="139700"/>
                  </a:lnTo>
                  <a:lnTo>
                    <a:pt x="956171" y="148252"/>
                  </a:lnTo>
                  <a:lnTo>
                    <a:pt x="953928" y="156686"/>
                  </a:lnTo>
                  <a:lnTo>
                    <a:pt x="950972" y="164881"/>
                  </a:lnTo>
                  <a:lnTo>
                    <a:pt x="947419" y="172720"/>
                  </a:lnTo>
                  <a:lnTo>
                    <a:pt x="944304" y="181074"/>
                  </a:lnTo>
                  <a:lnTo>
                    <a:pt x="940593" y="189071"/>
                  </a:lnTo>
                  <a:lnTo>
                    <a:pt x="936168" y="196830"/>
                  </a:lnTo>
                  <a:lnTo>
                    <a:pt x="930910" y="204470"/>
                  </a:lnTo>
                  <a:lnTo>
                    <a:pt x="872490" y="295910"/>
                  </a:lnTo>
                  <a:lnTo>
                    <a:pt x="863600" y="311150"/>
                  </a:lnTo>
                  <a:lnTo>
                    <a:pt x="779780" y="444500"/>
                  </a:lnTo>
                  <a:lnTo>
                    <a:pt x="669290" y="615950"/>
                  </a:lnTo>
                  <a:lnTo>
                    <a:pt x="582930" y="750570"/>
                  </a:lnTo>
                  <a:lnTo>
                    <a:pt x="510540" y="863600"/>
                  </a:lnTo>
                  <a:lnTo>
                    <a:pt x="462280" y="937260"/>
                  </a:lnTo>
                  <a:lnTo>
                    <a:pt x="455930" y="947419"/>
                  </a:lnTo>
                  <a:lnTo>
                    <a:pt x="439420" y="972819"/>
                  </a:lnTo>
                  <a:lnTo>
                    <a:pt x="431800" y="984250"/>
                  </a:lnTo>
                  <a:lnTo>
                    <a:pt x="354330" y="1106170"/>
                  </a:lnTo>
                  <a:lnTo>
                    <a:pt x="262890" y="1249680"/>
                  </a:lnTo>
                  <a:lnTo>
                    <a:pt x="227329" y="1304290"/>
                  </a:lnTo>
                  <a:lnTo>
                    <a:pt x="181609" y="1375410"/>
                  </a:lnTo>
                  <a:lnTo>
                    <a:pt x="96520" y="1510030"/>
                  </a:lnTo>
                  <a:lnTo>
                    <a:pt x="58419" y="1568450"/>
                  </a:lnTo>
                  <a:lnTo>
                    <a:pt x="0" y="1659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4479289" y="7514589"/>
              <a:ext cx="5615940" cy="1530350"/>
            </a:xfrm>
            <a:custGeom>
              <a:avLst/>
              <a:gdLst/>
              <a:ahLst/>
              <a:cxnLst/>
              <a:rect l="l" t="t" r="r" b="b"/>
              <a:pathLst>
                <a:path w="5615940" h="1530350">
                  <a:moveTo>
                    <a:pt x="5615940" y="0"/>
                  </a:moveTo>
                  <a:lnTo>
                    <a:pt x="5516880" y="153669"/>
                  </a:lnTo>
                  <a:lnTo>
                    <a:pt x="5424170" y="300989"/>
                  </a:lnTo>
                  <a:lnTo>
                    <a:pt x="5416550" y="312419"/>
                  </a:lnTo>
                  <a:lnTo>
                    <a:pt x="5400040" y="336549"/>
                  </a:lnTo>
                  <a:lnTo>
                    <a:pt x="5397500" y="341629"/>
                  </a:lnTo>
                  <a:lnTo>
                    <a:pt x="5393690" y="347979"/>
                  </a:lnTo>
                  <a:lnTo>
                    <a:pt x="5331460" y="443229"/>
                  </a:lnTo>
                  <a:lnTo>
                    <a:pt x="5247640" y="574039"/>
                  </a:lnTo>
                  <a:lnTo>
                    <a:pt x="5184140" y="675639"/>
                  </a:lnTo>
                  <a:lnTo>
                    <a:pt x="5109210" y="792479"/>
                  </a:lnTo>
                  <a:lnTo>
                    <a:pt x="5053330" y="880109"/>
                  </a:lnTo>
                  <a:lnTo>
                    <a:pt x="4966970" y="1014729"/>
                  </a:lnTo>
                  <a:lnTo>
                    <a:pt x="4906010" y="1108709"/>
                  </a:lnTo>
                  <a:lnTo>
                    <a:pt x="4838700" y="1215389"/>
                  </a:lnTo>
                  <a:lnTo>
                    <a:pt x="4787900" y="1294129"/>
                  </a:lnTo>
                  <a:lnTo>
                    <a:pt x="4718050" y="1400809"/>
                  </a:lnTo>
                  <a:lnTo>
                    <a:pt x="4711144" y="1413708"/>
                  </a:lnTo>
                  <a:lnTo>
                    <a:pt x="4703762" y="1425892"/>
                  </a:lnTo>
                  <a:lnTo>
                    <a:pt x="4695904" y="1437600"/>
                  </a:lnTo>
                  <a:lnTo>
                    <a:pt x="4687570" y="1449069"/>
                  </a:lnTo>
                  <a:lnTo>
                    <a:pt x="4681835" y="1457424"/>
                  </a:lnTo>
                  <a:lnTo>
                    <a:pt x="4675981" y="1465421"/>
                  </a:lnTo>
                  <a:lnTo>
                    <a:pt x="4669889" y="1473180"/>
                  </a:lnTo>
                  <a:lnTo>
                    <a:pt x="4663440" y="1480819"/>
                  </a:lnTo>
                  <a:lnTo>
                    <a:pt x="4657090" y="1485899"/>
                  </a:lnTo>
                  <a:lnTo>
                    <a:pt x="4650740" y="1490979"/>
                  </a:lnTo>
                  <a:lnTo>
                    <a:pt x="4644390" y="1496059"/>
                  </a:lnTo>
                  <a:lnTo>
                    <a:pt x="4641850" y="1498599"/>
                  </a:lnTo>
                  <a:lnTo>
                    <a:pt x="4638040" y="1499869"/>
                  </a:lnTo>
                  <a:lnTo>
                    <a:pt x="4599820" y="1522273"/>
                  </a:lnTo>
                  <a:lnTo>
                    <a:pt x="4593590" y="1524476"/>
                  </a:lnTo>
                  <a:lnTo>
                    <a:pt x="4587359" y="1526440"/>
                  </a:lnTo>
                  <a:lnTo>
                    <a:pt x="4580890" y="1527809"/>
                  </a:lnTo>
                  <a:lnTo>
                    <a:pt x="4572515" y="1529258"/>
                  </a:lnTo>
                  <a:lnTo>
                    <a:pt x="4564380" y="1529873"/>
                  </a:lnTo>
                  <a:lnTo>
                    <a:pt x="4556244" y="1529774"/>
                  </a:lnTo>
                  <a:lnTo>
                    <a:pt x="4547870" y="1529079"/>
                  </a:lnTo>
                  <a:lnTo>
                    <a:pt x="4541202" y="1528841"/>
                  </a:lnTo>
                  <a:lnTo>
                    <a:pt x="4534534" y="1528127"/>
                  </a:lnTo>
                  <a:lnTo>
                    <a:pt x="4527867" y="1526936"/>
                  </a:lnTo>
                  <a:lnTo>
                    <a:pt x="4521200" y="1525269"/>
                  </a:lnTo>
                  <a:lnTo>
                    <a:pt x="4513580" y="1523999"/>
                  </a:lnTo>
                  <a:lnTo>
                    <a:pt x="4507230" y="1521459"/>
                  </a:lnTo>
                  <a:lnTo>
                    <a:pt x="4499609" y="1518919"/>
                  </a:lnTo>
                  <a:lnTo>
                    <a:pt x="4494530" y="1516379"/>
                  </a:lnTo>
                  <a:lnTo>
                    <a:pt x="4489450" y="1513839"/>
                  </a:lnTo>
                  <a:lnTo>
                    <a:pt x="4483100" y="1511299"/>
                  </a:lnTo>
                  <a:lnTo>
                    <a:pt x="4481830" y="1511299"/>
                  </a:lnTo>
                  <a:lnTo>
                    <a:pt x="4480559" y="1510029"/>
                  </a:lnTo>
                  <a:lnTo>
                    <a:pt x="4478020" y="1508759"/>
                  </a:lnTo>
                  <a:lnTo>
                    <a:pt x="4362450" y="1437639"/>
                  </a:lnTo>
                  <a:lnTo>
                    <a:pt x="4279900" y="1384299"/>
                  </a:lnTo>
                  <a:lnTo>
                    <a:pt x="4168140" y="1314449"/>
                  </a:lnTo>
                  <a:lnTo>
                    <a:pt x="4027170" y="1225549"/>
                  </a:lnTo>
                  <a:lnTo>
                    <a:pt x="3915409" y="1154429"/>
                  </a:lnTo>
                  <a:lnTo>
                    <a:pt x="3812540" y="1089659"/>
                  </a:lnTo>
                  <a:lnTo>
                    <a:pt x="3694429" y="1014729"/>
                  </a:lnTo>
                  <a:lnTo>
                    <a:pt x="3550920" y="925829"/>
                  </a:lnTo>
                  <a:lnTo>
                    <a:pt x="3354070" y="800099"/>
                  </a:lnTo>
                  <a:lnTo>
                    <a:pt x="3290570" y="760729"/>
                  </a:lnTo>
                  <a:lnTo>
                    <a:pt x="3233420" y="723899"/>
                  </a:lnTo>
                  <a:lnTo>
                    <a:pt x="3011170" y="584199"/>
                  </a:lnTo>
                  <a:lnTo>
                    <a:pt x="2960687" y="553561"/>
                  </a:lnTo>
                  <a:lnTo>
                    <a:pt x="2908300" y="525779"/>
                  </a:lnTo>
                  <a:lnTo>
                    <a:pt x="2871648" y="507999"/>
                  </a:lnTo>
                  <a:lnTo>
                    <a:pt x="2834163" y="491172"/>
                  </a:lnTo>
                  <a:lnTo>
                    <a:pt x="2795964" y="475773"/>
                  </a:lnTo>
                  <a:lnTo>
                    <a:pt x="2757170" y="462279"/>
                  </a:lnTo>
                  <a:lnTo>
                    <a:pt x="2703195" y="446722"/>
                  </a:lnTo>
                  <a:lnTo>
                    <a:pt x="2649220" y="433069"/>
                  </a:lnTo>
                  <a:lnTo>
                    <a:pt x="2645410" y="431799"/>
                  </a:lnTo>
                  <a:lnTo>
                    <a:pt x="2640329" y="430529"/>
                  </a:lnTo>
                  <a:lnTo>
                    <a:pt x="2636520" y="430529"/>
                  </a:lnTo>
                  <a:lnTo>
                    <a:pt x="2609830" y="424517"/>
                  </a:lnTo>
                  <a:lnTo>
                    <a:pt x="2555974" y="415349"/>
                  </a:lnTo>
                  <a:lnTo>
                    <a:pt x="2506662" y="408840"/>
                  </a:lnTo>
                  <a:lnTo>
                    <a:pt x="2462847" y="404514"/>
                  </a:lnTo>
                  <a:lnTo>
                    <a:pt x="2416175" y="401319"/>
                  </a:lnTo>
                  <a:lnTo>
                    <a:pt x="2403792" y="400804"/>
                  </a:lnTo>
                  <a:lnTo>
                    <a:pt x="2391410" y="400049"/>
                  </a:lnTo>
                  <a:lnTo>
                    <a:pt x="2176779" y="400049"/>
                  </a:lnTo>
                  <a:lnTo>
                    <a:pt x="2020569" y="398779"/>
                  </a:lnTo>
                  <a:lnTo>
                    <a:pt x="1822450" y="397509"/>
                  </a:lnTo>
                  <a:lnTo>
                    <a:pt x="1647189" y="397509"/>
                  </a:lnTo>
                  <a:lnTo>
                    <a:pt x="1515110" y="396239"/>
                  </a:lnTo>
                  <a:lnTo>
                    <a:pt x="1356360" y="396239"/>
                  </a:lnTo>
                  <a:lnTo>
                    <a:pt x="1184910" y="394969"/>
                  </a:lnTo>
                  <a:lnTo>
                    <a:pt x="1014729" y="394969"/>
                  </a:lnTo>
                  <a:lnTo>
                    <a:pt x="877569" y="393699"/>
                  </a:lnTo>
                  <a:lnTo>
                    <a:pt x="861060" y="393699"/>
                  </a:lnTo>
                  <a:lnTo>
                    <a:pt x="679450" y="392429"/>
                  </a:lnTo>
                  <a:lnTo>
                    <a:pt x="549910" y="391159"/>
                  </a:lnTo>
                  <a:lnTo>
                    <a:pt x="405129" y="391159"/>
                  </a:lnTo>
                  <a:lnTo>
                    <a:pt x="264160" y="389889"/>
                  </a:lnTo>
                  <a:lnTo>
                    <a:pt x="92710" y="388619"/>
                  </a:lnTo>
                  <a:lnTo>
                    <a:pt x="0" y="3886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10170160" y="5739129"/>
              <a:ext cx="961390" cy="1666239"/>
            </a:xfrm>
            <a:custGeom>
              <a:avLst/>
              <a:gdLst/>
              <a:ahLst/>
              <a:cxnLst/>
              <a:rect l="l" t="t" r="r" b="b"/>
              <a:pathLst>
                <a:path w="961390" h="1666240">
                  <a:moveTo>
                    <a:pt x="900429" y="0"/>
                  </a:moveTo>
                  <a:lnTo>
                    <a:pt x="927576" y="26987"/>
                  </a:lnTo>
                  <a:lnTo>
                    <a:pt x="935989" y="39370"/>
                  </a:lnTo>
                  <a:lnTo>
                    <a:pt x="938529" y="41910"/>
                  </a:lnTo>
                  <a:lnTo>
                    <a:pt x="941069" y="45720"/>
                  </a:lnTo>
                  <a:lnTo>
                    <a:pt x="943609" y="49530"/>
                  </a:lnTo>
                  <a:lnTo>
                    <a:pt x="947935" y="58102"/>
                  </a:lnTo>
                  <a:lnTo>
                    <a:pt x="960437" y="100965"/>
                  </a:lnTo>
                  <a:lnTo>
                    <a:pt x="961389" y="118110"/>
                  </a:lnTo>
                  <a:lnTo>
                    <a:pt x="961171" y="124777"/>
                  </a:lnTo>
                  <a:lnTo>
                    <a:pt x="954087" y="162560"/>
                  </a:lnTo>
                  <a:lnTo>
                    <a:pt x="935632" y="203200"/>
                  </a:lnTo>
                  <a:lnTo>
                    <a:pt x="872489" y="302260"/>
                  </a:lnTo>
                  <a:lnTo>
                    <a:pt x="867409" y="312420"/>
                  </a:lnTo>
                  <a:lnTo>
                    <a:pt x="861059" y="321310"/>
                  </a:lnTo>
                  <a:lnTo>
                    <a:pt x="779779" y="449580"/>
                  </a:lnTo>
                  <a:lnTo>
                    <a:pt x="669289" y="622300"/>
                  </a:lnTo>
                  <a:lnTo>
                    <a:pt x="582929" y="756920"/>
                  </a:lnTo>
                  <a:lnTo>
                    <a:pt x="511809" y="864869"/>
                  </a:lnTo>
                  <a:lnTo>
                    <a:pt x="506729" y="873760"/>
                  </a:lnTo>
                  <a:lnTo>
                    <a:pt x="463549" y="942340"/>
                  </a:lnTo>
                  <a:lnTo>
                    <a:pt x="455929" y="953769"/>
                  </a:lnTo>
                  <a:lnTo>
                    <a:pt x="439419" y="979169"/>
                  </a:lnTo>
                  <a:lnTo>
                    <a:pt x="431799" y="990600"/>
                  </a:lnTo>
                  <a:lnTo>
                    <a:pt x="354329" y="1112520"/>
                  </a:lnTo>
                  <a:lnTo>
                    <a:pt x="264159" y="1254760"/>
                  </a:lnTo>
                  <a:lnTo>
                    <a:pt x="227329" y="1310640"/>
                  </a:lnTo>
                  <a:lnTo>
                    <a:pt x="182879" y="1381760"/>
                  </a:lnTo>
                  <a:lnTo>
                    <a:pt x="96519" y="1515110"/>
                  </a:lnTo>
                  <a:lnTo>
                    <a:pt x="59689" y="1573530"/>
                  </a:lnTo>
                  <a:lnTo>
                    <a:pt x="0" y="1666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4478019" y="7515860"/>
              <a:ext cx="5621020" cy="1534795"/>
            </a:xfrm>
            <a:custGeom>
              <a:avLst/>
              <a:gdLst/>
              <a:ahLst/>
              <a:cxnLst/>
              <a:rect l="l" t="t" r="r" b="b"/>
              <a:pathLst>
                <a:path w="5621020" h="1534795">
                  <a:moveTo>
                    <a:pt x="5621020" y="0"/>
                  </a:moveTo>
                  <a:lnTo>
                    <a:pt x="5523230" y="153670"/>
                  </a:lnTo>
                  <a:lnTo>
                    <a:pt x="5429250" y="300990"/>
                  </a:lnTo>
                  <a:lnTo>
                    <a:pt x="5420360" y="313690"/>
                  </a:lnTo>
                  <a:lnTo>
                    <a:pt x="5405120" y="337820"/>
                  </a:lnTo>
                  <a:lnTo>
                    <a:pt x="5397500" y="347980"/>
                  </a:lnTo>
                  <a:lnTo>
                    <a:pt x="5336540" y="445770"/>
                  </a:lnTo>
                  <a:lnTo>
                    <a:pt x="5253990" y="575310"/>
                  </a:lnTo>
                  <a:lnTo>
                    <a:pt x="5189220" y="676910"/>
                  </a:lnTo>
                  <a:lnTo>
                    <a:pt x="5114290" y="793750"/>
                  </a:lnTo>
                  <a:lnTo>
                    <a:pt x="5058410" y="881380"/>
                  </a:lnTo>
                  <a:lnTo>
                    <a:pt x="4973320" y="1013460"/>
                  </a:lnTo>
                  <a:lnTo>
                    <a:pt x="4911090" y="1109980"/>
                  </a:lnTo>
                  <a:lnTo>
                    <a:pt x="4843780" y="1215390"/>
                  </a:lnTo>
                  <a:lnTo>
                    <a:pt x="4792980" y="1295400"/>
                  </a:lnTo>
                  <a:lnTo>
                    <a:pt x="4724400" y="1403350"/>
                  </a:lnTo>
                  <a:lnTo>
                    <a:pt x="4716780" y="1415514"/>
                  </a:lnTo>
                  <a:lnTo>
                    <a:pt x="4709160" y="1427321"/>
                  </a:lnTo>
                  <a:lnTo>
                    <a:pt x="4701540" y="1438890"/>
                  </a:lnTo>
                  <a:lnTo>
                    <a:pt x="4693920" y="1450340"/>
                  </a:lnTo>
                  <a:lnTo>
                    <a:pt x="4687431" y="1458892"/>
                  </a:lnTo>
                  <a:lnTo>
                    <a:pt x="4681061" y="1467326"/>
                  </a:lnTo>
                  <a:lnTo>
                    <a:pt x="4648200" y="1497330"/>
                  </a:lnTo>
                  <a:lnTo>
                    <a:pt x="4644390" y="1499870"/>
                  </a:lnTo>
                  <a:lnTo>
                    <a:pt x="4641850" y="1502410"/>
                  </a:lnTo>
                  <a:lnTo>
                    <a:pt x="4639310" y="1504950"/>
                  </a:lnTo>
                  <a:lnTo>
                    <a:pt x="4631888" y="1509891"/>
                  </a:lnTo>
                  <a:lnTo>
                    <a:pt x="4596130" y="1528762"/>
                  </a:lnTo>
                  <a:lnTo>
                    <a:pt x="4582160" y="1531620"/>
                  </a:lnTo>
                  <a:lnTo>
                    <a:pt x="4574341" y="1533267"/>
                  </a:lnTo>
                  <a:lnTo>
                    <a:pt x="4566285" y="1534318"/>
                  </a:lnTo>
                  <a:lnTo>
                    <a:pt x="4558228" y="1534656"/>
                  </a:lnTo>
                  <a:lnTo>
                    <a:pt x="4550410" y="1534160"/>
                  </a:lnTo>
                  <a:lnTo>
                    <a:pt x="4543008" y="1533723"/>
                  </a:lnTo>
                  <a:lnTo>
                    <a:pt x="4507230" y="1524000"/>
                  </a:lnTo>
                  <a:lnTo>
                    <a:pt x="4499610" y="1521460"/>
                  </a:lnTo>
                  <a:lnTo>
                    <a:pt x="4493260" y="1520190"/>
                  </a:lnTo>
                  <a:lnTo>
                    <a:pt x="4488180" y="1517650"/>
                  </a:lnTo>
                  <a:lnTo>
                    <a:pt x="4483100" y="1513840"/>
                  </a:lnTo>
                  <a:lnTo>
                    <a:pt x="4481830" y="1513840"/>
                  </a:lnTo>
                  <a:lnTo>
                    <a:pt x="4480560" y="1512570"/>
                  </a:lnTo>
                  <a:lnTo>
                    <a:pt x="4361180" y="1438910"/>
                  </a:lnTo>
                  <a:lnTo>
                    <a:pt x="4278630" y="1388110"/>
                  </a:lnTo>
                  <a:lnTo>
                    <a:pt x="4166870" y="1316990"/>
                  </a:lnTo>
                  <a:lnTo>
                    <a:pt x="4027170" y="1229360"/>
                  </a:lnTo>
                  <a:lnTo>
                    <a:pt x="3914140" y="1158240"/>
                  </a:lnTo>
                  <a:lnTo>
                    <a:pt x="3811270" y="1092200"/>
                  </a:lnTo>
                  <a:lnTo>
                    <a:pt x="3693160" y="1017270"/>
                  </a:lnTo>
                  <a:lnTo>
                    <a:pt x="3544570" y="924560"/>
                  </a:lnTo>
                  <a:lnTo>
                    <a:pt x="3352800" y="802640"/>
                  </a:lnTo>
                  <a:lnTo>
                    <a:pt x="3232150" y="726440"/>
                  </a:lnTo>
                  <a:lnTo>
                    <a:pt x="3009900" y="586740"/>
                  </a:lnTo>
                  <a:lnTo>
                    <a:pt x="2959576" y="557212"/>
                  </a:lnTo>
                  <a:lnTo>
                    <a:pt x="2908300" y="529590"/>
                  </a:lnTo>
                  <a:lnTo>
                    <a:pt x="2871648" y="511274"/>
                  </a:lnTo>
                  <a:lnTo>
                    <a:pt x="2834163" y="494506"/>
                  </a:lnTo>
                  <a:lnTo>
                    <a:pt x="2795964" y="479405"/>
                  </a:lnTo>
                  <a:lnTo>
                    <a:pt x="2757170" y="466090"/>
                  </a:lnTo>
                  <a:lnTo>
                    <a:pt x="2703671" y="450056"/>
                  </a:lnTo>
                  <a:lnTo>
                    <a:pt x="2649220" y="436880"/>
                  </a:lnTo>
                  <a:lnTo>
                    <a:pt x="2645410" y="435610"/>
                  </a:lnTo>
                  <a:lnTo>
                    <a:pt x="2640330" y="434340"/>
                  </a:lnTo>
                  <a:lnTo>
                    <a:pt x="2636520" y="433070"/>
                  </a:lnTo>
                  <a:lnTo>
                    <a:pt x="2609850" y="427791"/>
                  </a:lnTo>
                  <a:lnTo>
                    <a:pt x="2556510" y="419139"/>
                  </a:lnTo>
                  <a:lnTo>
                    <a:pt x="2507932" y="412472"/>
                  </a:lnTo>
                  <a:lnTo>
                    <a:pt x="2464117" y="407789"/>
                  </a:lnTo>
                  <a:lnTo>
                    <a:pt x="2442210" y="406400"/>
                  </a:lnTo>
                  <a:lnTo>
                    <a:pt x="2429827" y="405467"/>
                  </a:lnTo>
                  <a:lnTo>
                    <a:pt x="2417445" y="404653"/>
                  </a:lnTo>
                  <a:lnTo>
                    <a:pt x="2405062" y="404078"/>
                  </a:lnTo>
                  <a:lnTo>
                    <a:pt x="2392680" y="403860"/>
                  </a:lnTo>
                  <a:lnTo>
                    <a:pt x="2178050" y="403860"/>
                  </a:lnTo>
                  <a:lnTo>
                    <a:pt x="2021840" y="402590"/>
                  </a:lnTo>
                  <a:lnTo>
                    <a:pt x="1823720" y="401320"/>
                  </a:lnTo>
                  <a:lnTo>
                    <a:pt x="1649730" y="400050"/>
                  </a:lnTo>
                  <a:lnTo>
                    <a:pt x="1515110" y="400050"/>
                  </a:lnTo>
                  <a:lnTo>
                    <a:pt x="1357630" y="400050"/>
                  </a:lnTo>
                  <a:lnTo>
                    <a:pt x="1186180" y="398780"/>
                  </a:lnTo>
                  <a:lnTo>
                    <a:pt x="1016000" y="397510"/>
                  </a:lnTo>
                  <a:lnTo>
                    <a:pt x="878840" y="394970"/>
                  </a:lnTo>
                  <a:lnTo>
                    <a:pt x="862330" y="394970"/>
                  </a:lnTo>
                  <a:lnTo>
                    <a:pt x="679450" y="396240"/>
                  </a:lnTo>
                  <a:lnTo>
                    <a:pt x="549910" y="394970"/>
                  </a:lnTo>
                  <a:lnTo>
                    <a:pt x="406400" y="393700"/>
                  </a:lnTo>
                  <a:lnTo>
                    <a:pt x="264160" y="393700"/>
                  </a:lnTo>
                  <a:lnTo>
                    <a:pt x="93980" y="392430"/>
                  </a:lnTo>
                  <a:lnTo>
                    <a:pt x="0" y="391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10177779" y="5732779"/>
              <a:ext cx="963930" cy="1678939"/>
            </a:xfrm>
            <a:custGeom>
              <a:avLst/>
              <a:gdLst/>
              <a:ahLst/>
              <a:cxnLst/>
              <a:rect l="l" t="t" r="r" b="b"/>
              <a:pathLst>
                <a:path w="963929" h="1678940">
                  <a:moveTo>
                    <a:pt x="899159" y="0"/>
                  </a:moveTo>
                  <a:lnTo>
                    <a:pt x="927576" y="26669"/>
                  </a:lnTo>
                  <a:lnTo>
                    <a:pt x="935989" y="38100"/>
                  </a:lnTo>
                  <a:lnTo>
                    <a:pt x="939799" y="43180"/>
                  </a:lnTo>
                  <a:lnTo>
                    <a:pt x="956508" y="79414"/>
                  </a:lnTo>
                  <a:lnTo>
                    <a:pt x="963929" y="124460"/>
                  </a:lnTo>
                  <a:lnTo>
                    <a:pt x="963711" y="131861"/>
                  </a:lnTo>
                  <a:lnTo>
                    <a:pt x="955992" y="172561"/>
                  </a:lnTo>
                  <a:lnTo>
                    <a:pt x="940911" y="208121"/>
                  </a:lnTo>
                  <a:lnTo>
                    <a:pt x="873759" y="316230"/>
                  </a:lnTo>
                  <a:lnTo>
                    <a:pt x="867409" y="323850"/>
                  </a:lnTo>
                  <a:lnTo>
                    <a:pt x="862329" y="334010"/>
                  </a:lnTo>
                  <a:lnTo>
                    <a:pt x="779779" y="462280"/>
                  </a:lnTo>
                  <a:lnTo>
                    <a:pt x="669289" y="635000"/>
                  </a:lnTo>
                  <a:lnTo>
                    <a:pt x="584199" y="768350"/>
                  </a:lnTo>
                  <a:lnTo>
                    <a:pt x="514349" y="876300"/>
                  </a:lnTo>
                  <a:lnTo>
                    <a:pt x="507999" y="885190"/>
                  </a:lnTo>
                  <a:lnTo>
                    <a:pt x="463549" y="955040"/>
                  </a:lnTo>
                  <a:lnTo>
                    <a:pt x="457199" y="966469"/>
                  </a:lnTo>
                  <a:lnTo>
                    <a:pt x="440689" y="991869"/>
                  </a:lnTo>
                  <a:lnTo>
                    <a:pt x="433069" y="1003300"/>
                  </a:lnTo>
                  <a:lnTo>
                    <a:pt x="355599" y="1125220"/>
                  </a:lnTo>
                  <a:lnTo>
                    <a:pt x="264159" y="1268730"/>
                  </a:lnTo>
                  <a:lnTo>
                    <a:pt x="229869" y="1323340"/>
                  </a:lnTo>
                  <a:lnTo>
                    <a:pt x="182879" y="1394460"/>
                  </a:lnTo>
                  <a:lnTo>
                    <a:pt x="97789" y="1527810"/>
                  </a:lnTo>
                  <a:lnTo>
                    <a:pt x="58419" y="1588770"/>
                  </a:lnTo>
                  <a:lnTo>
                    <a:pt x="0" y="16789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4476750" y="7519670"/>
              <a:ext cx="5632450" cy="1539240"/>
            </a:xfrm>
            <a:custGeom>
              <a:avLst/>
              <a:gdLst/>
              <a:ahLst/>
              <a:cxnLst/>
              <a:rect l="l" t="t" r="r" b="b"/>
              <a:pathLst>
                <a:path w="5632450" h="1539240">
                  <a:moveTo>
                    <a:pt x="5632450" y="0"/>
                  </a:moveTo>
                  <a:lnTo>
                    <a:pt x="5533390" y="153669"/>
                  </a:lnTo>
                  <a:lnTo>
                    <a:pt x="5438140" y="303529"/>
                  </a:lnTo>
                  <a:lnTo>
                    <a:pt x="5430520" y="314959"/>
                  </a:lnTo>
                  <a:lnTo>
                    <a:pt x="5415280" y="339089"/>
                  </a:lnTo>
                  <a:lnTo>
                    <a:pt x="5407660" y="350519"/>
                  </a:lnTo>
                  <a:lnTo>
                    <a:pt x="5346700" y="447039"/>
                  </a:lnTo>
                  <a:lnTo>
                    <a:pt x="5265420" y="575309"/>
                  </a:lnTo>
                  <a:lnTo>
                    <a:pt x="5199380" y="678179"/>
                  </a:lnTo>
                  <a:lnTo>
                    <a:pt x="5125720" y="795019"/>
                  </a:lnTo>
                  <a:lnTo>
                    <a:pt x="5068570" y="882649"/>
                  </a:lnTo>
                  <a:lnTo>
                    <a:pt x="4982210" y="1017269"/>
                  </a:lnTo>
                  <a:lnTo>
                    <a:pt x="4921250" y="1112519"/>
                  </a:lnTo>
                  <a:lnTo>
                    <a:pt x="4853940" y="1219199"/>
                  </a:lnTo>
                  <a:lnTo>
                    <a:pt x="4803140" y="1297939"/>
                  </a:lnTo>
                  <a:lnTo>
                    <a:pt x="4733290" y="1405889"/>
                  </a:lnTo>
                  <a:lnTo>
                    <a:pt x="4726384" y="1418054"/>
                  </a:lnTo>
                  <a:lnTo>
                    <a:pt x="4719002" y="1429861"/>
                  </a:lnTo>
                  <a:lnTo>
                    <a:pt x="4696102" y="1461234"/>
                  </a:lnTo>
                  <a:lnTo>
                    <a:pt x="4673600" y="1484629"/>
                  </a:lnTo>
                  <a:lnTo>
                    <a:pt x="4668520" y="1490979"/>
                  </a:lnTo>
                  <a:lnTo>
                    <a:pt x="4662170" y="1496059"/>
                  </a:lnTo>
                  <a:lnTo>
                    <a:pt x="4654550" y="1501139"/>
                  </a:lnTo>
                  <a:lnTo>
                    <a:pt x="4652010" y="1503679"/>
                  </a:lnTo>
                  <a:lnTo>
                    <a:pt x="4648200" y="1506219"/>
                  </a:lnTo>
                  <a:lnTo>
                    <a:pt x="4645660" y="1508759"/>
                  </a:lnTo>
                  <a:lnTo>
                    <a:pt x="4638238" y="1513324"/>
                  </a:lnTo>
                  <a:lnTo>
                    <a:pt x="4631055" y="1517649"/>
                  </a:lnTo>
                  <a:lnTo>
                    <a:pt x="4623871" y="1521975"/>
                  </a:lnTo>
                  <a:lnTo>
                    <a:pt x="4616450" y="1526539"/>
                  </a:lnTo>
                  <a:lnTo>
                    <a:pt x="4608810" y="1530111"/>
                  </a:lnTo>
                  <a:lnTo>
                    <a:pt x="4567713" y="1539081"/>
                  </a:lnTo>
                  <a:lnTo>
                    <a:pt x="4551680" y="1539239"/>
                  </a:lnTo>
                  <a:lnTo>
                    <a:pt x="4543345" y="1538069"/>
                  </a:lnTo>
                  <a:lnTo>
                    <a:pt x="4535487" y="1536541"/>
                  </a:lnTo>
                  <a:lnTo>
                    <a:pt x="4528105" y="1534775"/>
                  </a:lnTo>
                  <a:lnTo>
                    <a:pt x="4521200" y="1532889"/>
                  </a:lnTo>
                  <a:lnTo>
                    <a:pt x="4512310" y="1531619"/>
                  </a:lnTo>
                  <a:lnTo>
                    <a:pt x="4504690" y="1529079"/>
                  </a:lnTo>
                  <a:lnTo>
                    <a:pt x="4497070" y="1526539"/>
                  </a:lnTo>
                  <a:lnTo>
                    <a:pt x="4490720" y="1523999"/>
                  </a:lnTo>
                  <a:lnTo>
                    <a:pt x="4485640" y="1520189"/>
                  </a:lnTo>
                  <a:lnTo>
                    <a:pt x="4479290" y="1517649"/>
                  </a:lnTo>
                  <a:lnTo>
                    <a:pt x="4478020" y="1517649"/>
                  </a:lnTo>
                  <a:lnTo>
                    <a:pt x="4478020" y="1516379"/>
                  </a:lnTo>
                  <a:lnTo>
                    <a:pt x="4476750" y="1516379"/>
                  </a:lnTo>
                  <a:lnTo>
                    <a:pt x="4358640" y="1441449"/>
                  </a:lnTo>
                  <a:lnTo>
                    <a:pt x="4276090" y="1390649"/>
                  </a:lnTo>
                  <a:lnTo>
                    <a:pt x="4163060" y="1319529"/>
                  </a:lnTo>
                  <a:lnTo>
                    <a:pt x="4024629" y="1231899"/>
                  </a:lnTo>
                  <a:lnTo>
                    <a:pt x="3910329" y="1159509"/>
                  </a:lnTo>
                  <a:lnTo>
                    <a:pt x="3807460" y="1094739"/>
                  </a:lnTo>
                  <a:lnTo>
                    <a:pt x="3688079" y="1019809"/>
                  </a:lnTo>
                  <a:lnTo>
                    <a:pt x="3542029" y="927099"/>
                  </a:lnTo>
                  <a:lnTo>
                    <a:pt x="3348990" y="805179"/>
                  </a:lnTo>
                  <a:lnTo>
                    <a:pt x="3229610" y="730249"/>
                  </a:lnTo>
                  <a:lnTo>
                    <a:pt x="3007360" y="589279"/>
                  </a:lnTo>
                  <a:lnTo>
                    <a:pt x="2982575" y="574278"/>
                  </a:lnTo>
                  <a:lnTo>
                    <a:pt x="2932529" y="545703"/>
                  </a:lnTo>
                  <a:lnTo>
                    <a:pt x="2869842" y="514528"/>
                  </a:lnTo>
                  <a:lnTo>
                    <a:pt x="2832417" y="497998"/>
                  </a:lnTo>
                  <a:lnTo>
                    <a:pt x="2794515" y="482659"/>
                  </a:lnTo>
                  <a:lnTo>
                    <a:pt x="2755900" y="468629"/>
                  </a:lnTo>
                  <a:lnTo>
                    <a:pt x="2702560" y="453231"/>
                  </a:lnTo>
                  <a:lnTo>
                    <a:pt x="2649220" y="440689"/>
                  </a:lnTo>
                  <a:lnTo>
                    <a:pt x="2644140" y="439419"/>
                  </a:lnTo>
                  <a:lnTo>
                    <a:pt x="2583021" y="426402"/>
                  </a:lnTo>
                  <a:lnTo>
                    <a:pt x="2529840" y="417829"/>
                  </a:lnTo>
                  <a:lnTo>
                    <a:pt x="2487295" y="413067"/>
                  </a:lnTo>
                  <a:lnTo>
                    <a:pt x="2444750" y="410209"/>
                  </a:lnTo>
                  <a:lnTo>
                    <a:pt x="2431633" y="409455"/>
                  </a:lnTo>
                  <a:lnTo>
                    <a:pt x="2418873" y="408939"/>
                  </a:lnTo>
                  <a:lnTo>
                    <a:pt x="2406352" y="408424"/>
                  </a:lnTo>
                  <a:lnTo>
                    <a:pt x="2393950" y="407669"/>
                  </a:lnTo>
                  <a:lnTo>
                    <a:pt x="2178050" y="407669"/>
                  </a:lnTo>
                  <a:lnTo>
                    <a:pt x="2023110" y="406399"/>
                  </a:lnTo>
                  <a:lnTo>
                    <a:pt x="1824989" y="406399"/>
                  </a:lnTo>
                  <a:lnTo>
                    <a:pt x="1652270" y="405129"/>
                  </a:lnTo>
                  <a:lnTo>
                    <a:pt x="1515110" y="403859"/>
                  </a:lnTo>
                  <a:lnTo>
                    <a:pt x="1358900" y="403859"/>
                  </a:lnTo>
                  <a:lnTo>
                    <a:pt x="1186179" y="402589"/>
                  </a:lnTo>
                  <a:lnTo>
                    <a:pt x="1014729" y="401319"/>
                  </a:lnTo>
                  <a:lnTo>
                    <a:pt x="880110" y="400049"/>
                  </a:lnTo>
                  <a:lnTo>
                    <a:pt x="863600" y="400049"/>
                  </a:lnTo>
                  <a:lnTo>
                    <a:pt x="681989" y="400049"/>
                  </a:lnTo>
                  <a:lnTo>
                    <a:pt x="549910" y="398779"/>
                  </a:lnTo>
                  <a:lnTo>
                    <a:pt x="407670" y="398779"/>
                  </a:lnTo>
                  <a:lnTo>
                    <a:pt x="264160" y="397509"/>
                  </a:lnTo>
                  <a:lnTo>
                    <a:pt x="96520" y="396239"/>
                  </a:lnTo>
                  <a:lnTo>
                    <a:pt x="0" y="3949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6418579" y="8077199"/>
              <a:ext cx="2506980" cy="1852930"/>
            </a:xfrm>
            <a:custGeom>
              <a:avLst/>
              <a:gdLst/>
              <a:ahLst/>
              <a:cxnLst/>
              <a:rect l="l" t="t" r="r" b="b"/>
              <a:pathLst>
                <a:path w="2506979" h="1852929">
                  <a:moveTo>
                    <a:pt x="2119629" y="1852930"/>
                  </a:moveTo>
                  <a:lnTo>
                    <a:pt x="2185669" y="1747520"/>
                  </a:lnTo>
                  <a:lnTo>
                    <a:pt x="2250440" y="1647190"/>
                  </a:lnTo>
                  <a:lnTo>
                    <a:pt x="2313940" y="1548130"/>
                  </a:lnTo>
                  <a:lnTo>
                    <a:pt x="2339340" y="1508760"/>
                  </a:lnTo>
                  <a:lnTo>
                    <a:pt x="2348229" y="1493520"/>
                  </a:lnTo>
                  <a:lnTo>
                    <a:pt x="2383790" y="1436370"/>
                  </a:lnTo>
                  <a:lnTo>
                    <a:pt x="2390140" y="1427480"/>
                  </a:lnTo>
                  <a:lnTo>
                    <a:pt x="2396490" y="1418590"/>
                  </a:lnTo>
                  <a:lnTo>
                    <a:pt x="2454910" y="1325880"/>
                  </a:lnTo>
                  <a:lnTo>
                    <a:pt x="2491740" y="1268730"/>
                  </a:lnTo>
                  <a:lnTo>
                    <a:pt x="2504440" y="1230630"/>
                  </a:lnTo>
                  <a:lnTo>
                    <a:pt x="2505710" y="1225550"/>
                  </a:lnTo>
                  <a:lnTo>
                    <a:pt x="2505710" y="1219200"/>
                  </a:lnTo>
                  <a:lnTo>
                    <a:pt x="2506979" y="1215390"/>
                  </a:lnTo>
                  <a:lnTo>
                    <a:pt x="2506979" y="1211580"/>
                  </a:lnTo>
                  <a:lnTo>
                    <a:pt x="2506979" y="1207770"/>
                  </a:lnTo>
                  <a:lnTo>
                    <a:pt x="2506960" y="1201122"/>
                  </a:lnTo>
                  <a:lnTo>
                    <a:pt x="2500709" y="1157188"/>
                  </a:lnTo>
                  <a:lnTo>
                    <a:pt x="2484119" y="1122680"/>
                  </a:lnTo>
                  <a:lnTo>
                    <a:pt x="2482849" y="1120140"/>
                  </a:lnTo>
                  <a:lnTo>
                    <a:pt x="2480310" y="1116330"/>
                  </a:lnTo>
                  <a:lnTo>
                    <a:pt x="2477769" y="1113790"/>
                  </a:lnTo>
                  <a:lnTo>
                    <a:pt x="2473007" y="1108075"/>
                  </a:lnTo>
                  <a:lnTo>
                    <a:pt x="2468244" y="1102360"/>
                  </a:lnTo>
                  <a:lnTo>
                    <a:pt x="2463482" y="1096645"/>
                  </a:lnTo>
                  <a:lnTo>
                    <a:pt x="2458719" y="1090930"/>
                  </a:lnTo>
                  <a:lnTo>
                    <a:pt x="2452786" y="1086187"/>
                  </a:lnTo>
                  <a:lnTo>
                    <a:pt x="2446496" y="1081563"/>
                  </a:lnTo>
                  <a:lnTo>
                    <a:pt x="2439967" y="1077178"/>
                  </a:lnTo>
                  <a:lnTo>
                    <a:pt x="2433319" y="1073150"/>
                  </a:lnTo>
                  <a:lnTo>
                    <a:pt x="2331719" y="1008380"/>
                  </a:lnTo>
                  <a:lnTo>
                    <a:pt x="2226310" y="941070"/>
                  </a:lnTo>
                  <a:lnTo>
                    <a:pt x="2223769" y="941070"/>
                  </a:lnTo>
                  <a:lnTo>
                    <a:pt x="2208529" y="930910"/>
                  </a:lnTo>
                  <a:lnTo>
                    <a:pt x="2161540" y="901700"/>
                  </a:lnTo>
                  <a:lnTo>
                    <a:pt x="2146299" y="891540"/>
                  </a:lnTo>
                  <a:lnTo>
                    <a:pt x="2000249" y="798830"/>
                  </a:lnTo>
                  <a:lnTo>
                    <a:pt x="1887219" y="728980"/>
                  </a:lnTo>
                  <a:lnTo>
                    <a:pt x="1797049" y="670560"/>
                  </a:lnTo>
                  <a:lnTo>
                    <a:pt x="1779269" y="660400"/>
                  </a:lnTo>
                  <a:lnTo>
                    <a:pt x="1717039" y="621030"/>
                  </a:lnTo>
                  <a:lnTo>
                    <a:pt x="1703069" y="610870"/>
                  </a:lnTo>
                  <a:lnTo>
                    <a:pt x="1672589" y="593090"/>
                  </a:lnTo>
                  <a:lnTo>
                    <a:pt x="1543049" y="510540"/>
                  </a:lnTo>
                  <a:lnTo>
                    <a:pt x="1456689" y="455930"/>
                  </a:lnTo>
                  <a:lnTo>
                    <a:pt x="1440179" y="445770"/>
                  </a:lnTo>
                  <a:lnTo>
                    <a:pt x="1383029" y="410210"/>
                  </a:lnTo>
                  <a:lnTo>
                    <a:pt x="1367789" y="401320"/>
                  </a:lnTo>
                  <a:lnTo>
                    <a:pt x="1358899" y="394970"/>
                  </a:lnTo>
                  <a:lnTo>
                    <a:pt x="1353819" y="391160"/>
                  </a:lnTo>
                  <a:lnTo>
                    <a:pt x="1344929" y="386080"/>
                  </a:lnTo>
                  <a:lnTo>
                    <a:pt x="1336039" y="381000"/>
                  </a:lnTo>
                  <a:lnTo>
                    <a:pt x="1207769" y="299720"/>
                  </a:lnTo>
                  <a:lnTo>
                    <a:pt x="1127759" y="248920"/>
                  </a:lnTo>
                  <a:lnTo>
                    <a:pt x="1109979" y="237490"/>
                  </a:lnTo>
                  <a:lnTo>
                    <a:pt x="1029969" y="187960"/>
                  </a:lnTo>
                  <a:lnTo>
                    <a:pt x="990599" y="162560"/>
                  </a:lnTo>
                  <a:lnTo>
                    <a:pt x="939164" y="132556"/>
                  </a:lnTo>
                  <a:lnTo>
                    <a:pt x="887729" y="105410"/>
                  </a:lnTo>
                  <a:lnTo>
                    <a:pt x="827881" y="77469"/>
                  </a:lnTo>
                  <a:lnTo>
                    <a:pt x="767079" y="53340"/>
                  </a:lnTo>
                  <a:lnTo>
                    <a:pt x="722471" y="41433"/>
                  </a:lnTo>
                  <a:lnTo>
                    <a:pt x="699750" y="36016"/>
                  </a:lnTo>
                  <a:lnTo>
                    <a:pt x="676909" y="30480"/>
                  </a:lnTo>
                  <a:lnTo>
                    <a:pt x="653295" y="25558"/>
                  </a:lnTo>
                  <a:lnTo>
                    <a:pt x="629919" y="20637"/>
                  </a:lnTo>
                  <a:lnTo>
                    <a:pt x="606544" y="16192"/>
                  </a:lnTo>
                  <a:lnTo>
                    <a:pt x="582929" y="12700"/>
                  </a:lnTo>
                  <a:lnTo>
                    <a:pt x="576579" y="11430"/>
                  </a:lnTo>
                  <a:lnTo>
                    <a:pt x="570229" y="10160"/>
                  </a:lnTo>
                  <a:lnTo>
                    <a:pt x="563879" y="10160"/>
                  </a:lnTo>
                  <a:lnTo>
                    <a:pt x="537190" y="7342"/>
                  </a:lnTo>
                  <a:lnTo>
                    <a:pt x="510381" y="4762"/>
                  </a:lnTo>
                  <a:lnTo>
                    <a:pt x="483334" y="2659"/>
                  </a:lnTo>
                  <a:lnTo>
                    <a:pt x="455929" y="1269"/>
                  </a:lnTo>
                  <a:lnTo>
                    <a:pt x="449579" y="1269"/>
                  </a:lnTo>
                  <a:lnTo>
                    <a:pt x="443229" y="1269"/>
                  </a:lnTo>
                  <a:lnTo>
                    <a:pt x="436879" y="1269"/>
                  </a:lnTo>
                  <a:lnTo>
                    <a:pt x="240029" y="0"/>
                  </a:lnTo>
                  <a:lnTo>
                    <a:pt x="93979" y="0"/>
                  </a:lnTo>
                  <a:lnTo>
                    <a:pt x="82549" y="0"/>
                  </a:lnTo>
                  <a:lnTo>
                    <a:pt x="74949" y="238"/>
                  </a:lnTo>
                  <a:lnTo>
                    <a:pt x="33873" y="12739"/>
                  </a:lnTo>
                  <a:lnTo>
                    <a:pt x="3809" y="44450"/>
                  </a:lnTo>
                  <a:lnTo>
                    <a:pt x="0" y="5206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8856979" y="9198610"/>
              <a:ext cx="44450" cy="68580"/>
            </a:xfrm>
            <a:custGeom>
              <a:avLst/>
              <a:gdLst/>
              <a:ahLst/>
              <a:cxnLst/>
              <a:rect l="l" t="t" r="r" b="b"/>
              <a:pathLst>
                <a:path w="44450" h="68579">
                  <a:moveTo>
                    <a:pt x="0" y="68580"/>
                  </a:moveTo>
                  <a:lnTo>
                    <a:pt x="7620" y="57150"/>
                  </a:lnTo>
                  <a:lnTo>
                    <a:pt x="26670" y="26670"/>
                  </a:lnTo>
                  <a:lnTo>
                    <a:pt x="35560" y="15240"/>
                  </a:ln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10322560" y="6894829"/>
              <a:ext cx="43180" cy="67310"/>
            </a:xfrm>
            <a:custGeom>
              <a:avLst/>
              <a:gdLst/>
              <a:ahLst/>
              <a:cxnLst/>
              <a:rect l="l" t="t" r="r" b="b"/>
              <a:pathLst>
                <a:path w="43179" h="67309">
                  <a:moveTo>
                    <a:pt x="43179" y="0"/>
                  </a:moveTo>
                  <a:lnTo>
                    <a:pt x="0" y="673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9039860" y="6987539"/>
              <a:ext cx="1266190" cy="1977389"/>
            </a:xfrm>
            <a:custGeom>
              <a:avLst/>
              <a:gdLst/>
              <a:ahLst/>
              <a:cxnLst/>
              <a:rect l="l" t="t" r="r" b="b"/>
              <a:pathLst>
                <a:path w="1266190" h="1977390">
                  <a:moveTo>
                    <a:pt x="1266190" y="0"/>
                  </a:moveTo>
                  <a:lnTo>
                    <a:pt x="1196340" y="110489"/>
                  </a:lnTo>
                  <a:lnTo>
                    <a:pt x="1122680" y="226059"/>
                  </a:lnTo>
                  <a:lnTo>
                    <a:pt x="1056640" y="328929"/>
                  </a:lnTo>
                  <a:lnTo>
                    <a:pt x="925830" y="532129"/>
                  </a:lnTo>
                  <a:lnTo>
                    <a:pt x="820420" y="697229"/>
                  </a:lnTo>
                  <a:lnTo>
                    <a:pt x="703580" y="880109"/>
                  </a:lnTo>
                  <a:lnTo>
                    <a:pt x="580390" y="1071879"/>
                  </a:lnTo>
                  <a:lnTo>
                    <a:pt x="458470" y="1263649"/>
                  </a:lnTo>
                  <a:lnTo>
                    <a:pt x="360680" y="1416049"/>
                  </a:lnTo>
                  <a:lnTo>
                    <a:pt x="306070" y="1502409"/>
                  </a:lnTo>
                  <a:lnTo>
                    <a:pt x="215900" y="1642109"/>
                  </a:lnTo>
                  <a:lnTo>
                    <a:pt x="128270" y="1779269"/>
                  </a:lnTo>
                  <a:lnTo>
                    <a:pt x="67310" y="1874519"/>
                  </a:lnTo>
                  <a:lnTo>
                    <a:pt x="0" y="19773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3" name="object 16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584687" y="7154418"/>
              <a:ext cx="86614" cy="106934"/>
            </a:xfrm>
            <a:prstGeom prst="rect">
              <a:avLst/>
            </a:prstGeom>
          </p:spPr>
        </p:pic>
        <p:sp>
          <p:nvSpPr>
            <p:cNvPr id="1634" name="object 1634"/>
            <p:cNvSpPr/>
            <p:nvPr/>
          </p:nvSpPr>
          <p:spPr>
            <a:xfrm>
              <a:off x="11009629" y="8190229"/>
              <a:ext cx="33020" cy="52069"/>
            </a:xfrm>
            <a:custGeom>
              <a:avLst/>
              <a:gdLst/>
              <a:ahLst/>
              <a:cxnLst/>
              <a:rect l="l" t="t" r="r" b="b"/>
              <a:pathLst>
                <a:path w="33020" h="52070">
                  <a:moveTo>
                    <a:pt x="33020" y="0"/>
                  </a:moveTo>
                  <a:lnTo>
                    <a:pt x="0" y="520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10963910" y="8155939"/>
              <a:ext cx="24130" cy="38100"/>
            </a:xfrm>
            <a:custGeom>
              <a:avLst/>
              <a:gdLst/>
              <a:ahLst/>
              <a:cxnLst/>
              <a:rect l="l" t="t" r="r" b="b"/>
              <a:pathLst>
                <a:path w="24129" h="38100">
                  <a:moveTo>
                    <a:pt x="0" y="38099"/>
                  </a:moveTo>
                  <a:lnTo>
                    <a:pt x="241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10328910" y="5932170"/>
              <a:ext cx="661670" cy="1032510"/>
            </a:xfrm>
            <a:custGeom>
              <a:avLst/>
              <a:gdLst/>
              <a:ahLst/>
              <a:cxnLst/>
              <a:rect l="l" t="t" r="r" b="b"/>
              <a:pathLst>
                <a:path w="661670" h="1032509">
                  <a:moveTo>
                    <a:pt x="661670" y="0"/>
                  </a:moveTo>
                  <a:lnTo>
                    <a:pt x="17780" y="1005840"/>
                  </a:lnTo>
                  <a:lnTo>
                    <a:pt x="0" y="1032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10595610" y="6684010"/>
              <a:ext cx="24130" cy="30480"/>
            </a:xfrm>
            <a:custGeom>
              <a:avLst/>
              <a:gdLst/>
              <a:ahLst/>
              <a:cxnLst/>
              <a:rect l="l" t="t" r="r" b="b"/>
              <a:pathLst>
                <a:path w="24129" h="30479">
                  <a:moveTo>
                    <a:pt x="10159" y="30480"/>
                  </a:moveTo>
                  <a:lnTo>
                    <a:pt x="24129" y="6350"/>
                  </a:lnTo>
                  <a:lnTo>
                    <a:pt x="15239" y="0"/>
                  </a:lnTo>
                  <a:lnTo>
                    <a:pt x="0" y="24130"/>
                  </a:lnTo>
                  <a:lnTo>
                    <a:pt x="10159" y="3048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8" name="object 16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920727" y="3918458"/>
              <a:ext cx="125983" cy="320294"/>
            </a:xfrm>
            <a:prstGeom prst="rect">
              <a:avLst/>
            </a:prstGeom>
          </p:spPr>
        </p:pic>
        <p:sp>
          <p:nvSpPr>
            <p:cNvPr id="1639" name="object 1639"/>
            <p:cNvSpPr/>
            <p:nvPr/>
          </p:nvSpPr>
          <p:spPr>
            <a:xfrm>
              <a:off x="4349750" y="9513570"/>
              <a:ext cx="45720" cy="1270"/>
            </a:xfrm>
            <a:custGeom>
              <a:avLst/>
              <a:gdLst/>
              <a:ahLst/>
              <a:cxnLst/>
              <a:rect l="l" t="t" r="r" b="b"/>
              <a:pathLst>
                <a:path w="45720" h="1270">
                  <a:moveTo>
                    <a:pt x="0" y="0"/>
                  </a:moveTo>
                  <a:lnTo>
                    <a:pt x="4572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11159489" y="7526020"/>
              <a:ext cx="1080770" cy="718820"/>
            </a:xfrm>
            <a:custGeom>
              <a:avLst/>
              <a:gdLst/>
              <a:ahLst/>
              <a:cxnLst/>
              <a:rect l="l" t="t" r="r" b="b"/>
              <a:pathLst>
                <a:path w="1080770" h="718820">
                  <a:moveTo>
                    <a:pt x="1080770" y="7188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11159489" y="7524749"/>
              <a:ext cx="1080770" cy="718820"/>
            </a:xfrm>
            <a:custGeom>
              <a:avLst/>
              <a:gdLst/>
              <a:ahLst/>
              <a:cxnLst/>
              <a:rect l="l" t="t" r="r" b="b"/>
              <a:pathLst>
                <a:path w="1080770" h="718820">
                  <a:moveTo>
                    <a:pt x="1080770" y="7188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11163299" y="7518399"/>
              <a:ext cx="1082040" cy="718820"/>
            </a:xfrm>
            <a:custGeom>
              <a:avLst/>
              <a:gdLst/>
              <a:ahLst/>
              <a:cxnLst/>
              <a:rect l="l" t="t" r="r" b="b"/>
              <a:pathLst>
                <a:path w="1082040" h="718820">
                  <a:moveTo>
                    <a:pt x="1082040" y="7188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10956289" y="7840979"/>
              <a:ext cx="1410970" cy="807720"/>
            </a:xfrm>
            <a:custGeom>
              <a:avLst/>
              <a:gdLst/>
              <a:ahLst/>
              <a:cxnLst/>
              <a:rect l="l" t="t" r="r" b="b"/>
              <a:pathLst>
                <a:path w="1410970" h="807720">
                  <a:moveTo>
                    <a:pt x="1410970" y="8077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10956289" y="7842249"/>
              <a:ext cx="1410970" cy="807720"/>
            </a:xfrm>
            <a:custGeom>
              <a:avLst/>
              <a:gdLst/>
              <a:ahLst/>
              <a:cxnLst/>
              <a:rect l="l" t="t" r="r" b="b"/>
              <a:pathLst>
                <a:path w="1410970" h="807720">
                  <a:moveTo>
                    <a:pt x="1410970" y="8077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10952479" y="7848599"/>
              <a:ext cx="1410970" cy="807720"/>
            </a:xfrm>
            <a:custGeom>
              <a:avLst/>
              <a:gdLst/>
              <a:ahLst/>
              <a:cxnLst/>
              <a:rect l="l" t="t" r="r" b="b"/>
              <a:pathLst>
                <a:path w="1410970" h="807720">
                  <a:moveTo>
                    <a:pt x="1410970" y="8077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4432300" y="3272789"/>
              <a:ext cx="59690" cy="55880"/>
            </a:xfrm>
            <a:custGeom>
              <a:avLst/>
              <a:gdLst/>
              <a:ahLst/>
              <a:cxnLst/>
              <a:rect l="l" t="t" r="r" b="b"/>
              <a:pathLst>
                <a:path w="59689" h="55879">
                  <a:moveTo>
                    <a:pt x="59689" y="55879"/>
                  </a:moveTo>
                  <a:lnTo>
                    <a:pt x="33019" y="2158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4373879" y="3247390"/>
              <a:ext cx="53340" cy="27940"/>
            </a:xfrm>
            <a:custGeom>
              <a:avLst/>
              <a:gdLst/>
              <a:ahLst/>
              <a:cxnLst/>
              <a:rect l="l" t="t" r="r" b="b"/>
              <a:pathLst>
                <a:path w="53339" h="27939">
                  <a:moveTo>
                    <a:pt x="53339" y="27940"/>
                  </a:moveTo>
                  <a:lnTo>
                    <a:pt x="25399" y="1270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4375150" y="3241040"/>
              <a:ext cx="54610" cy="30480"/>
            </a:xfrm>
            <a:custGeom>
              <a:avLst/>
              <a:gdLst/>
              <a:ahLst/>
              <a:cxnLst/>
              <a:rect l="l" t="t" r="r" b="b"/>
              <a:pathLst>
                <a:path w="54610" h="30479">
                  <a:moveTo>
                    <a:pt x="54610" y="30479"/>
                  </a:moveTo>
                  <a:lnTo>
                    <a:pt x="24130" y="139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4368800" y="3180079"/>
              <a:ext cx="2540" cy="66040"/>
            </a:xfrm>
            <a:custGeom>
              <a:avLst/>
              <a:gdLst/>
              <a:ahLst/>
              <a:cxnLst/>
              <a:rect l="l" t="t" r="r" b="b"/>
              <a:pathLst>
                <a:path w="2539" h="66039">
                  <a:moveTo>
                    <a:pt x="0" y="66040"/>
                  </a:moveTo>
                  <a:lnTo>
                    <a:pt x="1270" y="279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4373879" y="3180079"/>
              <a:ext cx="2540" cy="66040"/>
            </a:xfrm>
            <a:custGeom>
              <a:avLst/>
              <a:gdLst/>
              <a:ahLst/>
              <a:cxnLst/>
              <a:rect l="l" t="t" r="r" b="b"/>
              <a:pathLst>
                <a:path w="2539" h="66039">
                  <a:moveTo>
                    <a:pt x="0" y="66040"/>
                  </a:moveTo>
                  <a:lnTo>
                    <a:pt x="1270" y="279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4376419" y="3152140"/>
              <a:ext cx="55880" cy="27940"/>
            </a:xfrm>
            <a:custGeom>
              <a:avLst/>
              <a:gdLst/>
              <a:ahLst/>
              <a:cxnLst/>
              <a:rect l="l" t="t" r="r" b="b"/>
              <a:pathLst>
                <a:path w="55879" h="27939">
                  <a:moveTo>
                    <a:pt x="0" y="27940"/>
                  </a:moveTo>
                  <a:lnTo>
                    <a:pt x="16510" y="19050"/>
                  </a:lnTo>
                  <a:lnTo>
                    <a:pt x="39370" y="8890"/>
                  </a:lnTo>
                  <a:lnTo>
                    <a:pt x="558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4376419" y="3155950"/>
              <a:ext cx="58419" cy="29209"/>
            </a:xfrm>
            <a:custGeom>
              <a:avLst/>
              <a:gdLst/>
              <a:ahLst/>
              <a:cxnLst/>
              <a:rect l="l" t="t" r="r" b="b"/>
              <a:pathLst>
                <a:path w="58420" h="29210">
                  <a:moveTo>
                    <a:pt x="0" y="29209"/>
                  </a:moveTo>
                  <a:lnTo>
                    <a:pt x="19050" y="20319"/>
                  </a:lnTo>
                  <a:lnTo>
                    <a:pt x="41910" y="8889"/>
                  </a:lnTo>
                  <a:lnTo>
                    <a:pt x="5841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4535169" y="2396490"/>
              <a:ext cx="21590" cy="72390"/>
            </a:xfrm>
            <a:custGeom>
              <a:avLst/>
              <a:gdLst/>
              <a:ahLst/>
              <a:cxnLst/>
              <a:rect l="l" t="t" r="r" b="b"/>
              <a:pathLst>
                <a:path w="21589" h="72389">
                  <a:moveTo>
                    <a:pt x="0" y="72390"/>
                  </a:moveTo>
                  <a:lnTo>
                    <a:pt x="8890" y="62230"/>
                  </a:lnTo>
                  <a:lnTo>
                    <a:pt x="2159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4517389" y="2481579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89">
                  <a:moveTo>
                    <a:pt x="0" y="8890"/>
                  </a:moveTo>
                  <a:lnTo>
                    <a:pt x="2540" y="5080"/>
                  </a:lnTo>
                  <a:lnTo>
                    <a:pt x="6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4497069" y="2505710"/>
              <a:ext cx="15240" cy="41910"/>
            </a:xfrm>
            <a:custGeom>
              <a:avLst/>
              <a:gdLst/>
              <a:ahLst/>
              <a:cxnLst/>
              <a:rect l="l" t="t" r="r" b="b"/>
              <a:pathLst>
                <a:path w="15239" h="41910">
                  <a:moveTo>
                    <a:pt x="0" y="4190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4474210" y="2564129"/>
              <a:ext cx="16510" cy="64769"/>
            </a:xfrm>
            <a:custGeom>
              <a:avLst/>
              <a:gdLst/>
              <a:ahLst/>
              <a:cxnLst/>
              <a:rect l="l" t="t" r="r" b="b"/>
              <a:pathLst>
                <a:path w="16510" h="64769">
                  <a:moveTo>
                    <a:pt x="0" y="64770"/>
                  </a:moveTo>
                  <a:lnTo>
                    <a:pt x="7620" y="24130"/>
                  </a:lnTo>
                  <a:lnTo>
                    <a:pt x="1651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4467860" y="264541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1015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4462779" y="2672079"/>
              <a:ext cx="2540" cy="44450"/>
            </a:xfrm>
            <a:custGeom>
              <a:avLst/>
              <a:gdLst/>
              <a:ahLst/>
              <a:cxnLst/>
              <a:rect l="l" t="t" r="r" b="b"/>
              <a:pathLst>
                <a:path w="2539" h="44450">
                  <a:moveTo>
                    <a:pt x="0" y="44450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4458969" y="2733040"/>
              <a:ext cx="2540" cy="67310"/>
            </a:xfrm>
            <a:custGeom>
              <a:avLst/>
              <a:gdLst/>
              <a:ahLst/>
              <a:cxnLst/>
              <a:rect l="l" t="t" r="r" b="b"/>
              <a:pathLst>
                <a:path w="2539" h="67310">
                  <a:moveTo>
                    <a:pt x="0" y="67309"/>
                  </a:moveTo>
                  <a:lnTo>
                    <a:pt x="0" y="393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4458969" y="2816860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4457700" y="2844800"/>
              <a:ext cx="1270" cy="44450"/>
            </a:xfrm>
            <a:custGeom>
              <a:avLst/>
              <a:gdLst/>
              <a:ahLst/>
              <a:cxnLst/>
              <a:rect l="l" t="t" r="r" b="b"/>
              <a:pathLst>
                <a:path w="1270" h="44450">
                  <a:moveTo>
                    <a:pt x="0" y="44450"/>
                  </a:moveTo>
                  <a:lnTo>
                    <a:pt x="1270" y="2920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4452619" y="2907029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10" h="66039">
                  <a:moveTo>
                    <a:pt x="0" y="66040"/>
                  </a:moveTo>
                  <a:lnTo>
                    <a:pt x="0" y="3175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4451350" y="2989579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4451350" y="3017519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4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4429760" y="3079750"/>
              <a:ext cx="21590" cy="72390"/>
            </a:xfrm>
            <a:custGeom>
              <a:avLst/>
              <a:gdLst/>
              <a:ahLst/>
              <a:cxnLst/>
              <a:rect l="l" t="t" r="r" b="b"/>
              <a:pathLst>
                <a:path w="21589" h="72389">
                  <a:moveTo>
                    <a:pt x="0" y="72390"/>
                  </a:moveTo>
                  <a:lnTo>
                    <a:pt x="21590" y="12700"/>
                  </a:lnTo>
                  <a:lnTo>
                    <a:pt x="2159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3816350" y="6231382"/>
              <a:ext cx="50800" cy="65405"/>
            </a:xfrm>
            <a:custGeom>
              <a:avLst/>
              <a:gdLst/>
              <a:ahLst/>
              <a:cxnLst/>
              <a:rect l="l" t="t" r="r" b="b"/>
              <a:pathLst>
                <a:path w="50800" h="65404">
                  <a:moveTo>
                    <a:pt x="50800" y="0"/>
                  </a:moveTo>
                  <a:lnTo>
                    <a:pt x="50800" y="65278"/>
                  </a:lnTo>
                </a:path>
                <a:path w="50800" h="65404">
                  <a:moveTo>
                    <a:pt x="0" y="0"/>
                  </a:moveTo>
                  <a:lnTo>
                    <a:pt x="0" y="65278"/>
                  </a:lnTo>
                </a:path>
              </a:pathLst>
            </a:custGeom>
            <a:ln w="863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3765550" y="6234429"/>
              <a:ext cx="2540" cy="100330"/>
            </a:xfrm>
            <a:custGeom>
              <a:avLst/>
              <a:gdLst/>
              <a:ahLst/>
              <a:cxnLst/>
              <a:rect l="l" t="t" r="r" b="b"/>
              <a:pathLst>
                <a:path w="2539" h="100329">
                  <a:moveTo>
                    <a:pt x="0" y="100329"/>
                  </a:moveTo>
                  <a:lnTo>
                    <a:pt x="254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3716019" y="6234429"/>
              <a:ext cx="1270" cy="99060"/>
            </a:xfrm>
            <a:custGeom>
              <a:avLst/>
              <a:gdLst/>
              <a:ahLst/>
              <a:cxnLst/>
              <a:rect l="l" t="t" r="r" b="b"/>
              <a:pathLst>
                <a:path w="1270" h="99060">
                  <a:moveTo>
                    <a:pt x="1270" y="0"/>
                  </a:moveTo>
                  <a:lnTo>
                    <a:pt x="0" y="9906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3665219" y="6233159"/>
              <a:ext cx="2540" cy="100330"/>
            </a:xfrm>
            <a:custGeom>
              <a:avLst/>
              <a:gdLst/>
              <a:ahLst/>
              <a:cxnLst/>
              <a:rect l="l" t="t" r="r" b="b"/>
              <a:pathLst>
                <a:path w="2539" h="100329">
                  <a:moveTo>
                    <a:pt x="0" y="100329"/>
                  </a:moveTo>
                  <a:lnTo>
                    <a:pt x="254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3665219" y="6234429"/>
              <a:ext cx="203200" cy="1270"/>
            </a:xfrm>
            <a:custGeom>
              <a:avLst/>
              <a:gdLst/>
              <a:ahLst/>
              <a:cxnLst/>
              <a:rect l="l" t="t" r="r" b="b"/>
              <a:pathLst>
                <a:path w="203200" h="1270">
                  <a:moveTo>
                    <a:pt x="0" y="0"/>
                  </a:moveTo>
                  <a:lnTo>
                    <a:pt x="203200" y="127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3713479" y="6483350"/>
              <a:ext cx="111760" cy="176530"/>
            </a:xfrm>
            <a:custGeom>
              <a:avLst/>
              <a:gdLst/>
              <a:ahLst/>
              <a:cxnLst/>
              <a:rect l="l" t="t" r="r" b="b"/>
              <a:pathLst>
                <a:path w="111760" h="176529">
                  <a:moveTo>
                    <a:pt x="105410" y="0"/>
                  </a:moveTo>
                  <a:lnTo>
                    <a:pt x="111760" y="0"/>
                  </a:lnTo>
                  <a:lnTo>
                    <a:pt x="109220" y="176530"/>
                  </a:lnTo>
                  <a:lnTo>
                    <a:pt x="59690" y="176530"/>
                  </a:lnTo>
                  <a:lnTo>
                    <a:pt x="110490" y="88900"/>
                  </a:lnTo>
                </a:path>
                <a:path w="111760" h="176529">
                  <a:moveTo>
                    <a:pt x="105410" y="0"/>
                  </a:moveTo>
                  <a:lnTo>
                    <a:pt x="0" y="17653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3655060" y="6480809"/>
              <a:ext cx="106680" cy="179070"/>
            </a:xfrm>
            <a:custGeom>
              <a:avLst/>
              <a:gdLst/>
              <a:ahLst/>
              <a:cxnLst/>
              <a:rect l="l" t="t" r="r" b="b"/>
              <a:pathLst>
                <a:path w="106679" h="179070">
                  <a:moveTo>
                    <a:pt x="0" y="179070"/>
                  </a:moveTo>
                  <a:lnTo>
                    <a:pt x="10668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3597910" y="6480809"/>
              <a:ext cx="106680" cy="177800"/>
            </a:xfrm>
            <a:custGeom>
              <a:avLst/>
              <a:gdLst/>
              <a:ahLst/>
              <a:cxnLst/>
              <a:rect l="l" t="t" r="r" b="b"/>
              <a:pathLst>
                <a:path w="106679" h="177800">
                  <a:moveTo>
                    <a:pt x="106679" y="0"/>
                  </a:moveTo>
                  <a:lnTo>
                    <a:pt x="0" y="17780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3648710" y="6569710"/>
              <a:ext cx="177800" cy="1270"/>
            </a:xfrm>
            <a:custGeom>
              <a:avLst/>
              <a:gdLst/>
              <a:ahLst/>
              <a:cxnLst/>
              <a:rect l="l" t="t" r="r" b="b"/>
              <a:pathLst>
                <a:path w="177800" h="1270">
                  <a:moveTo>
                    <a:pt x="0" y="0"/>
                  </a:moveTo>
                  <a:lnTo>
                    <a:pt x="177800" y="127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75" name="object 167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593591" y="6844791"/>
              <a:ext cx="230886" cy="185166"/>
            </a:xfrm>
            <a:prstGeom prst="rect">
              <a:avLst/>
            </a:prstGeom>
          </p:spPr>
        </p:pic>
        <p:pic>
          <p:nvPicPr>
            <p:cNvPr id="1676" name="object 167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536441" y="7225791"/>
              <a:ext cx="286766" cy="186436"/>
            </a:xfrm>
            <a:prstGeom prst="rect">
              <a:avLst/>
            </a:prstGeom>
          </p:spPr>
        </p:pic>
        <p:sp>
          <p:nvSpPr>
            <p:cNvPr id="1677" name="object 1677"/>
            <p:cNvSpPr/>
            <p:nvPr/>
          </p:nvSpPr>
          <p:spPr>
            <a:xfrm>
              <a:off x="3853179" y="757047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9905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3797300" y="7571739"/>
              <a:ext cx="0" cy="92710"/>
            </a:xfrm>
            <a:custGeom>
              <a:avLst/>
              <a:gdLst/>
              <a:ahLst/>
              <a:cxnLst/>
              <a:rect l="l" t="t" r="r" b="b"/>
              <a:pathLst>
                <a:path h="92709">
                  <a:moveTo>
                    <a:pt x="0" y="0"/>
                  </a:moveTo>
                  <a:lnTo>
                    <a:pt x="0" y="92709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3741419" y="7546339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9905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3685539" y="7519670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59">
                  <a:moveTo>
                    <a:pt x="0" y="0"/>
                  </a:moveTo>
                  <a:lnTo>
                    <a:pt x="0" y="111759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3629660" y="7519670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9651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3620769" y="6572249"/>
              <a:ext cx="74930" cy="76200"/>
            </a:xfrm>
            <a:custGeom>
              <a:avLst/>
              <a:gdLst/>
              <a:ahLst/>
              <a:cxnLst/>
              <a:rect l="l" t="t" r="r" b="b"/>
              <a:pathLst>
                <a:path w="74929" h="76200">
                  <a:moveTo>
                    <a:pt x="36829" y="76200"/>
                  </a:moveTo>
                  <a:lnTo>
                    <a:pt x="74929" y="17780"/>
                  </a:lnTo>
                  <a:lnTo>
                    <a:pt x="38099" y="0"/>
                  </a:lnTo>
                  <a:lnTo>
                    <a:pt x="0" y="5715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12128499" y="6492239"/>
              <a:ext cx="223520" cy="143510"/>
            </a:xfrm>
            <a:custGeom>
              <a:avLst/>
              <a:gdLst/>
              <a:ahLst/>
              <a:cxnLst/>
              <a:rect l="l" t="t" r="r" b="b"/>
              <a:pathLst>
                <a:path w="223520" h="143509">
                  <a:moveTo>
                    <a:pt x="0" y="0"/>
                  </a:moveTo>
                  <a:lnTo>
                    <a:pt x="38100" y="25400"/>
                  </a:lnTo>
                  <a:lnTo>
                    <a:pt x="114300" y="73660"/>
                  </a:lnTo>
                  <a:lnTo>
                    <a:pt x="138430" y="90170"/>
                  </a:lnTo>
                  <a:lnTo>
                    <a:pt x="153670" y="99060"/>
                  </a:lnTo>
                  <a:lnTo>
                    <a:pt x="223520" y="143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12131039" y="6488429"/>
              <a:ext cx="223520" cy="143510"/>
            </a:xfrm>
            <a:custGeom>
              <a:avLst/>
              <a:gdLst/>
              <a:ahLst/>
              <a:cxnLst/>
              <a:rect l="l" t="t" r="r" b="b"/>
              <a:pathLst>
                <a:path w="223520" h="143509">
                  <a:moveTo>
                    <a:pt x="0" y="0"/>
                  </a:moveTo>
                  <a:lnTo>
                    <a:pt x="38100" y="24130"/>
                  </a:lnTo>
                  <a:lnTo>
                    <a:pt x="114300" y="73660"/>
                  </a:lnTo>
                  <a:lnTo>
                    <a:pt x="138430" y="90170"/>
                  </a:lnTo>
                  <a:lnTo>
                    <a:pt x="152400" y="99060"/>
                  </a:lnTo>
                  <a:lnTo>
                    <a:pt x="223520" y="143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12136120" y="6479539"/>
              <a:ext cx="223520" cy="143510"/>
            </a:xfrm>
            <a:custGeom>
              <a:avLst/>
              <a:gdLst/>
              <a:ahLst/>
              <a:cxnLst/>
              <a:rect l="l" t="t" r="r" b="b"/>
              <a:pathLst>
                <a:path w="223520" h="143509">
                  <a:moveTo>
                    <a:pt x="0" y="0"/>
                  </a:moveTo>
                  <a:lnTo>
                    <a:pt x="39370" y="24130"/>
                  </a:lnTo>
                  <a:lnTo>
                    <a:pt x="114300" y="73660"/>
                  </a:lnTo>
                  <a:lnTo>
                    <a:pt x="139700" y="90170"/>
                  </a:lnTo>
                  <a:lnTo>
                    <a:pt x="153670" y="97790"/>
                  </a:lnTo>
                  <a:lnTo>
                    <a:pt x="223520" y="143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12148820" y="6544310"/>
              <a:ext cx="185420" cy="119380"/>
            </a:xfrm>
            <a:custGeom>
              <a:avLst/>
              <a:gdLst/>
              <a:ahLst/>
              <a:cxnLst/>
              <a:rect l="l" t="t" r="r" b="b"/>
              <a:pathLst>
                <a:path w="185420" h="119379">
                  <a:moveTo>
                    <a:pt x="0" y="0"/>
                  </a:moveTo>
                  <a:lnTo>
                    <a:pt x="76200" y="49530"/>
                  </a:lnTo>
                  <a:lnTo>
                    <a:pt x="106680" y="68580"/>
                  </a:lnTo>
                  <a:lnTo>
                    <a:pt x="185420" y="1193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12293599" y="6297929"/>
              <a:ext cx="207010" cy="132080"/>
            </a:xfrm>
            <a:custGeom>
              <a:avLst/>
              <a:gdLst/>
              <a:ahLst/>
              <a:cxnLst/>
              <a:rect l="l" t="t" r="r" b="b"/>
              <a:pathLst>
                <a:path w="207009" h="132079">
                  <a:moveTo>
                    <a:pt x="0" y="0"/>
                  </a:moveTo>
                  <a:lnTo>
                    <a:pt x="60960" y="39370"/>
                  </a:lnTo>
                  <a:lnTo>
                    <a:pt x="74930" y="48260"/>
                  </a:lnTo>
                  <a:lnTo>
                    <a:pt x="121920" y="77470"/>
                  </a:lnTo>
                  <a:lnTo>
                    <a:pt x="135890" y="87630"/>
                  </a:lnTo>
                  <a:lnTo>
                    <a:pt x="207010" y="132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12291060" y="6301739"/>
              <a:ext cx="207010" cy="133350"/>
            </a:xfrm>
            <a:custGeom>
              <a:avLst/>
              <a:gdLst/>
              <a:ahLst/>
              <a:cxnLst/>
              <a:rect l="l" t="t" r="r" b="b"/>
              <a:pathLst>
                <a:path w="207009" h="133350">
                  <a:moveTo>
                    <a:pt x="0" y="0"/>
                  </a:moveTo>
                  <a:lnTo>
                    <a:pt x="59690" y="39370"/>
                  </a:lnTo>
                  <a:lnTo>
                    <a:pt x="74930" y="48260"/>
                  </a:lnTo>
                  <a:lnTo>
                    <a:pt x="123189" y="77470"/>
                  </a:lnTo>
                  <a:lnTo>
                    <a:pt x="135890" y="86360"/>
                  </a:lnTo>
                  <a:lnTo>
                    <a:pt x="207010" y="133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12284710" y="6310629"/>
              <a:ext cx="207010" cy="133350"/>
            </a:xfrm>
            <a:custGeom>
              <a:avLst/>
              <a:gdLst/>
              <a:ahLst/>
              <a:cxnLst/>
              <a:rect l="l" t="t" r="r" b="b"/>
              <a:pathLst>
                <a:path w="207009" h="133350">
                  <a:moveTo>
                    <a:pt x="0" y="0"/>
                  </a:moveTo>
                  <a:lnTo>
                    <a:pt x="60960" y="39370"/>
                  </a:lnTo>
                  <a:lnTo>
                    <a:pt x="73660" y="46990"/>
                  </a:lnTo>
                  <a:lnTo>
                    <a:pt x="121920" y="78740"/>
                  </a:lnTo>
                  <a:lnTo>
                    <a:pt x="135890" y="87630"/>
                  </a:lnTo>
                  <a:lnTo>
                    <a:pt x="207010" y="133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12371070" y="6243320"/>
              <a:ext cx="13970" cy="102870"/>
            </a:xfrm>
            <a:custGeom>
              <a:avLst/>
              <a:gdLst/>
              <a:ahLst/>
              <a:cxnLst/>
              <a:rect l="l" t="t" r="r" b="b"/>
              <a:pathLst>
                <a:path w="13970" h="102870">
                  <a:moveTo>
                    <a:pt x="0" y="102870"/>
                  </a:moveTo>
                  <a:lnTo>
                    <a:pt x="1706" y="94099"/>
                  </a:lnTo>
                  <a:lnTo>
                    <a:pt x="3175" y="85090"/>
                  </a:lnTo>
                  <a:lnTo>
                    <a:pt x="4643" y="76080"/>
                  </a:lnTo>
                  <a:lnTo>
                    <a:pt x="6350" y="67310"/>
                  </a:lnTo>
                  <a:lnTo>
                    <a:pt x="7500" y="57785"/>
                  </a:lnTo>
                  <a:lnTo>
                    <a:pt x="8890" y="48260"/>
                  </a:lnTo>
                  <a:lnTo>
                    <a:pt x="10279" y="38735"/>
                  </a:lnTo>
                  <a:lnTo>
                    <a:pt x="11430" y="29210"/>
                  </a:lnTo>
                  <a:lnTo>
                    <a:pt x="12362" y="21788"/>
                  </a:lnTo>
                  <a:lnTo>
                    <a:pt x="13176" y="14605"/>
                  </a:lnTo>
                  <a:lnTo>
                    <a:pt x="13751" y="7421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10298429" y="6844029"/>
              <a:ext cx="43180" cy="33020"/>
            </a:xfrm>
            <a:custGeom>
              <a:avLst/>
              <a:gdLst/>
              <a:ahLst/>
              <a:cxnLst/>
              <a:rect l="l" t="t" r="r" b="b"/>
              <a:pathLst>
                <a:path w="43179" h="33020">
                  <a:moveTo>
                    <a:pt x="6350" y="0"/>
                  </a:moveTo>
                  <a:lnTo>
                    <a:pt x="0" y="8890"/>
                  </a:lnTo>
                  <a:lnTo>
                    <a:pt x="38100" y="33020"/>
                  </a:lnTo>
                  <a:lnTo>
                    <a:pt x="43180" y="241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10341610" y="6814820"/>
              <a:ext cx="44450" cy="60960"/>
            </a:xfrm>
            <a:custGeom>
              <a:avLst/>
              <a:gdLst/>
              <a:ahLst/>
              <a:cxnLst/>
              <a:rect l="l" t="t" r="r" b="b"/>
              <a:pathLst>
                <a:path w="44450" h="60959">
                  <a:moveTo>
                    <a:pt x="0" y="55879"/>
                  </a:moveTo>
                  <a:lnTo>
                    <a:pt x="8890" y="60959"/>
                  </a:lnTo>
                  <a:lnTo>
                    <a:pt x="44450" y="5079"/>
                  </a:lnTo>
                  <a:lnTo>
                    <a:pt x="35560" y="0"/>
                  </a:lnTo>
                  <a:lnTo>
                    <a:pt x="0" y="558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10358120" y="6794499"/>
              <a:ext cx="24130" cy="20320"/>
            </a:xfrm>
            <a:custGeom>
              <a:avLst/>
              <a:gdLst/>
              <a:ahLst/>
              <a:cxnLst/>
              <a:rect l="l" t="t" r="r" b="b"/>
              <a:pathLst>
                <a:path w="24129" h="20320">
                  <a:moveTo>
                    <a:pt x="17779" y="20319"/>
                  </a:moveTo>
                  <a:lnTo>
                    <a:pt x="24129" y="11429"/>
                  </a:lnTo>
                  <a:lnTo>
                    <a:pt x="5079" y="0"/>
                  </a:lnTo>
                  <a:lnTo>
                    <a:pt x="0" y="8889"/>
                  </a:lnTo>
                  <a:lnTo>
                    <a:pt x="17779" y="2031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12106910" y="6517639"/>
              <a:ext cx="41910" cy="26670"/>
            </a:xfrm>
            <a:custGeom>
              <a:avLst/>
              <a:gdLst/>
              <a:ahLst/>
              <a:cxnLst/>
              <a:rect l="l" t="t" r="r" b="b"/>
              <a:pathLst>
                <a:path w="41909" h="26670">
                  <a:moveTo>
                    <a:pt x="41909" y="266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12080239" y="6460489"/>
              <a:ext cx="48260" cy="31750"/>
            </a:xfrm>
            <a:custGeom>
              <a:avLst/>
              <a:gdLst/>
              <a:ahLst/>
              <a:cxnLst/>
              <a:rect l="l" t="t" r="r" b="b"/>
              <a:pathLst>
                <a:path w="48259" h="31750">
                  <a:moveTo>
                    <a:pt x="48259" y="317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12082779" y="6457950"/>
              <a:ext cx="48260" cy="30480"/>
            </a:xfrm>
            <a:custGeom>
              <a:avLst/>
              <a:gdLst/>
              <a:ahLst/>
              <a:cxnLst/>
              <a:rect l="l" t="t" r="r" b="b"/>
              <a:pathLst>
                <a:path w="48259" h="30479">
                  <a:moveTo>
                    <a:pt x="48259" y="304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12089129" y="6449059"/>
              <a:ext cx="46990" cy="30480"/>
            </a:xfrm>
            <a:custGeom>
              <a:avLst/>
              <a:gdLst/>
              <a:ahLst/>
              <a:cxnLst/>
              <a:rect l="l" t="t" r="r" b="b"/>
              <a:pathLst>
                <a:path w="46990" h="30479">
                  <a:moveTo>
                    <a:pt x="46990" y="3047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12272010" y="6301739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1270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12277089" y="62928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12279629" y="62890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10984229" y="592835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38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10306049" y="6962139"/>
              <a:ext cx="16510" cy="25400"/>
            </a:xfrm>
            <a:custGeom>
              <a:avLst/>
              <a:gdLst/>
              <a:ahLst/>
              <a:cxnLst/>
              <a:rect l="l" t="t" r="r" b="b"/>
              <a:pathLst>
                <a:path w="16509" h="25400">
                  <a:moveTo>
                    <a:pt x="0" y="25399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10313670" y="6964679"/>
              <a:ext cx="15240" cy="25400"/>
            </a:xfrm>
            <a:custGeom>
              <a:avLst/>
              <a:gdLst/>
              <a:ahLst/>
              <a:cxnLst/>
              <a:rect l="l" t="t" r="r" b="b"/>
              <a:pathLst>
                <a:path w="15240" h="25400">
                  <a:moveTo>
                    <a:pt x="15240" y="0"/>
                  </a:moveTo>
                  <a:lnTo>
                    <a:pt x="0" y="254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10365739" y="6817360"/>
              <a:ext cx="48260" cy="77470"/>
            </a:xfrm>
            <a:custGeom>
              <a:avLst/>
              <a:gdLst/>
              <a:ahLst/>
              <a:cxnLst/>
              <a:rect l="l" t="t" r="r" b="b"/>
              <a:pathLst>
                <a:path w="48259" h="77470">
                  <a:moveTo>
                    <a:pt x="0" y="77470"/>
                  </a:moveTo>
                  <a:lnTo>
                    <a:pt x="482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9653270" y="7909560"/>
              <a:ext cx="72390" cy="111760"/>
            </a:xfrm>
            <a:custGeom>
              <a:avLst/>
              <a:gdLst/>
              <a:ahLst/>
              <a:cxnLst/>
              <a:rect l="l" t="t" r="r" b="b"/>
              <a:pathLst>
                <a:path w="72390" h="111759">
                  <a:moveTo>
                    <a:pt x="7239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9039860" y="896492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508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9695179" y="7951470"/>
              <a:ext cx="64769" cy="101600"/>
            </a:xfrm>
            <a:custGeom>
              <a:avLst/>
              <a:gdLst/>
              <a:ahLst/>
              <a:cxnLst/>
              <a:rect l="l" t="t" r="r" b="b"/>
              <a:pathLst>
                <a:path w="64770" h="101600">
                  <a:moveTo>
                    <a:pt x="0" y="101599"/>
                  </a:moveTo>
                  <a:lnTo>
                    <a:pt x="6476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9672320" y="7933689"/>
              <a:ext cx="67310" cy="104139"/>
            </a:xfrm>
            <a:custGeom>
              <a:avLst/>
              <a:gdLst/>
              <a:ahLst/>
              <a:cxnLst/>
              <a:rect l="l" t="t" r="r" b="b"/>
              <a:pathLst>
                <a:path w="67309" h="104140">
                  <a:moveTo>
                    <a:pt x="67309" y="0"/>
                  </a:moveTo>
                  <a:lnTo>
                    <a:pt x="0" y="1041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10109199" y="7411720"/>
              <a:ext cx="68580" cy="107950"/>
            </a:xfrm>
            <a:custGeom>
              <a:avLst/>
              <a:gdLst/>
              <a:ahLst/>
              <a:cxnLst/>
              <a:rect l="l" t="t" r="r" b="b"/>
              <a:pathLst>
                <a:path w="68579" h="107950">
                  <a:moveTo>
                    <a:pt x="0" y="107949"/>
                  </a:moveTo>
                  <a:lnTo>
                    <a:pt x="685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10099039" y="7405370"/>
              <a:ext cx="71120" cy="110489"/>
            </a:xfrm>
            <a:custGeom>
              <a:avLst/>
              <a:gdLst/>
              <a:ahLst/>
              <a:cxnLst/>
              <a:rect l="l" t="t" r="r" b="b"/>
              <a:pathLst>
                <a:path w="71120" h="110490">
                  <a:moveTo>
                    <a:pt x="0" y="110489"/>
                  </a:moveTo>
                  <a:lnTo>
                    <a:pt x="711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10095229" y="7402829"/>
              <a:ext cx="71120" cy="111760"/>
            </a:xfrm>
            <a:custGeom>
              <a:avLst/>
              <a:gdLst/>
              <a:ahLst/>
              <a:cxnLst/>
              <a:rect l="l" t="t" r="r" b="b"/>
              <a:pathLst>
                <a:path w="71120" h="111759">
                  <a:moveTo>
                    <a:pt x="0" y="111760"/>
                  </a:moveTo>
                  <a:lnTo>
                    <a:pt x="711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10707370" y="7795260"/>
              <a:ext cx="63500" cy="15240"/>
            </a:xfrm>
            <a:custGeom>
              <a:avLst/>
              <a:gdLst/>
              <a:ahLst/>
              <a:cxnLst/>
              <a:rect l="l" t="t" r="r" b="b"/>
              <a:pathLst>
                <a:path w="63500" h="15240">
                  <a:moveTo>
                    <a:pt x="63500" y="15240"/>
                  </a:moveTo>
                  <a:lnTo>
                    <a:pt x="48041" y="10001"/>
                  </a:lnTo>
                  <a:lnTo>
                    <a:pt x="32226" y="5715"/>
                  </a:lnTo>
                  <a:lnTo>
                    <a:pt x="16172" y="2381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13" name="object 171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070848" y="8465058"/>
              <a:ext cx="65024" cy="244094"/>
            </a:xfrm>
            <a:prstGeom prst="rect">
              <a:avLst/>
            </a:prstGeom>
          </p:spPr>
        </p:pic>
        <p:sp>
          <p:nvSpPr>
            <p:cNvPr id="1714" name="object 1714"/>
            <p:cNvSpPr/>
            <p:nvPr/>
          </p:nvSpPr>
          <p:spPr>
            <a:xfrm>
              <a:off x="8867139" y="8729979"/>
              <a:ext cx="5080" cy="19050"/>
            </a:xfrm>
            <a:custGeom>
              <a:avLst/>
              <a:gdLst/>
              <a:ahLst/>
              <a:cxnLst/>
              <a:rect l="l" t="t" r="r" b="b"/>
              <a:pathLst>
                <a:path w="5079" h="19050">
                  <a:moveTo>
                    <a:pt x="5079" y="1905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7933689" y="8042910"/>
              <a:ext cx="36830" cy="39370"/>
            </a:xfrm>
            <a:custGeom>
              <a:avLst/>
              <a:gdLst/>
              <a:ahLst/>
              <a:cxnLst/>
              <a:rect l="l" t="t" r="r" b="b"/>
              <a:pathLst>
                <a:path w="36829" h="39370">
                  <a:moveTo>
                    <a:pt x="2540" y="0"/>
                  </a:moveTo>
                  <a:lnTo>
                    <a:pt x="0" y="39370"/>
                  </a:lnTo>
                  <a:lnTo>
                    <a:pt x="36830" y="2159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7524750" y="6838949"/>
              <a:ext cx="39370" cy="38100"/>
            </a:xfrm>
            <a:custGeom>
              <a:avLst/>
              <a:gdLst/>
              <a:ahLst/>
              <a:cxnLst/>
              <a:rect l="l" t="t" r="r" b="b"/>
              <a:pathLst>
                <a:path w="39370" h="38100">
                  <a:moveTo>
                    <a:pt x="11429" y="38100"/>
                  </a:moveTo>
                  <a:lnTo>
                    <a:pt x="39369" y="11429"/>
                  </a:lnTo>
                  <a:lnTo>
                    <a:pt x="0" y="0"/>
                  </a:lnTo>
                  <a:lnTo>
                    <a:pt x="11429" y="381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8067039" y="6399529"/>
              <a:ext cx="35560" cy="40640"/>
            </a:xfrm>
            <a:custGeom>
              <a:avLst/>
              <a:gdLst/>
              <a:ahLst/>
              <a:cxnLst/>
              <a:rect l="l" t="t" r="r" b="b"/>
              <a:pathLst>
                <a:path w="35559" h="40639">
                  <a:moveTo>
                    <a:pt x="3809" y="40639"/>
                  </a:moveTo>
                  <a:lnTo>
                    <a:pt x="35559" y="19049"/>
                  </a:lnTo>
                  <a:lnTo>
                    <a:pt x="0" y="0"/>
                  </a:lnTo>
                  <a:lnTo>
                    <a:pt x="3809" y="406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8809989" y="6230620"/>
              <a:ext cx="39370" cy="35560"/>
            </a:xfrm>
            <a:custGeom>
              <a:avLst/>
              <a:gdLst/>
              <a:ahLst/>
              <a:cxnLst/>
              <a:rect l="l" t="t" r="r" b="b"/>
              <a:pathLst>
                <a:path w="39370" h="35560">
                  <a:moveTo>
                    <a:pt x="39370" y="35560"/>
                  </a:moveTo>
                  <a:lnTo>
                    <a:pt x="25400" y="0"/>
                  </a:lnTo>
                  <a:lnTo>
                    <a:pt x="0" y="31750"/>
                  </a:lnTo>
                  <a:lnTo>
                    <a:pt x="39370" y="355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9479279" y="6402070"/>
              <a:ext cx="36830" cy="39370"/>
            </a:xfrm>
            <a:custGeom>
              <a:avLst/>
              <a:gdLst/>
              <a:ahLst/>
              <a:cxnLst/>
              <a:rect l="l" t="t" r="r" b="b"/>
              <a:pathLst>
                <a:path w="36829" h="39370">
                  <a:moveTo>
                    <a:pt x="0" y="29210"/>
                  </a:moveTo>
                  <a:lnTo>
                    <a:pt x="36830" y="39370"/>
                  </a:lnTo>
                  <a:lnTo>
                    <a:pt x="26670" y="0"/>
                  </a:lnTo>
                  <a:lnTo>
                    <a:pt x="0" y="292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9974579" y="6747510"/>
              <a:ext cx="36830" cy="39370"/>
            </a:xfrm>
            <a:custGeom>
              <a:avLst/>
              <a:gdLst/>
              <a:ahLst/>
              <a:cxnLst/>
              <a:rect l="l" t="t" r="r" b="b"/>
              <a:pathLst>
                <a:path w="36829" h="39370">
                  <a:moveTo>
                    <a:pt x="33020" y="39370"/>
                  </a:moveTo>
                  <a:lnTo>
                    <a:pt x="36830" y="0"/>
                  </a:lnTo>
                  <a:lnTo>
                    <a:pt x="0" y="16510"/>
                  </a:lnTo>
                  <a:lnTo>
                    <a:pt x="33020" y="393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10079989" y="7150099"/>
              <a:ext cx="38100" cy="36830"/>
            </a:xfrm>
            <a:custGeom>
              <a:avLst/>
              <a:gdLst/>
              <a:ahLst/>
              <a:cxnLst/>
              <a:rect l="l" t="t" r="r" b="b"/>
              <a:pathLst>
                <a:path w="38100" h="36829">
                  <a:moveTo>
                    <a:pt x="0" y="33019"/>
                  </a:moveTo>
                  <a:lnTo>
                    <a:pt x="38100" y="36829"/>
                  </a:lnTo>
                  <a:lnTo>
                    <a:pt x="21590" y="0"/>
                  </a:lnTo>
                  <a:lnTo>
                    <a:pt x="0" y="330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9620249" y="7670799"/>
              <a:ext cx="36830" cy="40640"/>
            </a:xfrm>
            <a:custGeom>
              <a:avLst/>
              <a:gdLst/>
              <a:ahLst/>
              <a:cxnLst/>
              <a:rect l="l" t="t" r="r" b="b"/>
              <a:pathLst>
                <a:path w="36829" h="40640">
                  <a:moveTo>
                    <a:pt x="0" y="27939"/>
                  </a:moveTo>
                  <a:lnTo>
                    <a:pt x="36830" y="40639"/>
                  </a:lnTo>
                  <a:lnTo>
                    <a:pt x="29209" y="0"/>
                  </a:lnTo>
                  <a:lnTo>
                    <a:pt x="0" y="279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9570720" y="5962650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0" y="26670"/>
                  </a:moveTo>
                  <a:lnTo>
                    <a:pt x="27940" y="27940"/>
                  </a:lnTo>
                  <a:lnTo>
                    <a:pt x="15240" y="0"/>
                  </a:lnTo>
                  <a:lnTo>
                    <a:pt x="0" y="266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9792970" y="5572759"/>
              <a:ext cx="29209" cy="27940"/>
            </a:xfrm>
            <a:custGeom>
              <a:avLst/>
              <a:gdLst/>
              <a:ahLst/>
              <a:cxnLst/>
              <a:rect l="l" t="t" r="r" b="b"/>
              <a:pathLst>
                <a:path w="29209" h="27939">
                  <a:moveTo>
                    <a:pt x="0" y="26670"/>
                  </a:moveTo>
                  <a:lnTo>
                    <a:pt x="29209" y="27940"/>
                  </a:lnTo>
                  <a:lnTo>
                    <a:pt x="16510" y="0"/>
                  </a:lnTo>
                  <a:lnTo>
                    <a:pt x="0" y="266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9211310" y="5253989"/>
              <a:ext cx="30480" cy="25400"/>
            </a:xfrm>
            <a:custGeom>
              <a:avLst/>
              <a:gdLst/>
              <a:ahLst/>
              <a:cxnLst/>
              <a:rect l="l" t="t" r="r" b="b"/>
              <a:pathLst>
                <a:path w="30479" h="25400">
                  <a:moveTo>
                    <a:pt x="0" y="0"/>
                  </a:moveTo>
                  <a:lnTo>
                    <a:pt x="13970" y="25400"/>
                  </a:lnTo>
                  <a:lnTo>
                    <a:pt x="3048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8995410" y="5650229"/>
              <a:ext cx="29209" cy="27940"/>
            </a:xfrm>
            <a:custGeom>
              <a:avLst/>
              <a:gdLst/>
              <a:ahLst/>
              <a:cxnLst/>
              <a:rect l="l" t="t" r="r" b="b"/>
              <a:pathLst>
                <a:path w="29209" h="27939">
                  <a:moveTo>
                    <a:pt x="29209" y="0"/>
                  </a:moveTo>
                  <a:lnTo>
                    <a:pt x="0" y="1270"/>
                  </a:lnTo>
                  <a:lnTo>
                    <a:pt x="15239" y="27940"/>
                  </a:lnTo>
                  <a:lnTo>
                    <a:pt x="2920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9033510" y="6023609"/>
              <a:ext cx="246379" cy="134620"/>
            </a:xfrm>
            <a:custGeom>
              <a:avLst/>
              <a:gdLst/>
              <a:ahLst/>
              <a:cxnLst/>
              <a:rect l="l" t="t" r="r" b="b"/>
              <a:pathLst>
                <a:path w="246379" h="134620">
                  <a:moveTo>
                    <a:pt x="0" y="0"/>
                  </a:moveTo>
                  <a:lnTo>
                    <a:pt x="246379" y="134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9263379" y="6149339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09" h="8889">
                  <a:moveTo>
                    <a:pt x="0" y="0"/>
                  </a:moveTo>
                  <a:lnTo>
                    <a:pt x="1651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9217660" y="612520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9173210" y="610107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9127489" y="607695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9081770" y="6051550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9032239" y="6024879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09" h="8889">
                  <a:moveTo>
                    <a:pt x="0" y="0"/>
                  </a:moveTo>
                  <a:lnTo>
                    <a:pt x="1651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10259060" y="5052059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40" h="10160">
                  <a:moveTo>
                    <a:pt x="15240" y="101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10173970" y="5170170"/>
              <a:ext cx="30480" cy="20320"/>
            </a:xfrm>
            <a:custGeom>
              <a:avLst/>
              <a:gdLst/>
              <a:ahLst/>
              <a:cxnLst/>
              <a:rect l="l" t="t" r="r" b="b"/>
              <a:pathLst>
                <a:path w="30479" h="20320">
                  <a:moveTo>
                    <a:pt x="30479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10162539" y="5184139"/>
              <a:ext cx="15240" cy="6350"/>
            </a:xfrm>
            <a:custGeom>
              <a:avLst/>
              <a:gdLst/>
              <a:ahLst/>
              <a:cxnLst/>
              <a:rect l="l" t="t" r="r" b="b"/>
              <a:pathLst>
                <a:path w="15240" h="6350">
                  <a:moveTo>
                    <a:pt x="15240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10185399" y="5193029"/>
              <a:ext cx="15240" cy="6350"/>
            </a:xfrm>
            <a:custGeom>
              <a:avLst/>
              <a:gdLst/>
              <a:ahLst/>
              <a:cxnLst/>
              <a:rect l="l" t="t" r="r" b="b"/>
              <a:pathLst>
                <a:path w="15240" h="6350">
                  <a:moveTo>
                    <a:pt x="15240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10266679" y="504190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11429" y="1397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9262110" y="47523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9241789" y="478408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7570470" y="3837939"/>
              <a:ext cx="97790" cy="20320"/>
            </a:xfrm>
            <a:custGeom>
              <a:avLst/>
              <a:gdLst/>
              <a:ahLst/>
              <a:cxnLst/>
              <a:rect l="l" t="t" r="r" b="b"/>
              <a:pathLst>
                <a:path w="97790" h="20320">
                  <a:moveTo>
                    <a:pt x="9779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7534909" y="3990339"/>
              <a:ext cx="52069" cy="8890"/>
            </a:xfrm>
            <a:custGeom>
              <a:avLst/>
              <a:gdLst/>
              <a:ahLst/>
              <a:cxnLst/>
              <a:rect l="l" t="t" r="r" b="b"/>
              <a:pathLst>
                <a:path w="52070" h="8889">
                  <a:moveTo>
                    <a:pt x="5207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4784089" y="2176779"/>
              <a:ext cx="281940" cy="16510"/>
            </a:xfrm>
            <a:custGeom>
              <a:avLst/>
              <a:gdLst/>
              <a:ahLst/>
              <a:cxnLst/>
              <a:rect l="l" t="t" r="r" b="b"/>
              <a:pathLst>
                <a:path w="281939" h="16510">
                  <a:moveTo>
                    <a:pt x="281939" y="8890"/>
                  </a:moveTo>
                  <a:lnTo>
                    <a:pt x="158749" y="16510"/>
                  </a:lnTo>
                  <a:lnTo>
                    <a:pt x="119379" y="16510"/>
                  </a:lnTo>
                  <a:lnTo>
                    <a:pt x="80009" y="1270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4775200" y="2131060"/>
              <a:ext cx="287020" cy="17780"/>
            </a:xfrm>
            <a:custGeom>
              <a:avLst/>
              <a:gdLst/>
              <a:ahLst/>
              <a:cxnLst/>
              <a:rect l="l" t="t" r="r" b="b"/>
              <a:pathLst>
                <a:path w="287020" h="17780">
                  <a:moveTo>
                    <a:pt x="287020" y="11429"/>
                  </a:moveTo>
                  <a:lnTo>
                    <a:pt x="177800" y="16509"/>
                  </a:lnTo>
                  <a:lnTo>
                    <a:pt x="128270" y="17779"/>
                  </a:lnTo>
                  <a:lnTo>
                    <a:pt x="78740" y="1142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4206239" y="8049260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888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46" name="object 174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55317" y="2127757"/>
              <a:ext cx="4573524" cy="6146038"/>
            </a:xfrm>
            <a:prstGeom prst="rect">
              <a:avLst/>
            </a:prstGeom>
          </p:spPr>
        </p:pic>
        <p:sp>
          <p:nvSpPr>
            <p:cNvPr id="1747" name="object 1747"/>
            <p:cNvSpPr/>
            <p:nvPr/>
          </p:nvSpPr>
          <p:spPr>
            <a:xfrm>
              <a:off x="6328409" y="6224270"/>
              <a:ext cx="2076450" cy="182880"/>
            </a:xfrm>
            <a:custGeom>
              <a:avLst/>
              <a:gdLst/>
              <a:ahLst/>
              <a:cxnLst/>
              <a:rect l="l" t="t" r="r" b="b"/>
              <a:pathLst>
                <a:path w="2076450" h="182879">
                  <a:moveTo>
                    <a:pt x="2076450" y="1828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6680200" y="6120129"/>
              <a:ext cx="1833880" cy="162560"/>
            </a:xfrm>
            <a:custGeom>
              <a:avLst/>
              <a:gdLst/>
              <a:ahLst/>
              <a:cxnLst/>
              <a:rect l="l" t="t" r="r" b="b"/>
              <a:pathLst>
                <a:path w="1833879" h="162560">
                  <a:moveTo>
                    <a:pt x="1833879" y="1625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6473189" y="6259829"/>
              <a:ext cx="1991360" cy="175260"/>
            </a:xfrm>
            <a:custGeom>
              <a:avLst/>
              <a:gdLst/>
              <a:ahLst/>
              <a:cxnLst/>
              <a:rect l="l" t="t" r="r" b="b"/>
              <a:pathLst>
                <a:path w="1991359" h="175260">
                  <a:moveTo>
                    <a:pt x="1991360" y="17526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6598920" y="6090920"/>
              <a:ext cx="1915160" cy="168910"/>
            </a:xfrm>
            <a:custGeom>
              <a:avLst/>
              <a:gdLst/>
              <a:ahLst/>
              <a:cxnLst/>
              <a:rect l="l" t="t" r="r" b="b"/>
              <a:pathLst>
                <a:path w="1915159" h="168910">
                  <a:moveTo>
                    <a:pt x="1915160" y="16891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6189979" y="6021070"/>
              <a:ext cx="408940" cy="69850"/>
            </a:xfrm>
            <a:custGeom>
              <a:avLst/>
              <a:gdLst/>
              <a:ahLst/>
              <a:cxnLst/>
              <a:rect l="l" t="t" r="r" b="b"/>
              <a:pathLst>
                <a:path w="408940" h="69850">
                  <a:moveTo>
                    <a:pt x="0" y="0"/>
                  </a:moveTo>
                  <a:lnTo>
                    <a:pt x="50544" y="12325"/>
                  </a:lnTo>
                  <a:lnTo>
                    <a:pt x="101222" y="23594"/>
                  </a:lnTo>
                  <a:lnTo>
                    <a:pt x="152050" y="33821"/>
                  </a:lnTo>
                  <a:lnTo>
                    <a:pt x="203041" y="43021"/>
                  </a:lnTo>
                  <a:lnTo>
                    <a:pt x="254210" y="51209"/>
                  </a:lnTo>
                  <a:lnTo>
                    <a:pt x="305573" y="58400"/>
                  </a:lnTo>
                  <a:lnTo>
                    <a:pt x="357145" y="64608"/>
                  </a:lnTo>
                  <a:lnTo>
                    <a:pt x="408940" y="6985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5895339" y="6127750"/>
              <a:ext cx="577850" cy="132080"/>
            </a:xfrm>
            <a:custGeom>
              <a:avLst/>
              <a:gdLst/>
              <a:ahLst/>
              <a:cxnLst/>
              <a:rect l="l" t="t" r="r" b="b"/>
              <a:pathLst>
                <a:path w="577850" h="132079">
                  <a:moveTo>
                    <a:pt x="0" y="0"/>
                  </a:moveTo>
                  <a:lnTo>
                    <a:pt x="46561" y="16932"/>
                  </a:lnTo>
                  <a:lnTo>
                    <a:pt x="93515" y="32802"/>
                  </a:lnTo>
                  <a:lnTo>
                    <a:pt x="140831" y="47605"/>
                  </a:lnTo>
                  <a:lnTo>
                    <a:pt x="188477" y="61336"/>
                  </a:lnTo>
                  <a:lnTo>
                    <a:pt x="236423" y="73991"/>
                  </a:lnTo>
                  <a:lnTo>
                    <a:pt x="284638" y="85566"/>
                  </a:lnTo>
                  <a:lnTo>
                    <a:pt x="333092" y="96056"/>
                  </a:lnTo>
                  <a:lnTo>
                    <a:pt x="381752" y="105457"/>
                  </a:lnTo>
                  <a:lnTo>
                    <a:pt x="430589" y="113764"/>
                  </a:lnTo>
                  <a:lnTo>
                    <a:pt x="479571" y="120973"/>
                  </a:lnTo>
                  <a:lnTo>
                    <a:pt x="528669" y="127080"/>
                  </a:lnTo>
                  <a:lnTo>
                    <a:pt x="577850" y="1320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5989320" y="6087109"/>
              <a:ext cx="354330" cy="71120"/>
            </a:xfrm>
            <a:custGeom>
              <a:avLst/>
              <a:gdLst/>
              <a:ahLst/>
              <a:cxnLst/>
              <a:rect l="l" t="t" r="r" b="b"/>
              <a:pathLst>
                <a:path w="354329" h="71120">
                  <a:moveTo>
                    <a:pt x="0" y="0"/>
                  </a:moveTo>
                  <a:lnTo>
                    <a:pt x="49685" y="14936"/>
                  </a:lnTo>
                  <a:lnTo>
                    <a:pt x="99682" y="28206"/>
                  </a:lnTo>
                  <a:lnTo>
                    <a:pt x="149989" y="39855"/>
                  </a:lnTo>
                  <a:lnTo>
                    <a:pt x="200608" y="49926"/>
                  </a:lnTo>
                  <a:lnTo>
                    <a:pt x="251537" y="58464"/>
                  </a:lnTo>
                  <a:lnTo>
                    <a:pt x="302778" y="65514"/>
                  </a:lnTo>
                  <a:lnTo>
                    <a:pt x="354330" y="7112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6224270" y="6098539"/>
              <a:ext cx="699770" cy="110489"/>
            </a:xfrm>
            <a:custGeom>
              <a:avLst/>
              <a:gdLst/>
              <a:ahLst/>
              <a:cxnLst/>
              <a:rect l="l" t="t" r="r" b="b"/>
              <a:pathLst>
                <a:path w="699770" h="110489">
                  <a:moveTo>
                    <a:pt x="0" y="0"/>
                  </a:moveTo>
                  <a:lnTo>
                    <a:pt x="49315" y="11177"/>
                  </a:lnTo>
                  <a:lnTo>
                    <a:pt x="98745" y="21849"/>
                  </a:lnTo>
                  <a:lnTo>
                    <a:pt x="148285" y="32015"/>
                  </a:lnTo>
                  <a:lnTo>
                    <a:pt x="197934" y="41676"/>
                  </a:lnTo>
                  <a:lnTo>
                    <a:pt x="247689" y="50832"/>
                  </a:lnTo>
                  <a:lnTo>
                    <a:pt x="297546" y="59482"/>
                  </a:lnTo>
                  <a:lnTo>
                    <a:pt x="347503" y="67627"/>
                  </a:lnTo>
                  <a:lnTo>
                    <a:pt x="397558" y="75266"/>
                  </a:lnTo>
                  <a:lnTo>
                    <a:pt x="447706" y="82400"/>
                  </a:lnTo>
                  <a:lnTo>
                    <a:pt x="497947" y="89029"/>
                  </a:lnTo>
                  <a:lnTo>
                    <a:pt x="548276" y="95152"/>
                  </a:lnTo>
                  <a:lnTo>
                    <a:pt x="598692" y="100770"/>
                  </a:lnTo>
                  <a:lnTo>
                    <a:pt x="649190" y="105883"/>
                  </a:lnTo>
                  <a:lnTo>
                    <a:pt x="699770" y="11048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9179560" y="7574279"/>
              <a:ext cx="895350" cy="1399540"/>
            </a:xfrm>
            <a:custGeom>
              <a:avLst/>
              <a:gdLst/>
              <a:ahLst/>
              <a:cxnLst/>
              <a:rect l="l" t="t" r="r" b="b"/>
              <a:pathLst>
                <a:path w="895350" h="1399540">
                  <a:moveTo>
                    <a:pt x="895350" y="0"/>
                  </a:moveTo>
                  <a:lnTo>
                    <a:pt x="0" y="139954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9169399" y="7569199"/>
              <a:ext cx="895350" cy="1399540"/>
            </a:xfrm>
            <a:custGeom>
              <a:avLst/>
              <a:gdLst/>
              <a:ahLst/>
              <a:cxnLst/>
              <a:rect l="l" t="t" r="r" b="b"/>
              <a:pathLst>
                <a:path w="895350" h="1399540">
                  <a:moveTo>
                    <a:pt x="895350" y="0"/>
                  </a:moveTo>
                  <a:lnTo>
                    <a:pt x="0" y="139954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9166860" y="7566660"/>
              <a:ext cx="895350" cy="1399540"/>
            </a:xfrm>
            <a:custGeom>
              <a:avLst/>
              <a:gdLst/>
              <a:ahLst/>
              <a:cxnLst/>
              <a:rect l="l" t="t" r="r" b="b"/>
              <a:pathLst>
                <a:path w="895350" h="1399540">
                  <a:moveTo>
                    <a:pt x="895350" y="0"/>
                  </a:moveTo>
                  <a:lnTo>
                    <a:pt x="0" y="139954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6471920" y="6269989"/>
              <a:ext cx="1991360" cy="176530"/>
            </a:xfrm>
            <a:custGeom>
              <a:avLst/>
              <a:gdLst/>
              <a:ahLst/>
              <a:cxnLst/>
              <a:rect l="l" t="t" r="r" b="b"/>
              <a:pathLst>
                <a:path w="1991359" h="176529">
                  <a:moveTo>
                    <a:pt x="1991360" y="17652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6600189" y="6079489"/>
              <a:ext cx="1913889" cy="170180"/>
            </a:xfrm>
            <a:custGeom>
              <a:avLst/>
              <a:gdLst/>
              <a:ahLst/>
              <a:cxnLst/>
              <a:rect l="l" t="t" r="r" b="b"/>
              <a:pathLst>
                <a:path w="1913890" h="170179">
                  <a:moveTo>
                    <a:pt x="1913889" y="170179"/>
                  </a:moveTo>
                  <a:lnTo>
                    <a:pt x="0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6471920" y="6273800"/>
              <a:ext cx="1991360" cy="176530"/>
            </a:xfrm>
            <a:custGeom>
              <a:avLst/>
              <a:gdLst/>
              <a:ahLst/>
              <a:cxnLst/>
              <a:rect l="l" t="t" r="r" b="b"/>
              <a:pathLst>
                <a:path w="1991359" h="176529">
                  <a:moveTo>
                    <a:pt x="1991360" y="17652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6600189" y="6075679"/>
              <a:ext cx="1915160" cy="170180"/>
            </a:xfrm>
            <a:custGeom>
              <a:avLst/>
              <a:gdLst/>
              <a:ahLst/>
              <a:cxnLst/>
              <a:rect l="l" t="t" r="r" b="b"/>
              <a:pathLst>
                <a:path w="1915159" h="170179">
                  <a:moveTo>
                    <a:pt x="1915159" y="17017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5527039" y="5805170"/>
              <a:ext cx="481330" cy="232410"/>
            </a:xfrm>
            <a:custGeom>
              <a:avLst/>
              <a:gdLst/>
              <a:ahLst/>
              <a:cxnLst/>
              <a:rect l="l" t="t" r="r" b="b"/>
              <a:pathLst>
                <a:path w="481329" h="232410">
                  <a:moveTo>
                    <a:pt x="0" y="0"/>
                  </a:moveTo>
                  <a:lnTo>
                    <a:pt x="41181" y="25851"/>
                  </a:lnTo>
                  <a:lnTo>
                    <a:pt x="82963" y="50758"/>
                  </a:lnTo>
                  <a:lnTo>
                    <a:pt x="125317" y="74720"/>
                  </a:lnTo>
                  <a:lnTo>
                    <a:pt x="168216" y="97737"/>
                  </a:lnTo>
                  <a:lnTo>
                    <a:pt x="211630" y="119810"/>
                  </a:lnTo>
                  <a:lnTo>
                    <a:pt x="255530" y="140938"/>
                  </a:lnTo>
                  <a:lnTo>
                    <a:pt x="299888" y="161122"/>
                  </a:lnTo>
                  <a:lnTo>
                    <a:pt x="344676" y="180360"/>
                  </a:lnTo>
                  <a:lnTo>
                    <a:pt x="389865" y="198655"/>
                  </a:lnTo>
                  <a:lnTo>
                    <a:pt x="435425" y="216004"/>
                  </a:lnTo>
                  <a:lnTo>
                    <a:pt x="481330" y="23241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5842000" y="6033770"/>
              <a:ext cx="147320" cy="53340"/>
            </a:xfrm>
            <a:custGeom>
              <a:avLst/>
              <a:gdLst/>
              <a:ahLst/>
              <a:cxnLst/>
              <a:rect l="l" t="t" r="r" b="b"/>
              <a:pathLst>
                <a:path w="147320" h="53339">
                  <a:moveTo>
                    <a:pt x="0" y="0"/>
                  </a:moveTo>
                  <a:lnTo>
                    <a:pt x="36413" y="14763"/>
                  </a:lnTo>
                  <a:lnTo>
                    <a:pt x="73183" y="28575"/>
                  </a:lnTo>
                  <a:lnTo>
                    <a:pt x="110192" y="41433"/>
                  </a:lnTo>
                  <a:lnTo>
                    <a:pt x="147320" y="5334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6343650" y="6158229"/>
              <a:ext cx="580390" cy="50800"/>
            </a:xfrm>
            <a:custGeom>
              <a:avLst/>
              <a:gdLst/>
              <a:ahLst/>
              <a:cxnLst/>
              <a:rect l="l" t="t" r="r" b="b"/>
              <a:pathLst>
                <a:path w="580390" h="50800">
                  <a:moveTo>
                    <a:pt x="580389" y="508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65" name="object 176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305552" y="5563362"/>
              <a:ext cx="218186" cy="253746"/>
            </a:xfrm>
            <a:prstGeom prst="rect">
              <a:avLst/>
            </a:prstGeom>
          </p:spPr>
        </p:pic>
        <p:sp>
          <p:nvSpPr>
            <p:cNvPr id="1766" name="object 1766"/>
            <p:cNvSpPr/>
            <p:nvPr/>
          </p:nvSpPr>
          <p:spPr>
            <a:xfrm>
              <a:off x="5177789" y="5689600"/>
              <a:ext cx="344170" cy="165100"/>
            </a:xfrm>
            <a:custGeom>
              <a:avLst/>
              <a:gdLst/>
              <a:ahLst/>
              <a:cxnLst/>
              <a:rect l="l" t="t" r="r" b="b"/>
              <a:pathLst>
                <a:path w="344170" h="165100">
                  <a:moveTo>
                    <a:pt x="344170" y="165100"/>
                  </a:moveTo>
                  <a:lnTo>
                    <a:pt x="303336" y="140399"/>
                  </a:lnTo>
                  <a:lnTo>
                    <a:pt x="261818" y="116800"/>
                  </a:lnTo>
                  <a:lnTo>
                    <a:pt x="219645" y="94332"/>
                  </a:lnTo>
                  <a:lnTo>
                    <a:pt x="176847" y="73025"/>
                  </a:lnTo>
                  <a:lnTo>
                    <a:pt x="133454" y="52908"/>
                  </a:lnTo>
                  <a:lnTo>
                    <a:pt x="89495" y="34012"/>
                  </a:lnTo>
                  <a:lnTo>
                    <a:pt x="45000" y="16366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5520689" y="5814059"/>
              <a:ext cx="483870" cy="233679"/>
            </a:xfrm>
            <a:custGeom>
              <a:avLst/>
              <a:gdLst/>
              <a:ahLst/>
              <a:cxnLst/>
              <a:rect l="l" t="t" r="r" b="b"/>
              <a:pathLst>
                <a:path w="483870" h="233679">
                  <a:moveTo>
                    <a:pt x="0" y="0"/>
                  </a:moveTo>
                  <a:lnTo>
                    <a:pt x="41497" y="26167"/>
                  </a:lnTo>
                  <a:lnTo>
                    <a:pt x="83545" y="51332"/>
                  </a:lnTo>
                  <a:lnTo>
                    <a:pt x="126125" y="75501"/>
                  </a:lnTo>
                  <a:lnTo>
                    <a:pt x="169220" y="98680"/>
                  </a:lnTo>
                  <a:lnTo>
                    <a:pt x="212813" y="120874"/>
                  </a:lnTo>
                  <a:lnTo>
                    <a:pt x="256887" y="142089"/>
                  </a:lnTo>
                  <a:lnTo>
                    <a:pt x="301425" y="162330"/>
                  </a:lnTo>
                  <a:lnTo>
                    <a:pt x="346409" y="181605"/>
                  </a:lnTo>
                  <a:lnTo>
                    <a:pt x="391823" y="199917"/>
                  </a:lnTo>
                  <a:lnTo>
                    <a:pt x="437649" y="217274"/>
                  </a:lnTo>
                  <a:lnTo>
                    <a:pt x="483870" y="233679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5521959" y="5854700"/>
              <a:ext cx="323850" cy="168910"/>
            </a:xfrm>
            <a:custGeom>
              <a:avLst/>
              <a:gdLst/>
              <a:ahLst/>
              <a:cxnLst/>
              <a:rect l="l" t="t" r="r" b="b"/>
              <a:pathLst>
                <a:path w="323850" h="168910">
                  <a:moveTo>
                    <a:pt x="0" y="0"/>
                  </a:moveTo>
                  <a:lnTo>
                    <a:pt x="44864" y="27284"/>
                  </a:lnTo>
                  <a:lnTo>
                    <a:pt x="90195" y="53591"/>
                  </a:lnTo>
                  <a:lnTo>
                    <a:pt x="135993" y="78876"/>
                  </a:lnTo>
                  <a:lnTo>
                    <a:pt x="182257" y="103095"/>
                  </a:lnTo>
                  <a:lnTo>
                    <a:pt x="228988" y="126203"/>
                  </a:lnTo>
                  <a:lnTo>
                    <a:pt x="276186" y="148156"/>
                  </a:lnTo>
                  <a:lnTo>
                    <a:pt x="323850" y="16891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5845809" y="6023609"/>
              <a:ext cx="147320" cy="53340"/>
            </a:xfrm>
            <a:custGeom>
              <a:avLst/>
              <a:gdLst/>
              <a:ahLst/>
              <a:cxnLst/>
              <a:rect l="l" t="t" r="r" b="b"/>
              <a:pathLst>
                <a:path w="147320" h="53339">
                  <a:moveTo>
                    <a:pt x="0" y="0"/>
                  </a:moveTo>
                  <a:lnTo>
                    <a:pt x="36413" y="14763"/>
                  </a:lnTo>
                  <a:lnTo>
                    <a:pt x="73183" y="28575"/>
                  </a:lnTo>
                  <a:lnTo>
                    <a:pt x="110192" y="41433"/>
                  </a:lnTo>
                  <a:lnTo>
                    <a:pt x="147320" y="5334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5307329" y="5574029"/>
              <a:ext cx="210820" cy="243840"/>
            </a:xfrm>
            <a:custGeom>
              <a:avLst/>
              <a:gdLst/>
              <a:ahLst/>
              <a:cxnLst/>
              <a:rect l="l" t="t" r="r" b="b"/>
              <a:pathLst>
                <a:path w="210820" h="243839">
                  <a:moveTo>
                    <a:pt x="210820" y="243839"/>
                  </a:moveTo>
                  <a:lnTo>
                    <a:pt x="172749" y="216803"/>
                  </a:lnTo>
                  <a:lnTo>
                    <a:pt x="137034" y="186945"/>
                  </a:lnTo>
                  <a:lnTo>
                    <a:pt x="103851" y="154399"/>
                  </a:lnTo>
                  <a:lnTo>
                    <a:pt x="73378" y="119298"/>
                  </a:lnTo>
                  <a:lnTo>
                    <a:pt x="45794" y="81776"/>
                  </a:lnTo>
                  <a:lnTo>
                    <a:pt x="21275" y="41965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5185409" y="5688329"/>
              <a:ext cx="662940" cy="331470"/>
            </a:xfrm>
            <a:custGeom>
              <a:avLst/>
              <a:gdLst/>
              <a:ahLst/>
              <a:cxnLst/>
              <a:rect l="l" t="t" r="r" b="b"/>
              <a:pathLst>
                <a:path w="662939" h="331470">
                  <a:moveTo>
                    <a:pt x="339089" y="163829"/>
                  </a:moveTo>
                  <a:lnTo>
                    <a:pt x="292981" y="135760"/>
                  </a:lnTo>
                  <a:lnTo>
                    <a:pt x="246094" y="109245"/>
                  </a:lnTo>
                  <a:lnTo>
                    <a:pt x="198431" y="84286"/>
                  </a:lnTo>
                  <a:lnTo>
                    <a:pt x="149989" y="60882"/>
                  </a:lnTo>
                  <a:lnTo>
                    <a:pt x="100770" y="39033"/>
                  </a:lnTo>
                  <a:lnTo>
                    <a:pt x="50774" y="18738"/>
                  </a:lnTo>
                  <a:lnTo>
                    <a:pt x="0" y="0"/>
                  </a:lnTo>
                </a:path>
                <a:path w="662939" h="331470">
                  <a:moveTo>
                    <a:pt x="339089" y="163829"/>
                  </a:moveTo>
                  <a:lnTo>
                    <a:pt x="383488" y="191044"/>
                  </a:lnTo>
                  <a:lnTo>
                    <a:pt x="428508" y="217169"/>
                  </a:lnTo>
                  <a:lnTo>
                    <a:pt x="474150" y="242207"/>
                  </a:lnTo>
                  <a:lnTo>
                    <a:pt x="520414" y="266155"/>
                  </a:lnTo>
                  <a:lnTo>
                    <a:pt x="567301" y="289015"/>
                  </a:lnTo>
                  <a:lnTo>
                    <a:pt x="614809" y="310787"/>
                  </a:lnTo>
                  <a:lnTo>
                    <a:pt x="662939" y="33146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5518150" y="5817870"/>
              <a:ext cx="485140" cy="233679"/>
            </a:xfrm>
            <a:custGeom>
              <a:avLst/>
              <a:gdLst/>
              <a:ahLst/>
              <a:cxnLst/>
              <a:rect l="l" t="t" r="r" b="b"/>
              <a:pathLst>
                <a:path w="485139" h="233679">
                  <a:moveTo>
                    <a:pt x="0" y="0"/>
                  </a:moveTo>
                  <a:lnTo>
                    <a:pt x="41813" y="25880"/>
                  </a:lnTo>
                  <a:lnTo>
                    <a:pt x="84119" y="50868"/>
                  </a:lnTo>
                  <a:lnTo>
                    <a:pt x="126906" y="74951"/>
                  </a:lnTo>
                  <a:lnTo>
                    <a:pt x="170162" y="98119"/>
                  </a:lnTo>
                  <a:lnTo>
                    <a:pt x="213877" y="120358"/>
                  </a:lnTo>
                  <a:lnTo>
                    <a:pt x="258038" y="141659"/>
                  </a:lnTo>
                  <a:lnTo>
                    <a:pt x="302634" y="162010"/>
                  </a:lnTo>
                  <a:lnTo>
                    <a:pt x="347653" y="181399"/>
                  </a:lnTo>
                  <a:lnTo>
                    <a:pt x="393085" y="199814"/>
                  </a:lnTo>
                  <a:lnTo>
                    <a:pt x="438918" y="217245"/>
                  </a:lnTo>
                  <a:lnTo>
                    <a:pt x="485140" y="23367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5848350" y="6019800"/>
              <a:ext cx="146050" cy="53340"/>
            </a:xfrm>
            <a:custGeom>
              <a:avLst/>
              <a:gdLst/>
              <a:ahLst/>
              <a:cxnLst/>
              <a:rect l="l" t="t" r="r" b="b"/>
              <a:pathLst>
                <a:path w="146050" h="53339">
                  <a:moveTo>
                    <a:pt x="0" y="0"/>
                  </a:moveTo>
                  <a:lnTo>
                    <a:pt x="35679" y="14763"/>
                  </a:lnTo>
                  <a:lnTo>
                    <a:pt x="72072" y="28575"/>
                  </a:lnTo>
                  <a:lnTo>
                    <a:pt x="108942" y="41433"/>
                  </a:lnTo>
                  <a:lnTo>
                    <a:pt x="146050" y="5334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74" name="object 177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446521" y="5578602"/>
              <a:ext cx="211836" cy="215646"/>
            </a:xfrm>
            <a:prstGeom prst="rect">
              <a:avLst/>
            </a:prstGeom>
          </p:spPr>
        </p:pic>
        <p:sp>
          <p:nvSpPr>
            <p:cNvPr id="1775" name="object 1775"/>
            <p:cNvSpPr/>
            <p:nvPr/>
          </p:nvSpPr>
          <p:spPr>
            <a:xfrm>
              <a:off x="5085079" y="5775959"/>
              <a:ext cx="435609" cy="182880"/>
            </a:xfrm>
            <a:custGeom>
              <a:avLst/>
              <a:gdLst/>
              <a:ahLst/>
              <a:cxnLst/>
              <a:rect l="l" t="t" r="r" b="b"/>
              <a:pathLst>
                <a:path w="435610" h="182879">
                  <a:moveTo>
                    <a:pt x="435610" y="182879"/>
                  </a:moveTo>
                  <a:lnTo>
                    <a:pt x="389898" y="156539"/>
                  </a:lnTo>
                  <a:lnTo>
                    <a:pt x="343393" y="131703"/>
                  </a:lnTo>
                  <a:lnTo>
                    <a:pt x="296145" y="108373"/>
                  </a:lnTo>
                  <a:lnTo>
                    <a:pt x="248207" y="86548"/>
                  </a:lnTo>
                  <a:lnTo>
                    <a:pt x="199632" y="66228"/>
                  </a:lnTo>
                  <a:lnTo>
                    <a:pt x="150471" y="47413"/>
                  </a:lnTo>
                  <a:lnTo>
                    <a:pt x="100777" y="30103"/>
                  </a:lnTo>
                  <a:lnTo>
                    <a:pt x="50603" y="14299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5655309" y="5791200"/>
              <a:ext cx="538480" cy="219710"/>
            </a:xfrm>
            <a:custGeom>
              <a:avLst/>
              <a:gdLst/>
              <a:ahLst/>
              <a:cxnLst/>
              <a:rect l="l" t="t" r="r" b="b"/>
              <a:pathLst>
                <a:path w="538479" h="219710">
                  <a:moveTo>
                    <a:pt x="0" y="0"/>
                  </a:moveTo>
                  <a:lnTo>
                    <a:pt x="42464" y="23944"/>
                  </a:lnTo>
                  <a:lnTo>
                    <a:pt x="85395" y="46878"/>
                  </a:lnTo>
                  <a:lnTo>
                    <a:pt x="128785" y="68798"/>
                  </a:lnTo>
                  <a:lnTo>
                    <a:pt x="172625" y="89699"/>
                  </a:lnTo>
                  <a:lnTo>
                    <a:pt x="216906" y="109577"/>
                  </a:lnTo>
                  <a:lnTo>
                    <a:pt x="261619" y="128428"/>
                  </a:lnTo>
                  <a:lnTo>
                    <a:pt x="306756" y="146247"/>
                  </a:lnTo>
                  <a:lnTo>
                    <a:pt x="352307" y="163030"/>
                  </a:lnTo>
                  <a:lnTo>
                    <a:pt x="398264" y="178772"/>
                  </a:lnTo>
                  <a:lnTo>
                    <a:pt x="444617" y="193469"/>
                  </a:lnTo>
                  <a:lnTo>
                    <a:pt x="491359" y="207116"/>
                  </a:lnTo>
                  <a:lnTo>
                    <a:pt x="538480" y="21971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5520689" y="5958839"/>
              <a:ext cx="370840" cy="179070"/>
            </a:xfrm>
            <a:custGeom>
              <a:avLst/>
              <a:gdLst/>
              <a:ahLst/>
              <a:cxnLst/>
              <a:rect l="l" t="t" r="r" b="b"/>
              <a:pathLst>
                <a:path w="370839" h="179070">
                  <a:moveTo>
                    <a:pt x="0" y="0"/>
                  </a:moveTo>
                  <a:lnTo>
                    <a:pt x="44583" y="25717"/>
                  </a:lnTo>
                  <a:lnTo>
                    <a:pt x="89733" y="50482"/>
                  </a:lnTo>
                  <a:lnTo>
                    <a:pt x="135418" y="74295"/>
                  </a:lnTo>
                  <a:lnTo>
                    <a:pt x="181610" y="97155"/>
                  </a:lnTo>
                  <a:lnTo>
                    <a:pt x="228277" y="119062"/>
                  </a:lnTo>
                  <a:lnTo>
                    <a:pt x="275391" y="140017"/>
                  </a:lnTo>
                  <a:lnTo>
                    <a:pt x="322922" y="160020"/>
                  </a:lnTo>
                  <a:lnTo>
                    <a:pt x="370840" y="17907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5891529" y="6137909"/>
              <a:ext cx="580390" cy="132080"/>
            </a:xfrm>
            <a:custGeom>
              <a:avLst/>
              <a:gdLst/>
              <a:ahLst/>
              <a:cxnLst/>
              <a:rect l="l" t="t" r="r" b="b"/>
              <a:pathLst>
                <a:path w="580389" h="132079">
                  <a:moveTo>
                    <a:pt x="0" y="0"/>
                  </a:moveTo>
                  <a:lnTo>
                    <a:pt x="46854" y="16932"/>
                  </a:lnTo>
                  <a:lnTo>
                    <a:pt x="94056" y="32802"/>
                  </a:lnTo>
                  <a:lnTo>
                    <a:pt x="141585" y="47605"/>
                  </a:lnTo>
                  <a:lnTo>
                    <a:pt x="189418" y="61336"/>
                  </a:lnTo>
                  <a:lnTo>
                    <a:pt x="237533" y="73991"/>
                  </a:lnTo>
                  <a:lnTo>
                    <a:pt x="285908" y="85566"/>
                  </a:lnTo>
                  <a:lnTo>
                    <a:pt x="334522" y="96056"/>
                  </a:lnTo>
                  <a:lnTo>
                    <a:pt x="383351" y="105457"/>
                  </a:lnTo>
                  <a:lnTo>
                    <a:pt x="432375" y="113764"/>
                  </a:lnTo>
                  <a:lnTo>
                    <a:pt x="481571" y="120973"/>
                  </a:lnTo>
                  <a:lnTo>
                    <a:pt x="530916" y="127080"/>
                  </a:lnTo>
                  <a:lnTo>
                    <a:pt x="580390" y="13208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6193789" y="6010909"/>
              <a:ext cx="406400" cy="68580"/>
            </a:xfrm>
            <a:custGeom>
              <a:avLst/>
              <a:gdLst/>
              <a:ahLst/>
              <a:cxnLst/>
              <a:rect l="l" t="t" r="r" b="b"/>
              <a:pathLst>
                <a:path w="406400" h="68579">
                  <a:moveTo>
                    <a:pt x="0" y="0"/>
                  </a:moveTo>
                  <a:lnTo>
                    <a:pt x="50122" y="11958"/>
                  </a:lnTo>
                  <a:lnTo>
                    <a:pt x="100468" y="23038"/>
                  </a:lnTo>
                  <a:lnTo>
                    <a:pt x="151023" y="33196"/>
                  </a:lnTo>
                  <a:lnTo>
                    <a:pt x="201771" y="42386"/>
                  </a:lnTo>
                  <a:lnTo>
                    <a:pt x="252697" y="50564"/>
                  </a:lnTo>
                  <a:lnTo>
                    <a:pt x="303787" y="57685"/>
                  </a:lnTo>
                  <a:lnTo>
                    <a:pt x="355027" y="63705"/>
                  </a:lnTo>
                  <a:lnTo>
                    <a:pt x="406400" y="6858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5890259" y="6141720"/>
              <a:ext cx="581660" cy="132080"/>
            </a:xfrm>
            <a:custGeom>
              <a:avLst/>
              <a:gdLst/>
              <a:ahLst/>
              <a:cxnLst/>
              <a:rect l="l" t="t" r="r" b="b"/>
              <a:pathLst>
                <a:path w="581660" h="132079">
                  <a:moveTo>
                    <a:pt x="0" y="0"/>
                  </a:moveTo>
                  <a:lnTo>
                    <a:pt x="46854" y="16932"/>
                  </a:lnTo>
                  <a:lnTo>
                    <a:pt x="94062" y="32802"/>
                  </a:lnTo>
                  <a:lnTo>
                    <a:pt x="141604" y="47605"/>
                  </a:lnTo>
                  <a:lnTo>
                    <a:pt x="189465" y="61336"/>
                  </a:lnTo>
                  <a:lnTo>
                    <a:pt x="237625" y="73991"/>
                  </a:lnTo>
                  <a:lnTo>
                    <a:pt x="286067" y="85566"/>
                  </a:lnTo>
                  <a:lnTo>
                    <a:pt x="334774" y="96056"/>
                  </a:lnTo>
                  <a:lnTo>
                    <a:pt x="383728" y="105457"/>
                  </a:lnTo>
                  <a:lnTo>
                    <a:pt x="432911" y="113764"/>
                  </a:lnTo>
                  <a:lnTo>
                    <a:pt x="482306" y="120973"/>
                  </a:lnTo>
                  <a:lnTo>
                    <a:pt x="531894" y="127080"/>
                  </a:lnTo>
                  <a:lnTo>
                    <a:pt x="581660" y="1320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5518150" y="5961379"/>
              <a:ext cx="372110" cy="180340"/>
            </a:xfrm>
            <a:custGeom>
              <a:avLst/>
              <a:gdLst/>
              <a:ahLst/>
              <a:cxnLst/>
              <a:rect l="l" t="t" r="r" b="b"/>
              <a:pathLst>
                <a:path w="372110" h="180339">
                  <a:moveTo>
                    <a:pt x="0" y="0"/>
                  </a:moveTo>
                  <a:lnTo>
                    <a:pt x="44586" y="26136"/>
                  </a:lnTo>
                  <a:lnTo>
                    <a:pt x="89753" y="51216"/>
                  </a:lnTo>
                  <a:lnTo>
                    <a:pt x="135485" y="75254"/>
                  </a:lnTo>
                  <a:lnTo>
                    <a:pt x="181768" y="98266"/>
                  </a:lnTo>
                  <a:lnTo>
                    <a:pt x="228587" y="120265"/>
                  </a:lnTo>
                  <a:lnTo>
                    <a:pt x="275927" y="141267"/>
                  </a:lnTo>
                  <a:lnTo>
                    <a:pt x="323773" y="161287"/>
                  </a:lnTo>
                  <a:lnTo>
                    <a:pt x="372110" y="18034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5657850" y="5788659"/>
              <a:ext cx="535940" cy="218440"/>
            </a:xfrm>
            <a:custGeom>
              <a:avLst/>
              <a:gdLst/>
              <a:ahLst/>
              <a:cxnLst/>
              <a:rect l="l" t="t" r="r" b="b"/>
              <a:pathLst>
                <a:path w="535939" h="218439">
                  <a:moveTo>
                    <a:pt x="0" y="0"/>
                  </a:moveTo>
                  <a:lnTo>
                    <a:pt x="46031" y="25754"/>
                  </a:lnTo>
                  <a:lnTo>
                    <a:pt x="92668" y="50364"/>
                  </a:lnTo>
                  <a:lnTo>
                    <a:pt x="139890" y="73818"/>
                  </a:lnTo>
                  <a:lnTo>
                    <a:pt x="187673" y="96103"/>
                  </a:lnTo>
                  <a:lnTo>
                    <a:pt x="235994" y="117210"/>
                  </a:lnTo>
                  <a:lnTo>
                    <a:pt x="284831" y="137125"/>
                  </a:lnTo>
                  <a:lnTo>
                    <a:pt x="334159" y="155838"/>
                  </a:lnTo>
                  <a:lnTo>
                    <a:pt x="383957" y="173338"/>
                  </a:lnTo>
                  <a:lnTo>
                    <a:pt x="434202" y="189612"/>
                  </a:lnTo>
                  <a:lnTo>
                    <a:pt x="484870" y="204650"/>
                  </a:lnTo>
                  <a:lnTo>
                    <a:pt x="535940" y="21844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6193789" y="6007100"/>
              <a:ext cx="406400" cy="68580"/>
            </a:xfrm>
            <a:custGeom>
              <a:avLst/>
              <a:gdLst/>
              <a:ahLst/>
              <a:cxnLst/>
              <a:rect l="l" t="t" r="r" b="b"/>
              <a:pathLst>
                <a:path w="406400" h="68579">
                  <a:moveTo>
                    <a:pt x="0" y="0"/>
                  </a:moveTo>
                  <a:lnTo>
                    <a:pt x="50122" y="12322"/>
                  </a:lnTo>
                  <a:lnTo>
                    <a:pt x="100468" y="23574"/>
                  </a:lnTo>
                  <a:lnTo>
                    <a:pt x="151023" y="33754"/>
                  </a:lnTo>
                  <a:lnTo>
                    <a:pt x="201771" y="42862"/>
                  </a:lnTo>
                  <a:lnTo>
                    <a:pt x="252697" y="50899"/>
                  </a:lnTo>
                  <a:lnTo>
                    <a:pt x="303787" y="57864"/>
                  </a:lnTo>
                  <a:lnTo>
                    <a:pt x="355027" y="63757"/>
                  </a:lnTo>
                  <a:lnTo>
                    <a:pt x="406400" y="685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4" name="object 178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443473" y="5567933"/>
              <a:ext cx="220472" cy="226822"/>
            </a:xfrm>
            <a:prstGeom prst="rect">
              <a:avLst/>
            </a:prstGeom>
          </p:spPr>
        </p:pic>
        <p:sp>
          <p:nvSpPr>
            <p:cNvPr id="1785" name="object 1785"/>
            <p:cNvSpPr/>
            <p:nvPr/>
          </p:nvSpPr>
          <p:spPr>
            <a:xfrm>
              <a:off x="5083809" y="5779770"/>
              <a:ext cx="434340" cy="181610"/>
            </a:xfrm>
            <a:custGeom>
              <a:avLst/>
              <a:gdLst/>
              <a:ahLst/>
              <a:cxnLst/>
              <a:rect l="l" t="t" r="r" b="b"/>
              <a:pathLst>
                <a:path w="434339" h="181610">
                  <a:moveTo>
                    <a:pt x="434339" y="181610"/>
                  </a:moveTo>
                  <a:lnTo>
                    <a:pt x="388672" y="155271"/>
                  </a:lnTo>
                  <a:lnTo>
                    <a:pt x="342283" y="130447"/>
                  </a:lnTo>
                  <a:lnTo>
                    <a:pt x="295204" y="107150"/>
                  </a:lnTo>
                  <a:lnTo>
                    <a:pt x="247467" y="85389"/>
                  </a:lnTo>
                  <a:lnTo>
                    <a:pt x="199102" y="65175"/>
                  </a:lnTo>
                  <a:lnTo>
                    <a:pt x="150142" y="46519"/>
                  </a:lnTo>
                  <a:lnTo>
                    <a:pt x="100617" y="29431"/>
                  </a:lnTo>
                  <a:lnTo>
                    <a:pt x="50559" y="13921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5842000" y="6106159"/>
              <a:ext cx="486409" cy="118110"/>
            </a:xfrm>
            <a:custGeom>
              <a:avLst/>
              <a:gdLst/>
              <a:ahLst/>
              <a:cxnLst/>
              <a:rect l="l" t="t" r="r" b="b"/>
              <a:pathLst>
                <a:path w="486410" h="118110">
                  <a:moveTo>
                    <a:pt x="0" y="0"/>
                  </a:moveTo>
                  <a:lnTo>
                    <a:pt x="46743" y="18326"/>
                  </a:lnTo>
                  <a:lnTo>
                    <a:pt x="93990" y="35204"/>
                  </a:lnTo>
                  <a:lnTo>
                    <a:pt x="141709" y="50634"/>
                  </a:lnTo>
                  <a:lnTo>
                    <a:pt x="189870" y="64617"/>
                  </a:lnTo>
                  <a:lnTo>
                    <a:pt x="238442" y="77152"/>
                  </a:lnTo>
                  <a:lnTo>
                    <a:pt x="287395" y="88239"/>
                  </a:lnTo>
                  <a:lnTo>
                    <a:pt x="336699" y="97878"/>
                  </a:lnTo>
                  <a:lnTo>
                    <a:pt x="386323" y="106070"/>
                  </a:lnTo>
                  <a:lnTo>
                    <a:pt x="436237" y="112814"/>
                  </a:lnTo>
                  <a:lnTo>
                    <a:pt x="486409" y="11811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5787389" y="5873750"/>
              <a:ext cx="892810" cy="246379"/>
            </a:xfrm>
            <a:custGeom>
              <a:avLst/>
              <a:gdLst/>
              <a:ahLst/>
              <a:cxnLst/>
              <a:rect l="l" t="t" r="r" b="b"/>
              <a:pathLst>
                <a:path w="892809" h="246379">
                  <a:moveTo>
                    <a:pt x="0" y="0"/>
                  </a:moveTo>
                  <a:lnTo>
                    <a:pt x="46787" y="22165"/>
                  </a:lnTo>
                  <a:lnTo>
                    <a:pt x="94002" y="43361"/>
                  </a:lnTo>
                  <a:lnTo>
                    <a:pt x="141628" y="63582"/>
                  </a:lnTo>
                  <a:lnTo>
                    <a:pt x="189646" y="82823"/>
                  </a:lnTo>
                  <a:lnTo>
                    <a:pt x="238037" y="101079"/>
                  </a:lnTo>
                  <a:lnTo>
                    <a:pt x="286784" y="118345"/>
                  </a:lnTo>
                  <a:lnTo>
                    <a:pt x="335868" y="134615"/>
                  </a:lnTo>
                  <a:lnTo>
                    <a:pt x="385271" y="149884"/>
                  </a:lnTo>
                  <a:lnTo>
                    <a:pt x="434974" y="164147"/>
                  </a:lnTo>
                  <a:lnTo>
                    <a:pt x="484960" y="177399"/>
                  </a:lnTo>
                  <a:lnTo>
                    <a:pt x="535210" y="189634"/>
                  </a:lnTo>
                  <a:lnTo>
                    <a:pt x="585705" y="200848"/>
                  </a:lnTo>
                  <a:lnTo>
                    <a:pt x="636427" y="211034"/>
                  </a:lnTo>
                  <a:lnTo>
                    <a:pt x="687359" y="220189"/>
                  </a:lnTo>
                  <a:lnTo>
                    <a:pt x="738481" y="228306"/>
                  </a:lnTo>
                  <a:lnTo>
                    <a:pt x="789776" y="235380"/>
                  </a:lnTo>
                  <a:lnTo>
                    <a:pt x="841225" y="241406"/>
                  </a:lnTo>
                  <a:lnTo>
                    <a:pt x="892810" y="24637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88" name="object 178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181853" y="4829302"/>
              <a:ext cx="330454" cy="422656"/>
            </a:xfrm>
            <a:prstGeom prst="rect">
              <a:avLst/>
            </a:prstGeom>
          </p:spPr>
        </p:pic>
        <p:sp>
          <p:nvSpPr>
            <p:cNvPr id="1789" name="object 1789"/>
            <p:cNvSpPr/>
            <p:nvPr/>
          </p:nvSpPr>
          <p:spPr>
            <a:xfrm>
              <a:off x="10538460" y="6710679"/>
              <a:ext cx="71120" cy="111760"/>
            </a:xfrm>
            <a:custGeom>
              <a:avLst/>
              <a:gdLst/>
              <a:ahLst/>
              <a:cxnLst/>
              <a:rect l="l" t="t" r="r" b="b"/>
              <a:pathLst>
                <a:path w="71120" h="111759">
                  <a:moveTo>
                    <a:pt x="0" y="111760"/>
                  </a:moveTo>
                  <a:lnTo>
                    <a:pt x="7112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10796270" y="6021070"/>
              <a:ext cx="273050" cy="421640"/>
            </a:xfrm>
            <a:custGeom>
              <a:avLst/>
              <a:gdLst/>
              <a:ahLst/>
              <a:cxnLst/>
              <a:rect l="l" t="t" r="r" b="b"/>
              <a:pathLst>
                <a:path w="273050" h="421639">
                  <a:moveTo>
                    <a:pt x="0" y="421639"/>
                  </a:moveTo>
                  <a:lnTo>
                    <a:pt x="27305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10734039" y="7509510"/>
              <a:ext cx="2269490" cy="1508760"/>
            </a:xfrm>
            <a:custGeom>
              <a:avLst/>
              <a:gdLst/>
              <a:ahLst/>
              <a:cxnLst/>
              <a:rect l="l" t="t" r="r" b="b"/>
              <a:pathLst>
                <a:path w="2269490" h="1508759">
                  <a:moveTo>
                    <a:pt x="0" y="0"/>
                  </a:moveTo>
                  <a:lnTo>
                    <a:pt x="2269490" y="15087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10770870" y="7453629"/>
              <a:ext cx="2353310" cy="1564640"/>
            </a:xfrm>
            <a:custGeom>
              <a:avLst/>
              <a:gdLst/>
              <a:ahLst/>
              <a:cxnLst/>
              <a:rect l="l" t="t" r="r" b="b"/>
              <a:pathLst>
                <a:path w="2353309" h="1564640">
                  <a:moveTo>
                    <a:pt x="0" y="0"/>
                  </a:moveTo>
                  <a:lnTo>
                    <a:pt x="2353310" y="156464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10845799" y="7343139"/>
              <a:ext cx="2519680" cy="1675130"/>
            </a:xfrm>
            <a:custGeom>
              <a:avLst/>
              <a:gdLst/>
              <a:ahLst/>
              <a:cxnLst/>
              <a:rect l="l" t="t" r="r" b="b"/>
              <a:pathLst>
                <a:path w="2519680" h="1675129">
                  <a:moveTo>
                    <a:pt x="0" y="0"/>
                  </a:moveTo>
                  <a:lnTo>
                    <a:pt x="2519680" y="16751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10695939" y="7565389"/>
              <a:ext cx="535940" cy="355600"/>
            </a:xfrm>
            <a:custGeom>
              <a:avLst/>
              <a:gdLst/>
              <a:ahLst/>
              <a:cxnLst/>
              <a:rect l="l" t="t" r="r" b="b"/>
              <a:pathLst>
                <a:path w="535940" h="355600">
                  <a:moveTo>
                    <a:pt x="0" y="0"/>
                  </a:moveTo>
                  <a:lnTo>
                    <a:pt x="535940" y="35559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11231879" y="7920989"/>
              <a:ext cx="1756410" cy="1097280"/>
            </a:xfrm>
            <a:custGeom>
              <a:avLst/>
              <a:gdLst/>
              <a:ahLst/>
              <a:cxnLst/>
              <a:rect l="l" t="t" r="r" b="b"/>
              <a:pathLst>
                <a:path w="1756409" h="1097279">
                  <a:moveTo>
                    <a:pt x="0" y="0"/>
                  </a:moveTo>
                  <a:lnTo>
                    <a:pt x="1756410" y="109727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11266170" y="7863839"/>
              <a:ext cx="1849120" cy="1154430"/>
            </a:xfrm>
            <a:custGeom>
              <a:avLst/>
              <a:gdLst/>
              <a:ahLst/>
              <a:cxnLst/>
              <a:rect l="l" t="t" r="r" b="b"/>
              <a:pathLst>
                <a:path w="1849119" h="1154429">
                  <a:moveTo>
                    <a:pt x="0" y="0"/>
                  </a:moveTo>
                  <a:lnTo>
                    <a:pt x="1849120" y="115442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9314179" y="6727189"/>
              <a:ext cx="676910" cy="449580"/>
            </a:xfrm>
            <a:custGeom>
              <a:avLst/>
              <a:gdLst/>
              <a:ahLst/>
              <a:cxnLst/>
              <a:rect l="l" t="t" r="r" b="b"/>
              <a:pathLst>
                <a:path w="676909" h="449579">
                  <a:moveTo>
                    <a:pt x="0" y="0"/>
                  </a:moveTo>
                  <a:lnTo>
                    <a:pt x="676910" y="44957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8507729" y="6350000"/>
              <a:ext cx="1275080" cy="447040"/>
            </a:xfrm>
            <a:custGeom>
              <a:avLst/>
              <a:gdLst/>
              <a:ahLst/>
              <a:cxnLst/>
              <a:rect l="l" t="t" r="r" b="b"/>
              <a:pathLst>
                <a:path w="1275079" h="447040">
                  <a:moveTo>
                    <a:pt x="1275079" y="447039"/>
                  </a:moveTo>
                  <a:lnTo>
                    <a:pt x="1232513" y="419231"/>
                  </a:lnTo>
                  <a:lnTo>
                    <a:pt x="1189488" y="392252"/>
                  </a:lnTo>
                  <a:lnTo>
                    <a:pt x="1146017" y="366108"/>
                  </a:lnTo>
                  <a:lnTo>
                    <a:pt x="1102111" y="340802"/>
                  </a:lnTo>
                  <a:lnTo>
                    <a:pt x="1057783" y="316339"/>
                  </a:lnTo>
                  <a:lnTo>
                    <a:pt x="1013045" y="292723"/>
                  </a:lnTo>
                  <a:lnTo>
                    <a:pt x="967908" y="269959"/>
                  </a:lnTo>
                  <a:lnTo>
                    <a:pt x="922385" y="248049"/>
                  </a:lnTo>
                  <a:lnTo>
                    <a:pt x="876488" y="227000"/>
                  </a:lnTo>
                  <a:lnTo>
                    <a:pt x="830228" y="206815"/>
                  </a:lnTo>
                  <a:lnTo>
                    <a:pt x="783618" y="187498"/>
                  </a:lnTo>
                  <a:lnTo>
                    <a:pt x="736669" y="169054"/>
                  </a:lnTo>
                  <a:lnTo>
                    <a:pt x="689394" y="151487"/>
                  </a:lnTo>
                  <a:lnTo>
                    <a:pt x="641805" y="134801"/>
                  </a:lnTo>
                  <a:lnTo>
                    <a:pt x="593914" y="119000"/>
                  </a:lnTo>
                  <a:lnTo>
                    <a:pt x="545732" y="104089"/>
                  </a:lnTo>
                  <a:lnTo>
                    <a:pt x="497271" y="90071"/>
                  </a:lnTo>
                  <a:lnTo>
                    <a:pt x="448545" y="76952"/>
                  </a:lnTo>
                  <a:lnTo>
                    <a:pt x="399564" y="64735"/>
                  </a:lnTo>
                  <a:lnTo>
                    <a:pt x="350340" y="53425"/>
                  </a:lnTo>
                  <a:lnTo>
                    <a:pt x="300887" y="43026"/>
                  </a:lnTo>
                  <a:lnTo>
                    <a:pt x="251215" y="33542"/>
                  </a:lnTo>
                  <a:lnTo>
                    <a:pt x="201336" y="24978"/>
                  </a:lnTo>
                  <a:lnTo>
                    <a:pt x="151264" y="17337"/>
                  </a:lnTo>
                  <a:lnTo>
                    <a:pt x="101009" y="10624"/>
                  </a:lnTo>
                  <a:lnTo>
                    <a:pt x="50583" y="4844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10808970" y="7399020"/>
              <a:ext cx="2435860" cy="1619250"/>
            </a:xfrm>
            <a:custGeom>
              <a:avLst/>
              <a:gdLst/>
              <a:ahLst/>
              <a:cxnLst/>
              <a:rect l="l" t="t" r="r" b="b"/>
              <a:pathLst>
                <a:path w="2435859" h="1619250">
                  <a:moveTo>
                    <a:pt x="0" y="0"/>
                  </a:moveTo>
                  <a:lnTo>
                    <a:pt x="2435860" y="161924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8514079" y="6282689"/>
              <a:ext cx="1305560" cy="458470"/>
            </a:xfrm>
            <a:custGeom>
              <a:avLst/>
              <a:gdLst/>
              <a:ahLst/>
              <a:cxnLst/>
              <a:rect l="l" t="t" r="r" b="b"/>
              <a:pathLst>
                <a:path w="1305559" h="458470">
                  <a:moveTo>
                    <a:pt x="1305559" y="458470"/>
                  </a:moveTo>
                  <a:lnTo>
                    <a:pt x="1263559" y="431096"/>
                  </a:lnTo>
                  <a:lnTo>
                    <a:pt x="1221114" y="404495"/>
                  </a:lnTo>
                  <a:lnTo>
                    <a:pt x="1178235" y="378671"/>
                  </a:lnTo>
                  <a:lnTo>
                    <a:pt x="1134935" y="353630"/>
                  </a:lnTo>
                  <a:lnTo>
                    <a:pt x="1091226" y="329376"/>
                  </a:lnTo>
                  <a:lnTo>
                    <a:pt x="1047118" y="305914"/>
                  </a:lnTo>
                  <a:lnTo>
                    <a:pt x="1002625" y="283249"/>
                  </a:lnTo>
                  <a:lnTo>
                    <a:pt x="957757" y="261386"/>
                  </a:lnTo>
                  <a:lnTo>
                    <a:pt x="912527" y="240330"/>
                  </a:lnTo>
                  <a:lnTo>
                    <a:pt x="866947" y="220085"/>
                  </a:lnTo>
                  <a:lnTo>
                    <a:pt x="821027" y="200657"/>
                  </a:lnTo>
                  <a:lnTo>
                    <a:pt x="774781" y="182050"/>
                  </a:lnTo>
                  <a:lnTo>
                    <a:pt x="728219" y="164269"/>
                  </a:lnTo>
                  <a:lnTo>
                    <a:pt x="681354" y="147320"/>
                  </a:lnTo>
                  <a:lnTo>
                    <a:pt x="634198" y="131206"/>
                  </a:lnTo>
                  <a:lnTo>
                    <a:pt x="586762" y="115932"/>
                  </a:lnTo>
                  <a:lnTo>
                    <a:pt x="539057" y="101505"/>
                  </a:lnTo>
                  <a:lnTo>
                    <a:pt x="491097" y="87928"/>
                  </a:lnTo>
                  <a:lnTo>
                    <a:pt x="442892" y="75206"/>
                  </a:lnTo>
                  <a:lnTo>
                    <a:pt x="394455" y="63344"/>
                  </a:lnTo>
                  <a:lnTo>
                    <a:pt x="345797" y="52347"/>
                  </a:lnTo>
                  <a:lnTo>
                    <a:pt x="296930" y="42221"/>
                  </a:lnTo>
                  <a:lnTo>
                    <a:pt x="247865" y="32968"/>
                  </a:lnTo>
                  <a:lnTo>
                    <a:pt x="198616" y="24596"/>
                  </a:lnTo>
                  <a:lnTo>
                    <a:pt x="149192" y="17108"/>
                  </a:lnTo>
                  <a:lnTo>
                    <a:pt x="99607" y="10509"/>
                  </a:lnTo>
                  <a:lnTo>
                    <a:pt x="49873" y="4805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9748520" y="6694170"/>
              <a:ext cx="388620" cy="257810"/>
            </a:xfrm>
            <a:custGeom>
              <a:avLst/>
              <a:gdLst/>
              <a:ahLst/>
              <a:cxnLst/>
              <a:rect l="l" t="t" r="r" b="b"/>
              <a:pathLst>
                <a:path w="388620" h="257809">
                  <a:moveTo>
                    <a:pt x="388620" y="25780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11201399" y="743584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30"/>
                  </a:moveTo>
                  <a:lnTo>
                    <a:pt x="1524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9782810" y="6797039"/>
              <a:ext cx="316230" cy="210820"/>
            </a:xfrm>
            <a:custGeom>
              <a:avLst/>
              <a:gdLst/>
              <a:ahLst/>
              <a:cxnLst/>
              <a:rect l="l" t="t" r="r" b="b"/>
              <a:pathLst>
                <a:path w="316229" h="210820">
                  <a:moveTo>
                    <a:pt x="0" y="0"/>
                  </a:moveTo>
                  <a:lnTo>
                    <a:pt x="316230" y="21081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9875520" y="6939279"/>
              <a:ext cx="186690" cy="124460"/>
            </a:xfrm>
            <a:custGeom>
              <a:avLst/>
              <a:gdLst/>
              <a:ahLst/>
              <a:cxnLst/>
              <a:rect l="l" t="t" r="r" b="b"/>
              <a:pathLst>
                <a:path w="186690" h="124459">
                  <a:moveTo>
                    <a:pt x="0" y="0"/>
                  </a:moveTo>
                  <a:lnTo>
                    <a:pt x="186690" y="12446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9570720" y="6816089"/>
              <a:ext cx="454659" cy="303530"/>
            </a:xfrm>
            <a:custGeom>
              <a:avLst/>
              <a:gdLst/>
              <a:ahLst/>
              <a:cxnLst/>
              <a:rect l="l" t="t" r="r" b="b"/>
              <a:pathLst>
                <a:path w="454659" h="303529">
                  <a:moveTo>
                    <a:pt x="0" y="0"/>
                  </a:moveTo>
                  <a:lnTo>
                    <a:pt x="454659" y="303529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9207499" y="7623810"/>
              <a:ext cx="875030" cy="1367790"/>
            </a:xfrm>
            <a:custGeom>
              <a:avLst/>
              <a:gdLst/>
              <a:ahLst/>
              <a:cxnLst/>
              <a:rect l="l" t="t" r="r" b="b"/>
              <a:pathLst>
                <a:path w="875029" h="1367790">
                  <a:moveTo>
                    <a:pt x="875029" y="0"/>
                  </a:moveTo>
                  <a:lnTo>
                    <a:pt x="0" y="136779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9263379" y="7659370"/>
              <a:ext cx="876300" cy="1369060"/>
            </a:xfrm>
            <a:custGeom>
              <a:avLst/>
              <a:gdLst/>
              <a:ahLst/>
              <a:cxnLst/>
              <a:rect l="l" t="t" r="r" b="b"/>
              <a:pathLst>
                <a:path w="876300" h="1369059">
                  <a:moveTo>
                    <a:pt x="876300" y="0"/>
                  </a:moveTo>
                  <a:lnTo>
                    <a:pt x="0" y="136905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9320529" y="8966199"/>
              <a:ext cx="62230" cy="97790"/>
            </a:xfrm>
            <a:custGeom>
              <a:avLst/>
              <a:gdLst/>
              <a:ahLst/>
              <a:cxnLst/>
              <a:rect l="l" t="t" r="r" b="b"/>
              <a:pathLst>
                <a:path w="62229" h="97790">
                  <a:moveTo>
                    <a:pt x="62229" y="0"/>
                  </a:moveTo>
                  <a:lnTo>
                    <a:pt x="0" y="9779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10758170" y="6145529"/>
              <a:ext cx="506730" cy="796290"/>
            </a:xfrm>
            <a:custGeom>
              <a:avLst/>
              <a:gdLst/>
              <a:ahLst/>
              <a:cxnLst/>
              <a:rect l="l" t="t" r="r" b="b"/>
              <a:pathLst>
                <a:path w="506729" h="796290">
                  <a:moveTo>
                    <a:pt x="506729" y="0"/>
                  </a:moveTo>
                  <a:lnTo>
                    <a:pt x="0" y="79629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10723879" y="6127750"/>
              <a:ext cx="513080" cy="805180"/>
            </a:xfrm>
            <a:custGeom>
              <a:avLst/>
              <a:gdLst/>
              <a:ahLst/>
              <a:cxnLst/>
              <a:rect l="l" t="t" r="r" b="b"/>
              <a:pathLst>
                <a:path w="513079" h="805179">
                  <a:moveTo>
                    <a:pt x="513079" y="0"/>
                  </a:moveTo>
                  <a:lnTo>
                    <a:pt x="0" y="8051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10666729" y="6090920"/>
              <a:ext cx="513080" cy="806450"/>
            </a:xfrm>
            <a:custGeom>
              <a:avLst/>
              <a:gdLst/>
              <a:ahLst/>
              <a:cxnLst/>
              <a:rect l="l" t="t" r="r" b="b"/>
              <a:pathLst>
                <a:path w="513079" h="806450">
                  <a:moveTo>
                    <a:pt x="513079" y="0"/>
                  </a:moveTo>
                  <a:lnTo>
                    <a:pt x="0" y="80645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10610849" y="6388100"/>
              <a:ext cx="300990" cy="473709"/>
            </a:xfrm>
            <a:custGeom>
              <a:avLst/>
              <a:gdLst/>
              <a:ahLst/>
              <a:cxnLst/>
              <a:rect l="l" t="t" r="r" b="b"/>
              <a:pathLst>
                <a:path w="300990" h="473709">
                  <a:moveTo>
                    <a:pt x="300990" y="0"/>
                  </a:moveTo>
                  <a:lnTo>
                    <a:pt x="0" y="47370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10773410" y="6151879"/>
              <a:ext cx="500380" cy="787400"/>
            </a:xfrm>
            <a:custGeom>
              <a:avLst/>
              <a:gdLst/>
              <a:ahLst/>
              <a:cxnLst/>
              <a:rect l="l" t="t" r="r" b="b"/>
              <a:pathLst>
                <a:path w="500379" h="787400">
                  <a:moveTo>
                    <a:pt x="500379" y="0"/>
                  </a:moveTo>
                  <a:lnTo>
                    <a:pt x="0" y="78740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10838179" y="7324089"/>
              <a:ext cx="314960" cy="209550"/>
            </a:xfrm>
            <a:custGeom>
              <a:avLst/>
              <a:gdLst/>
              <a:ahLst/>
              <a:cxnLst/>
              <a:rect l="l" t="t" r="r" b="b"/>
              <a:pathLst>
                <a:path w="314959" h="209550">
                  <a:moveTo>
                    <a:pt x="0" y="0"/>
                  </a:moveTo>
                  <a:lnTo>
                    <a:pt x="314960" y="20954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10533379" y="6442709"/>
              <a:ext cx="262890" cy="416559"/>
            </a:xfrm>
            <a:custGeom>
              <a:avLst/>
              <a:gdLst/>
              <a:ahLst/>
              <a:cxnLst/>
              <a:rect l="l" t="t" r="r" b="b"/>
              <a:pathLst>
                <a:path w="262890" h="416559">
                  <a:moveTo>
                    <a:pt x="0" y="416559"/>
                  </a:moveTo>
                  <a:lnTo>
                    <a:pt x="26289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10796270" y="6055359"/>
              <a:ext cx="326390" cy="387350"/>
            </a:xfrm>
            <a:custGeom>
              <a:avLst/>
              <a:gdLst/>
              <a:ahLst/>
              <a:cxnLst/>
              <a:rect l="l" t="t" r="r" b="b"/>
              <a:pathLst>
                <a:path w="326390" h="387350">
                  <a:moveTo>
                    <a:pt x="326390" y="0"/>
                  </a:moveTo>
                  <a:lnTo>
                    <a:pt x="0" y="38735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11056620" y="6013450"/>
              <a:ext cx="220979" cy="139700"/>
            </a:xfrm>
            <a:custGeom>
              <a:avLst/>
              <a:gdLst/>
              <a:ahLst/>
              <a:cxnLst/>
              <a:rect l="l" t="t" r="r" b="b"/>
              <a:pathLst>
                <a:path w="220979" h="139700">
                  <a:moveTo>
                    <a:pt x="0" y="0"/>
                  </a:moveTo>
                  <a:lnTo>
                    <a:pt x="220979" y="1397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10714057" y="6941820"/>
              <a:ext cx="124460" cy="382270"/>
            </a:xfrm>
            <a:custGeom>
              <a:avLst/>
              <a:gdLst/>
              <a:ahLst/>
              <a:cxnLst/>
              <a:rect l="l" t="t" r="r" b="b"/>
              <a:pathLst>
                <a:path w="124459" h="382270">
                  <a:moveTo>
                    <a:pt x="124122" y="382269"/>
                  </a:moveTo>
                  <a:lnTo>
                    <a:pt x="82093" y="348476"/>
                  </a:lnTo>
                  <a:lnTo>
                    <a:pt x="47922" y="307181"/>
                  </a:lnTo>
                  <a:lnTo>
                    <a:pt x="22324" y="259933"/>
                  </a:lnTo>
                  <a:lnTo>
                    <a:pt x="6012" y="208279"/>
                  </a:lnTo>
                  <a:lnTo>
                    <a:pt x="0" y="154483"/>
                  </a:lnTo>
                  <a:lnTo>
                    <a:pt x="4583" y="100806"/>
                  </a:lnTo>
                  <a:lnTo>
                    <a:pt x="19407" y="48795"/>
                  </a:lnTo>
                  <a:lnTo>
                    <a:pt x="44112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10853420" y="7321549"/>
              <a:ext cx="306070" cy="203200"/>
            </a:xfrm>
            <a:custGeom>
              <a:avLst/>
              <a:gdLst/>
              <a:ahLst/>
              <a:cxnLst/>
              <a:rect l="l" t="t" r="r" b="b"/>
              <a:pathLst>
                <a:path w="306070" h="203200">
                  <a:moveTo>
                    <a:pt x="0" y="0"/>
                  </a:moveTo>
                  <a:lnTo>
                    <a:pt x="306070" y="20320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10729297" y="6939279"/>
              <a:ext cx="124460" cy="382270"/>
            </a:xfrm>
            <a:custGeom>
              <a:avLst/>
              <a:gdLst/>
              <a:ahLst/>
              <a:cxnLst/>
              <a:rect l="l" t="t" r="r" b="b"/>
              <a:pathLst>
                <a:path w="124459" h="382270">
                  <a:moveTo>
                    <a:pt x="44112" y="0"/>
                  </a:moveTo>
                  <a:lnTo>
                    <a:pt x="19407" y="48061"/>
                  </a:lnTo>
                  <a:lnTo>
                    <a:pt x="4583" y="99695"/>
                  </a:lnTo>
                  <a:lnTo>
                    <a:pt x="0" y="153233"/>
                  </a:lnTo>
                  <a:lnTo>
                    <a:pt x="6012" y="207010"/>
                  </a:lnTo>
                  <a:lnTo>
                    <a:pt x="22502" y="259218"/>
                  </a:lnTo>
                  <a:lnTo>
                    <a:pt x="48398" y="306546"/>
                  </a:lnTo>
                  <a:lnTo>
                    <a:pt x="82629" y="347920"/>
                  </a:lnTo>
                  <a:lnTo>
                    <a:pt x="124122" y="38227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9980929" y="7731760"/>
              <a:ext cx="270510" cy="424180"/>
            </a:xfrm>
            <a:custGeom>
              <a:avLst/>
              <a:gdLst/>
              <a:ahLst/>
              <a:cxnLst/>
              <a:rect l="l" t="t" r="r" b="b"/>
              <a:pathLst>
                <a:path w="270509" h="424179">
                  <a:moveTo>
                    <a:pt x="270509" y="0"/>
                  </a:moveTo>
                  <a:lnTo>
                    <a:pt x="0" y="4241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9382760" y="8155939"/>
              <a:ext cx="598170" cy="810260"/>
            </a:xfrm>
            <a:custGeom>
              <a:avLst/>
              <a:gdLst/>
              <a:ahLst/>
              <a:cxnLst/>
              <a:rect l="l" t="t" r="r" b="b"/>
              <a:pathLst>
                <a:path w="598170" h="810259">
                  <a:moveTo>
                    <a:pt x="598170" y="0"/>
                  </a:moveTo>
                  <a:lnTo>
                    <a:pt x="0" y="81025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9893299" y="7726679"/>
              <a:ext cx="401320" cy="627380"/>
            </a:xfrm>
            <a:custGeom>
              <a:avLst/>
              <a:gdLst/>
              <a:ahLst/>
              <a:cxnLst/>
              <a:rect l="l" t="t" r="r" b="b"/>
              <a:pathLst>
                <a:path w="401320" h="627379">
                  <a:moveTo>
                    <a:pt x="401320" y="0"/>
                  </a:moveTo>
                  <a:lnTo>
                    <a:pt x="0" y="6273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9903460" y="7743189"/>
              <a:ext cx="394970" cy="617220"/>
            </a:xfrm>
            <a:custGeom>
              <a:avLst/>
              <a:gdLst/>
              <a:ahLst/>
              <a:cxnLst/>
              <a:rect l="l" t="t" r="r" b="b"/>
              <a:pathLst>
                <a:path w="394970" h="617220">
                  <a:moveTo>
                    <a:pt x="394970" y="0"/>
                  </a:moveTo>
                  <a:lnTo>
                    <a:pt x="0" y="617219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9905999" y="7748270"/>
              <a:ext cx="393700" cy="614680"/>
            </a:xfrm>
            <a:custGeom>
              <a:avLst/>
              <a:gdLst/>
              <a:ahLst/>
              <a:cxnLst/>
              <a:rect l="l" t="t" r="r" b="b"/>
              <a:pathLst>
                <a:path w="393700" h="614679">
                  <a:moveTo>
                    <a:pt x="393700" y="0"/>
                  </a:moveTo>
                  <a:lnTo>
                    <a:pt x="0" y="61467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10684510" y="7645399"/>
              <a:ext cx="278130" cy="184150"/>
            </a:xfrm>
            <a:custGeom>
              <a:avLst/>
              <a:gdLst/>
              <a:ahLst/>
              <a:cxnLst/>
              <a:rect l="l" t="t" r="r" b="b"/>
              <a:pathLst>
                <a:path w="278129" h="184150">
                  <a:moveTo>
                    <a:pt x="0" y="0"/>
                  </a:moveTo>
                  <a:lnTo>
                    <a:pt x="278130" y="18415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10688320" y="7660639"/>
              <a:ext cx="267970" cy="179070"/>
            </a:xfrm>
            <a:custGeom>
              <a:avLst/>
              <a:gdLst/>
              <a:ahLst/>
              <a:cxnLst/>
              <a:rect l="l" t="t" r="r" b="b"/>
              <a:pathLst>
                <a:path w="267970" h="179070">
                  <a:moveTo>
                    <a:pt x="0" y="0"/>
                  </a:moveTo>
                  <a:lnTo>
                    <a:pt x="267970" y="179069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10689589" y="7665720"/>
              <a:ext cx="265430" cy="176530"/>
            </a:xfrm>
            <a:custGeom>
              <a:avLst/>
              <a:gdLst/>
              <a:ahLst/>
              <a:cxnLst/>
              <a:rect l="l" t="t" r="r" b="b"/>
              <a:pathLst>
                <a:path w="265429" h="176529">
                  <a:moveTo>
                    <a:pt x="0" y="0"/>
                  </a:moveTo>
                  <a:lnTo>
                    <a:pt x="265430" y="1765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10294620" y="7598787"/>
              <a:ext cx="389890" cy="128270"/>
            </a:xfrm>
            <a:custGeom>
              <a:avLst/>
              <a:gdLst/>
              <a:ahLst/>
              <a:cxnLst/>
              <a:rect l="l" t="t" r="r" b="b"/>
              <a:pathLst>
                <a:path w="389890" h="128270">
                  <a:moveTo>
                    <a:pt x="0" y="127892"/>
                  </a:moveTo>
                  <a:lnTo>
                    <a:pt x="34567" y="84732"/>
                  </a:lnTo>
                  <a:lnTo>
                    <a:pt x="76517" y="49311"/>
                  </a:lnTo>
                  <a:lnTo>
                    <a:pt x="124658" y="22701"/>
                  </a:lnTo>
                  <a:lnTo>
                    <a:pt x="177800" y="5972"/>
                  </a:lnTo>
                  <a:lnTo>
                    <a:pt x="233263" y="0"/>
                  </a:lnTo>
                  <a:lnTo>
                    <a:pt x="288131" y="4861"/>
                  </a:lnTo>
                  <a:lnTo>
                    <a:pt x="340856" y="20439"/>
                  </a:lnTo>
                  <a:lnTo>
                    <a:pt x="389890" y="46612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10298429" y="7614027"/>
              <a:ext cx="389890" cy="129539"/>
            </a:xfrm>
            <a:custGeom>
              <a:avLst/>
              <a:gdLst/>
              <a:ahLst/>
              <a:cxnLst/>
              <a:rect l="l" t="t" r="r" b="b"/>
              <a:pathLst>
                <a:path w="389890" h="129540">
                  <a:moveTo>
                    <a:pt x="389890" y="46612"/>
                  </a:moveTo>
                  <a:lnTo>
                    <a:pt x="340677" y="20439"/>
                  </a:lnTo>
                  <a:lnTo>
                    <a:pt x="287655" y="4861"/>
                  </a:lnTo>
                  <a:lnTo>
                    <a:pt x="232727" y="0"/>
                  </a:lnTo>
                  <a:lnTo>
                    <a:pt x="177800" y="5972"/>
                  </a:lnTo>
                  <a:lnTo>
                    <a:pt x="124658" y="22721"/>
                  </a:lnTo>
                  <a:lnTo>
                    <a:pt x="76517" y="49470"/>
                  </a:lnTo>
                  <a:lnTo>
                    <a:pt x="34567" y="85268"/>
                  </a:lnTo>
                  <a:lnTo>
                    <a:pt x="0" y="129162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10299699" y="7619285"/>
              <a:ext cx="389890" cy="129539"/>
            </a:xfrm>
            <a:custGeom>
              <a:avLst/>
              <a:gdLst/>
              <a:ahLst/>
              <a:cxnLst/>
              <a:rect l="l" t="t" r="r" b="b"/>
              <a:pathLst>
                <a:path w="389890" h="129540">
                  <a:moveTo>
                    <a:pt x="0" y="128984"/>
                  </a:moveTo>
                  <a:lnTo>
                    <a:pt x="34032" y="85089"/>
                  </a:lnTo>
                  <a:lnTo>
                    <a:pt x="76041" y="49291"/>
                  </a:lnTo>
                  <a:lnTo>
                    <a:pt x="124479" y="22542"/>
                  </a:lnTo>
                  <a:lnTo>
                    <a:pt x="177800" y="5794"/>
                  </a:lnTo>
                  <a:lnTo>
                    <a:pt x="232727" y="0"/>
                  </a:lnTo>
                  <a:lnTo>
                    <a:pt x="287655" y="5159"/>
                  </a:lnTo>
                  <a:lnTo>
                    <a:pt x="340677" y="20796"/>
                  </a:lnTo>
                  <a:lnTo>
                    <a:pt x="389890" y="46434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9396729" y="8354060"/>
              <a:ext cx="496570" cy="758190"/>
            </a:xfrm>
            <a:custGeom>
              <a:avLst/>
              <a:gdLst/>
              <a:ahLst/>
              <a:cxnLst/>
              <a:rect l="l" t="t" r="r" b="b"/>
              <a:pathLst>
                <a:path w="496570" h="758190">
                  <a:moveTo>
                    <a:pt x="0" y="758190"/>
                  </a:moveTo>
                  <a:lnTo>
                    <a:pt x="104139" y="594360"/>
                  </a:lnTo>
                  <a:lnTo>
                    <a:pt x="193040" y="454660"/>
                  </a:lnTo>
                  <a:lnTo>
                    <a:pt x="242570" y="375920"/>
                  </a:lnTo>
                  <a:lnTo>
                    <a:pt x="300990" y="285750"/>
                  </a:lnTo>
                  <a:lnTo>
                    <a:pt x="364490" y="187960"/>
                  </a:lnTo>
                  <a:lnTo>
                    <a:pt x="496570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9405620" y="8360410"/>
              <a:ext cx="497840" cy="758190"/>
            </a:xfrm>
            <a:custGeom>
              <a:avLst/>
              <a:gdLst/>
              <a:ahLst/>
              <a:cxnLst/>
              <a:rect l="l" t="t" r="r" b="b"/>
              <a:pathLst>
                <a:path w="497840" h="758190">
                  <a:moveTo>
                    <a:pt x="497840" y="0"/>
                  </a:moveTo>
                  <a:lnTo>
                    <a:pt x="364490" y="186690"/>
                  </a:lnTo>
                  <a:lnTo>
                    <a:pt x="300990" y="285750"/>
                  </a:lnTo>
                  <a:lnTo>
                    <a:pt x="243840" y="375920"/>
                  </a:lnTo>
                  <a:lnTo>
                    <a:pt x="193040" y="454660"/>
                  </a:lnTo>
                  <a:lnTo>
                    <a:pt x="104140" y="594360"/>
                  </a:lnTo>
                  <a:lnTo>
                    <a:pt x="0" y="75819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9408160" y="8362949"/>
              <a:ext cx="497840" cy="758190"/>
            </a:xfrm>
            <a:custGeom>
              <a:avLst/>
              <a:gdLst/>
              <a:ahLst/>
              <a:cxnLst/>
              <a:rect l="l" t="t" r="r" b="b"/>
              <a:pathLst>
                <a:path w="497840" h="758190">
                  <a:moveTo>
                    <a:pt x="0" y="758190"/>
                  </a:moveTo>
                  <a:lnTo>
                    <a:pt x="0" y="758190"/>
                  </a:lnTo>
                  <a:lnTo>
                    <a:pt x="105410" y="594360"/>
                  </a:lnTo>
                  <a:lnTo>
                    <a:pt x="194310" y="453390"/>
                  </a:lnTo>
                  <a:lnTo>
                    <a:pt x="243840" y="375920"/>
                  </a:lnTo>
                  <a:lnTo>
                    <a:pt x="302260" y="285750"/>
                  </a:lnTo>
                  <a:lnTo>
                    <a:pt x="364490" y="186690"/>
                  </a:lnTo>
                  <a:lnTo>
                    <a:pt x="49784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10524489" y="6437629"/>
              <a:ext cx="261620" cy="415290"/>
            </a:xfrm>
            <a:custGeom>
              <a:avLst/>
              <a:gdLst/>
              <a:ahLst/>
              <a:cxnLst/>
              <a:rect l="l" t="t" r="r" b="b"/>
              <a:pathLst>
                <a:path w="261620" h="415290">
                  <a:moveTo>
                    <a:pt x="0" y="415290"/>
                  </a:moveTo>
                  <a:lnTo>
                    <a:pt x="261620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10520679" y="6435089"/>
              <a:ext cx="262890" cy="415290"/>
            </a:xfrm>
            <a:custGeom>
              <a:avLst/>
              <a:gdLst/>
              <a:ahLst/>
              <a:cxnLst/>
              <a:rect l="l" t="t" r="r" b="b"/>
              <a:pathLst>
                <a:path w="262890" h="415290">
                  <a:moveTo>
                    <a:pt x="0" y="415290"/>
                  </a:moveTo>
                  <a:lnTo>
                    <a:pt x="26289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9607549" y="6760210"/>
              <a:ext cx="454659" cy="303530"/>
            </a:xfrm>
            <a:custGeom>
              <a:avLst/>
              <a:gdLst/>
              <a:ahLst/>
              <a:cxnLst/>
              <a:rect l="l" t="t" r="r" b="b"/>
              <a:pathLst>
                <a:path w="454659" h="303529">
                  <a:moveTo>
                    <a:pt x="0" y="0"/>
                  </a:moveTo>
                  <a:lnTo>
                    <a:pt x="454659" y="30353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10786110" y="6014720"/>
              <a:ext cx="273050" cy="422909"/>
            </a:xfrm>
            <a:custGeom>
              <a:avLst/>
              <a:gdLst/>
              <a:ahLst/>
              <a:cxnLst/>
              <a:rect l="l" t="t" r="r" b="b"/>
              <a:pathLst>
                <a:path w="273050" h="422910">
                  <a:moveTo>
                    <a:pt x="0" y="422910"/>
                  </a:moveTo>
                  <a:lnTo>
                    <a:pt x="27305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10783570" y="6013450"/>
              <a:ext cx="273050" cy="421640"/>
            </a:xfrm>
            <a:custGeom>
              <a:avLst/>
              <a:gdLst/>
              <a:ahLst/>
              <a:cxnLst/>
              <a:rect l="l" t="t" r="r" b="b"/>
              <a:pathLst>
                <a:path w="273050" h="421639">
                  <a:moveTo>
                    <a:pt x="0" y="421639"/>
                  </a:moveTo>
                  <a:lnTo>
                    <a:pt x="27305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10775949" y="6153150"/>
              <a:ext cx="501650" cy="787400"/>
            </a:xfrm>
            <a:custGeom>
              <a:avLst/>
              <a:gdLst/>
              <a:ahLst/>
              <a:cxnLst/>
              <a:rect l="l" t="t" r="r" b="b"/>
              <a:pathLst>
                <a:path w="501650" h="787400">
                  <a:moveTo>
                    <a:pt x="501650" y="0"/>
                  </a:moveTo>
                  <a:lnTo>
                    <a:pt x="0" y="7874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10733087" y="6940549"/>
              <a:ext cx="123189" cy="377190"/>
            </a:xfrm>
            <a:custGeom>
              <a:avLst/>
              <a:gdLst/>
              <a:ahLst/>
              <a:cxnLst/>
              <a:rect l="l" t="t" r="r" b="b"/>
              <a:pathLst>
                <a:path w="123190" h="377190">
                  <a:moveTo>
                    <a:pt x="42862" y="0"/>
                  </a:moveTo>
                  <a:lnTo>
                    <a:pt x="18891" y="47863"/>
                  </a:lnTo>
                  <a:lnTo>
                    <a:pt x="4445" y="99060"/>
                  </a:lnTo>
                  <a:lnTo>
                    <a:pt x="0" y="152161"/>
                  </a:lnTo>
                  <a:lnTo>
                    <a:pt x="6032" y="205740"/>
                  </a:lnTo>
                  <a:lnTo>
                    <a:pt x="22324" y="256460"/>
                  </a:lnTo>
                  <a:lnTo>
                    <a:pt x="47783" y="302895"/>
                  </a:lnTo>
                  <a:lnTo>
                    <a:pt x="81577" y="343614"/>
                  </a:lnTo>
                  <a:lnTo>
                    <a:pt x="122872" y="37719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10855960" y="7317739"/>
              <a:ext cx="304800" cy="203200"/>
            </a:xfrm>
            <a:custGeom>
              <a:avLst/>
              <a:gdLst/>
              <a:ahLst/>
              <a:cxnLst/>
              <a:rect l="l" t="t" r="r" b="b"/>
              <a:pathLst>
                <a:path w="304800" h="203200">
                  <a:moveTo>
                    <a:pt x="0" y="0"/>
                  </a:moveTo>
                  <a:lnTo>
                    <a:pt x="304800" y="20319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9126220" y="7658099"/>
              <a:ext cx="820419" cy="1282700"/>
            </a:xfrm>
            <a:custGeom>
              <a:avLst/>
              <a:gdLst/>
              <a:ahLst/>
              <a:cxnLst/>
              <a:rect l="l" t="t" r="r" b="b"/>
              <a:pathLst>
                <a:path w="820420" h="1282700">
                  <a:moveTo>
                    <a:pt x="820420" y="0"/>
                  </a:moveTo>
                  <a:lnTo>
                    <a:pt x="0" y="12827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9103360" y="7556499"/>
              <a:ext cx="875030" cy="1369060"/>
            </a:xfrm>
            <a:custGeom>
              <a:avLst/>
              <a:gdLst/>
              <a:ahLst/>
              <a:cxnLst/>
              <a:rect l="l" t="t" r="r" b="b"/>
              <a:pathLst>
                <a:path w="875029" h="1369059">
                  <a:moveTo>
                    <a:pt x="875029" y="0"/>
                  </a:moveTo>
                  <a:lnTo>
                    <a:pt x="0" y="136906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9166860" y="8966199"/>
              <a:ext cx="241300" cy="154940"/>
            </a:xfrm>
            <a:custGeom>
              <a:avLst/>
              <a:gdLst/>
              <a:ahLst/>
              <a:cxnLst/>
              <a:rect l="l" t="t" r="r" b="b"/>
              <a:pathLst>
                <a:path w="241300" h="154940">
                  <a:moveTo>
                    <a:pt x="241300" y="15494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10955020" y="7298689"/>
              <a:ext cx="246379" cy="161290"/>
            </a:xfrm>
            <a:custGeom>
              <a:avLst/>
              <a:gdLst/>
              <a:ahLst/>
              <a:cxnLst/>
              <a:rect l="l" t="t" r="r" b="b"/>
              <a:pathLst>
                <a:path w="246379" h="161290">
                  <a:moveTo>
                    <a:pt x="0" y="0"/>
                  </a:moveTo>
                  <a:lnTo>
                    <a:pt x="166370" y="109219"/>
                  </a:lnTo>
                  <a:lnTo>
                    <a:pt x="246379" y="16128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10836116" y="6819899"/>
              <a:ext cx="381000" cy="615950"/>
            </a:xfrm>
            <a:custGeom>
              <a:avLst/>
              <a:gdLst/>
              <a:ahLst/>
              <a:cxnLst/>
              <a:rect l="l" t="t" r="r" b="b"/>
              <a:pathLst>
                <a:path w="381000" h="615950">
                  <a:moveTo>
                    <a:pt x="17303" y="0"/>
                  </a:moveTo>
                  <a:lnTo>
                    <a:pt x="43973" y="31750"/>
                  </a:lnTo>
                  <a:lnTo>
                    <a:pt x="115093" y="77470"/>
                  </a:lnTo>
                  <a:lnTo>
                    <a:pt x="59213" y="161290"/>
                  </a:lnTo>
                  <a:lnTo>
                    <a:pt x="34131" y="194786"/>
                  </a:lnTo>
                  <a:lnTo>
                    <a:pt x="14763" y="231140"/>
                  </a:lnTo>
                  <a:lnTo>
                    <a:pt x="793" y="276860"/>
                  </a:lnTo>
                  <a:lnTo>
                    <a:pt x="0" y="296545"/>
                  </a:lnTo>
                  <a:lnTo>
                    <a:pt x="615" y="306506"/>
                  </a:lnTo>
                  <a:lnTo>
                    <a:pt x="12064" y="349984"/>
                  </a:lnTo>
                  <a:lnTo>
                    <a:pt x="31948" y="383004"/>
                  </a:lnTo>
                  <a:lnTo>
                    <a:pt x="61753" y="408940"/>
                  </a:lnTo>
                  <a:lnTo>
                    <a:pt x="164623" y="474980"/>
                  </a:lnTo>
                  <a:lnTo>
                    <a:pt x="300513" y="565150"/>
                  </a:lnTo>
                  <a:lnTo>
                    <a:pt x="380523" y="61595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10955020" y="7520939"/>
              <a:ext cx="205740" cy="321310"/>
            </a:xfrm>
            <a:custGeom>
              <a:avLst/>
              <a:gdLst/>
              <a:ahLst/>
              <a:cxnLst/>
              <a:rect l="l" t="t" r="r" b="b"/>
              <a:pathLst>
                <a:path w="205740" h="321309">
                  <a:moveTo>
                    <a:pt x="0" y="321309"/>
                  </a:moveTo>
                  <a:lnTo>
                    <a:pt x="20574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9103360" y="892556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22859" y="1524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50" name="object 185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212841" y="4915153"/>
              <a:ext cx="200914" cy="227584"/>
            </a:xfrm>
            <a:prstGeom prst="rect">
              <a:avLst/>
            </a:prstGeom>
          </p:spPr>
        </p:pic>
        <p:sp>
          <p:nvSpPr>
            <p:cNvPr id="1851" name="object 1851"/>
            <p:cNvSpPr/>
            <p:nvPr/>
          </p:nvSpPr>
          <p:spPr>
            <a:xfrm>
              <a:off x="9447529" y="8388349"/>
              <a:ext cx="497840" cy="758190"/>
            </a:xfrm>
            <a:custGeom>
              <a:avLst/>
              <a:gdLst/>
              <a:ahLst/>
              <a:cxnLst/>
              <a:rect l="l" t="t" r="r" b="b"/>
              <a:pathLst>
                <a:path w="497840" h="758190">
                  <a:moveTo>
                    <a:pt x="497840" y="0"/>
                  </a:moveTo>
                  <a:lnTo>
                    <a:pt x="364490" y="187960"/>
                  </a:lnTo>
                  <a:lnTo>
                    <a:pt x="302260" y="284480"/>
                  </a:lnTo>
                  <a:lnTo>
                    <a:pt x="302260" y="285750"/>
                  </a:lnTo>
                  <a:lnTo>
                    <a:pt x="243840" y="374650"/>
                  </a:lnTo>
                  <a:lnTo>
                    <a:pt x="194310" y="453390"/>
                  </a:lnTo>
                  <a:lnTo>
                    <a:pt x="105410" y="593090"/>
                  </a:lnTo>
                  <a:lnTo>
                    <a:pt x="105410" y="594360"/>
                  </a:lnTo>
                  <a:lnTo>
                    <a:pt x="105410" y="593090"/>
                  </a:lnTo>
                  <a:lnTo>
                    <a:pt x="105410" y="594360"/>
                  </a:lnTo>
                  <a:lnTo>
                    <a:pt x="0" y="75819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9945370" y="7868920"/>
              <a:ext cx="331470" cy="519430"/>
            </a:xfrm>
            <a:custGeom>
              <a:avLst/>
              <a:gdLst/>
              <a:ahLst/>
              <a:cxnLst/>
              <a:rect l="l" t="t" r="r" b="b"/>
              <a:pathLst>
                <a:path w="331470" h="519429">
                  <a:moveTo>
                    <a:pt x="331470" y="0"/>
                  </a:moveTo>
                  <a:lnTo>
                    <a:pt x="0" y="5194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10587989" y="7804149"/>
              <a:ext cx="82550" cy="54610"/>
            </a:xfrm>
            <a:custGeom>
              <a:avLst/>
              <a:gdLst/>
              <a:ahLst/>
              <a:cxnLst/>
              <a:rect l="l" t="t" r="r" b="b"/>
              <a:pathLst>
                <a:path w="82550" h="54609">
                  <a:moveTo>
                    <a:pt x="0" y="0"/>
                  </a:moveTo>
                  <a:lnTo>
                    <a:pt x="82550" y="5461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9471660" y="8404860"/>
              <a:ext cx="496570" cy="755650"/>
            </a:xfrm>
            <a:custGeom>
              <a:avLst/>
              <a:gdLst/>
              <a:ahLst/>
              <a:cxnLst/>
              <a:rect l="l" t="t" r="r" b="b"/>
              <a:pathLst>
                <a:path w="496570" h="755650">
                  <a:moveTo>
                    <a:pt x="0" y="755650"/>
                  </a:moveTo>
                  <a:lnTo>
                    <a:pt x="0" y="755650"/>
                  </a:lnTo>
                  <a:lnTo>
                    <a:pt x="104139" y="591820"/>
                  </a:lnTo>
                  <a:lnTo>
                    <a:pt x="193040" y="452120"/>
                  </a:lnTo>
                  <a:lnTo>
                    <a:pt x="243840" y="373380"/>
                  </a:lnTo>
                  <a:lnTo>
                    <a:pt x="300990" y="283210"/>
                  </a:lnTo>
                  <a:lnTo>
                    <a:pt x="300990" y="284480"/>
                  </a:lnTo>
                  <a:lnTo>
                    <a:pt x="300990" y="283210"/>
                  </a:lnTo>
                  <a:lnTo>
                    <a:pt x="363220" y="186690"/>
                  </a:lnTo>
                  <a:lnTo>
                    <a:pt x="4965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9968229" y="7861299"/>
              <a:ext cx="346710" cy="543560"/>
            </a:xfrm>
            <a:custGeom>
              <a:avLst/>
              <a:gdLst/>
              <a:ahLst/>
              <a:cxnLst/>
              <a:rect l="l" t="t" r="r" b="b"/>
              <a:pathLst>
                <a:path w="346709" h="543559">
                  <a:moveTo>
                    <a:pt x="346709" y="0"/>
                  </a:moveTo>
                  <a:lnTo>
                    <a:pt x="0" y="54356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10629899" y="7791449"/>
              <a:ext cx="59690" cy="39370"/>
            </a:xfrm>
            <a:custGeom>
              <a:avLst/>
              <a:gdLst/>
              <a:ahLst/>
              <a:cxnLst/>
              <a:rect l="l" t="t" r="r" b="b"/>
              <a:pathLst>
                <a:path w="59690" h="39370">
                  <a:moveTo>
                    <a:pt x="0" y="0"/>
                  </a:moveTo>
                  <a:lnTo>
                    <a:pt x="59690" y="393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10670539" y="7830820"/>
              <a:ext cx="19050" cy="27940"/>
            </a:xfrm>
            <a:custGeom>
              <a:avLst/>
              <a:gdLst/>
              <a:ahLst/>
              <a:cxnLst/>
              <a:rect l="l" t="t" r="r" b="b"/>
              <a:pathLst>
                <a:path w="19050" h="27940">
                  <a:moveTo>
                    <a:pt x="19050" y="0"/>
                  </a:moveTo>
                  <a:lnTo>
                    <a:pt x="0" y="2793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9447529" y="914653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69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10250170" y="7818120"/>
              <a:ext cx="41910" cy="27940"/>
            </a:xfrm>
            <a:custGeom>
              <a:avLst/>
              <a:gdLst/>
              <a:ahLst/>
              <a:cxnLst/>
              <a:rect l="l" t="t" r="r" b="b"/>
              <a:pathLst>
                <a:path w="41909" h="27940">
                  <a:moveTo>
                    <a:pt x="41909" y="27939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9961879" y="7635239"/>
              <a:ext cx="39370" cy="25400"/>
            </a:xfrm>
            <a:custGeom>
              <a:avLst/>
              <a:gdLst/>
              <a:ahLst/>
              <a:cxnLst/>
              <a:rect l="l" t="t" r="r" b="b"/>
              <a:pathLst>
                <a:path w="39370" h="25400">
                  <a:moveTo>
                    <a:pt x="39370" y="2539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10294620" y="7738348"/>
              <a:ext cx="312420" cy="102870"/>
            </a:xfrm>
            <a:custGeom>
              <a:avLst/>
              <a:gdLst/>
              <a:ahLst/>
              <a:cxnLst/>
              <a:rect l="l" t="t" r="r" b="b"/>
              <a:pathLst>
                <a:path w="312420" h="102870">
                  <a:moveTo>
                    <a:pt x="0" y="102631"/>
                  </a:moveTo>
                  <a:lnTo>
                    <a:pt x="27939" y="68242"/>
                  </a:lnTo>
                  <a:lnTo>
                    <a:pt x="61594" y="39925"/>
                  </a:lnTo>
                  <a:lnTo>
                    <a:pt x="100012" y="18514"/>
                  </a:lnTo>
                  <a:lnTo>
                    <a:pt x="142240" y="4841"/>
                  </a:lnTo>
                  <a:lnTo>
                    <a:pt x="186332" y="0"/>
                  </a:lnTo>
                  <a:lnTo>
                    <a:pt x="230187" y="4206"/>
                  </a:lnTo>
                  <a:lnTo>
                    <a:pt x="272613" y="16986"/>
                  </a:lnTo>
                  <a:lnTo>
                    <a:pt x="312420" y="37861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10314939" y="7771109"/>
              <a:ext cx="273050" cy="90805"/>
            </a:xfrm>
            <a:custGeom>
              <a:avLst/>
              <a:gdLst/>
              <a:ahLst/>
              <a:cxnLst/>
              <a:rect l="l" t="t" r="r" b="b"/>
              <a:pathLst>
                <a:path w="273050" h="90804">
                  <a:moveTo>
                    <a:pt x="0" y="90189"/>
                  </a:moveTo>
                  <a:lnTo>
                    <a:pt x="24090" y="59551"/>
                  </a:lnTo>
                  <a:lnTo>
                    <a:pt x="53657" y="34627"/>
                  </a:lnTo>
                  <a:lnTo>
                    <a:pt x="87510" y="15894"/>
                  </a:lnTo>
                  <a:lnTo>
                    <a:pt x="124460" y="3829"/>
                  </a:lnTo>
                  <a:lnTo>
                    <a:pt x="163572" y="0"/>
                  </a:lnTo>
                  <a:lnTo>
                    <a:pt x="202088" y="3671"/>
                  </a:lnTo>
                  <a:lnTo>
                    <a:pt x="238938" y="14724"/>
                  </a:lnTo>
                  <a:lnTo>
                    <a:pt x="273050" y="3303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10607039" y="7658099"/>
              <a:ext cx="77470" cy="118110"/>
            </a:xfrm>
            <a:custGeom>
              <a:avLst/>
              <a:gdLst/>
              <a:ahLst/>
              <a:cxnLst/>
              <a:rect l="l" t="t" r="r" b="b"/>
              <a:pathLst>
                <a:path w="77470" h="118109">
                  <a:moveTo>
                    <a:pt x="0" y="118110"/>
                  </a:moveTo>
                  <a:lnTo>
                    <a:pt x="774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10891520" y="7283449"/>
              <a:ext cx="40640" cy="62230"/>
            </a:xfrm>
            <a:custGeom>
              <a:avLst/>
              <a:gdLst/>
              <a:ahLst/>
              <a:cxnLst/>
              <a:rect l="l" t="t" r="r" b="b"/>
              <a:pathLst>
                <a:path w="40640" h="62229">
                  <a:moveTo>
                    <a:pt x="0" y="62230"/>
                  </a:moveTo>
                  <a:lnTo>
                    <a:pt x="4064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10914379" y="7298689"/>
              <a:ext cx="40640" cy="62230"/>
            </a:xfrm>
            <a:custGeom>
              <a:avLst/>
              <a:gdLst/>
              <a:ahLst/>
              <a:cxnLst/>
              <a:rect l="l" t="t" r="r" b="b"/>
              <a:pathLst>
                <a:path w="40640" h="62229">
                  <a:moveTo>
                    <a:pt x="0" y="62229"/>
                  </a:moveTo>
                  <a:lnTo>
                    <a:pt x="4064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10629899" y="7674610"/>
              <a:ext cx="77470" cy="116839"/>
            </a:xfrm>
            <a:custGeom>
              <a:avLst/>
              <a:gdLst/>
              <a:ahLst/>
              <a:cxnLst/>
              <a:rect l="l" t="t" r="r" b="b"/>
              <a:pathLst>
                <a:path w="77470" h="116840">
                  <a:moveTo>
                    <a:pt x="0" y="116840"/>
                  </a:moveTo>
                  <a:lnTo>
                    <a:pt x="774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9946639" y="7658099"/>
              <a:ext cx="40640" cy="25400"/>
            </a:xfrm>
            <a:custGeom>
              <a:avLst/>
              <a:gdLst/>
              <a:ahLst/>
              <a:cxnLst/>
              <a:rect l="l" t="t" r="r" b="b"/>
              <a:pathLst>
                <a:path w="40640" h="25400">
                  <a:moveTo>
                    <a:pt x="40640" y="2540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10234929" y="7842249"/>
              <a:ext cx="41910" cy="26670"/>
            </a:xfrm>
            <a:custGeom>
              <a:avLst/>
              <a:gdLst/>
              <a:ahLst/>
              <a:cxnLst/>
              <a:rect l="l" t="t" r="r" b="b"/>
              <a:pathLst>
                <a:path w="41909" h="26670">
                  <a:moveTo>
                    <a:pt x="41909" y="2666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10292079" y="7840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0" y="50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9961879" y="7567929"/>
              <a:ext cx="43180" cy="67310"/>
            </a:xfrm>
            <a:custGeom>
              <a:avLst/>
              <a:gdLst/>
              <a:ahLst/>
              <a:cxnLst/>
              <a:rect l="l" t="t" r="r" b="b"/>
              <a:pathLst>
                <a:path w="43179" h="67309">
                  <a:moveTo>
                    <a:pt x="43179" y="0"/>
                  </a:moveTo>
                  <a:lnTo>
                    <a:pt x="0" y="6731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10809128" y="6868160"/>
              <a:ext cx="123189" cy="415290"/>
            </a:xfrm>
            <a:custGeom>
              <a:avLst/>
              <a:gdLst/>
              <a:ahLst/>
              <a:cxnLst/>
              <a:rect l="l" t="t" r="r" b="b"/>
              <a:pathLst>
                <a:path w="123190" h="415290">
                  <a:moveTo>
                    <a:pt x="12541" y="0"/>
                  </a:moveTo>
                  <a:lnTo>
                    <a:pt x="55721" y="6350"/>
                  </a:lnTo>
                  <a:lnTo>
                    <a:pt x="102711" y="36830"/>
                  </a:lnTo>
                  <a:lnTo>
                    <a:pt x="51911" y="114300"/>
                  </a:lnTo>
                  <a:lnTo>
                    <a:pt x="41909" y="127138"/>
                  </a:lnTo>
                  <a:lnTo>
                    <a:pt x="32861" y="140811"/>
                  </a:lnTo>
                  <a:lnTo>
                    <a:pt x="12382" y="182582"/>
                  </a:lnTo>
                  <a:lnTo>
                    <a:pt x="2381" y="220980"/>
                  </a:lnTo>
                  <a:lnTo>
                    <a:pt x="0" y="248443"/>
                  </a:lnTo>
                  <a:lnTo>
                    <a:pt x="773" y="262592"/>
                  </a:lnTo>
                  <a:lnTo>
                    <a:pt x="9366" y="300831"/>
                  </a:lnTo>
                  <a:lnTo>
                    <a:pt x="31432" y="342582"/>
                  </a:lnTo>
                  <a:lnTo>
                    <a:pt x="59054" y="371951"/>
                  </a:lnTo>
                  <a:lnTo>
                    <a:pt x="73501" y="383540"/>
                  </a:lnTo>
                  <a:lnTo>
                    <a:pt x="123031" y="41529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9715499" y="7696199"/>
              <a:ext cx="480059" cy="749300"/>
            </a:xfrm>
            <a:custGeom>
              <a:avLst/>
              <a:gdLst/>
              <a:ahLst/>
              <a:cxnLst/>
              <a:rect l="l" t="t" r="r" b="b"/>
              <a:pathLst>
                <a:path w="480059" h="749300">
                  <a:moveTo>
                    <a:pt x="480059" y="0"/>
                  </a:moveTo>
                  <a:lnTo>
                    <a:pt x="0" y="749300"/>
                  </a:lnTo>
                </a:path>
              </a:pathLst>
            </a:custGeom>
            <a:ln w="914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6924039" y="6209029"/>
              <a:ext cx="1583690" cy="140970"/>
            </a:xfrm>
            <a:custGeom>
              <a:avLst/>
              <a:gdLst/>
              <a:ahLst/>
              <a:cxnLst/>
              <a:rect l="l" t="t" r="r" b="b"/>
              <a:pathLst>
                <a:path w="1583690" h="140970">
                  <a:moveTo>
                    <a:pt x="0" y="0"/>
                  </a:moveTo>
                  <a:lnTo>
                    <a:pt x="1583690" y="14097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8404860" y="6407150"/>
              <a:ext cx="909319" cy="320040"/>
            </a:xfrm>
            <a:custGeom>
              <a:avLst/>
              <a:gdLst/>
              <a:ahLst/>
              <a:cxnLst/>
              <a:rect l="l" t="t" r="r" b="b"/>
              <a:pathLst>
                <a:path w="909320" h="320040">
                  <a:moveTo>
                    <a:pt x="0" y="0"/>
                  </a:moveTo>
                  <a:lnTo>
                    <a:pt x="51225" y="5275"/>
                  </a:lnTo>
                  <a:lnTo>
                    <a:pt x="102214" y="11874"/>
                  </a:lnTo>
                  <a:lnTo>
                    <a:pt x="152944" y="19790"/>
                  </a:lnTo>
                  <a:lnTo>
                    <a:pt x="203389" y="29015"/>
                  </a:lnTo>
                  <a:lnTo>
                    <a:pt x="253525" y="39544"/>
                  </a:lnTo>
                  <a:lnTo>
                    <a:pt x="303329" y="51369"/>
                  </a:lnTo>
                  <a:lnTo>
                    <a:pt x="352774" y="64483"/>
                  </a:lnTo>
                  <a:lnTo>
                    <a:pt x="401837" y="78881"/>
                  </a:lnTo>
                  <a:lnTo>
                    <a:pt x="450494" y="94556"/>
                  </a:lnTo>
                  <a:lnTo>
                    <a:pt x="498719" y="111500"/>
                  </a:lnTo>
                  <a:lnTo>
                    <a:pt x="546489" y="129707"/>
                  </a:lnTo>
                  <a:lnTo>
                    <a:pt x="593780" y="149171"/>
                  </a:lnTo>
                  <a:lnTo>
                    <a:pt x="640565" y="169885"/>
                  </a:lnTo>
                  <a:lnTo>
                    <a:pt x="686822" y="191842"/>
                  </a:lnTo>
                  <a:lnTo>
                    <a:pt x="732526" y="215035"/>
                  </a:lnTo>
                  <a:lnTo>
                    <a:pt x="777652" y="239458"/>
                  </a:lnTo>
                  <a:lnTo>
                    <a:pt x="822176" y="265104"/>
                  </a:lnTo>
                  <a:lnTo>
                    <a:pt x="866073" y="291967"/>
                  </a:lnTo>
                  <a:lnTo>
                    <a:pt x="909319" y="32004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8464549" y="6435089"/>
              <a:ext cx="871219" cy="306070"/>
            </a:xfrm>
            <a:custGeom>
              <a:avLst/>
              <a:gdLst/>
              <a:ahLst/>
              <a:cxnLst/>
              <a:rect l="l" t="t" r="r" b="b"/>
              <a:pathLst>
                <a:path w="871220" h="306070">
                  <a:moveTo>
                    <a:pt x="0" y="0"/>
                  </a:moveTo>
                  <a:lnTo>
                    <a:pt x="49029" y="5053"/>
                  </a:lnTo>
                  <a:lnTo>
                    <a:pt x="97845" y="11386"/>
                  </a:lnTo>
                  <a:lnTo>
                    <a:pt x="146421" y="18988"/>
                  </a:lnTo>
                  <a:lnTo>
                    <a:pt x="194735" y="27852"/>
                  </a:lnTo>
                  <a:lnTo>
                    <a:pt x="242760" y="37967"/>
                  </a:lnTo>
                  <a:lnTo>
                    <a:pt x="290474" y="49326"/>
                  </a:lnTo>
                  <a:lnTo>
                    <a:pt x="337851" y="61918"/>
                  </a:lnTo>
                  <a:lnTo>
                    <a:pt x="384866" y="75737"/>
                  </a:lnTo>
                  <a:lnTo>
                    <a:pt x="431497" y="90771"/>
                  </a:lnTo>
                  <a:lnTo>
                    <a:pt x="477717" y="107014"/>
                  </a:lnTo>
                  <a:lnTo>
                    <a:pt x="523503" y="124455"/>
                  </a:lnTo>
                  <a:lnTo>
                    <a:pt x="568830" y="143085"/>
                  </a:lnTo>
                  <a:lnTo>
                    <a:pt x="613674" y="162897"/>
                  </a:lnTo>
                  <a:lnTo>
                    <a:pt x="658010" y="183881"/>
                  </a:lnTo>
                  <a:lnTo>
                    <a:pt x="701814" y="206028"/>
                  </a:lnTo>
                  <a:lnTo>
                    <a:pt x="745061" y="229329"/>
                  </a:lnTo>
                  <a:lnTo>
                    <a:pt x="787728" y="253776"/>
                  </a:lnTo>
                  <a:lnTo>
                    <a:pt x="829789" y="279359"/>
                  </a:lnTo>
                  <a:lnTo>
                    <a:pt x="871219" y="3060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9329420" y="6750049"/>
              <a:ext cx="655320" cy="435609"/>
            </a:xfrm>
            <a:custGeom>
              <a:avLst/>
              <a:gdLst/>
              <a:ahLst/>
              <a:cxnLst/>
              <a:rect l="l" t="t" r="r" b="b"/>
              <a:pathLst>
                <a:path w="655320" h="435609">
                  <a:moveTo>
                    <a:pt x="0" y="0"/>
                  </a:moveTo>
                  <a:lnTo>
                    <a:pt x="655320" y="435609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8463279" y="6446520"/>
              <a:ext cx="866140" cy="303530"/>
            </a:xfrm>
            <a:custGeom>
              <a:avLst/>
              <a:gdLst/>
              <a:ahLst/>
              <a:cxnLst/>
              <a:rect l="l" t="t" r="r" b="b"/>
              <a:pathLst>
                <a:path w="866140" h="303529">
                  <a:moveTo>
                    <a:pt x="0" y="0"/>
                  </a:moveTo>
                  <a:lnTo>
                    <a:pt x="51524" y="5171"/>
                  </a:lnTo>
                  <a:lnTo>
                    <a:pt x="102788" y="11788"/>
                  </a:lnTo>
                  <a:lnTo>
                    <a:pt x="153764" y="19837"/>
                  </a:lnTo>
                  <a:lnTo>
                    <a:pt x="204426" y="29305"/>
                  </a:lnTo>
                  <a:lnTo>
                    <a:pt x="254749" y="40179"/>
                  </a:lnTo>
                  <a:lnTo>
                    <a:pt x="304705" y="52446"/>
                  </a:lnTo>
                  <a:lnTo>
                    <a:pt x="354270" y="66092"/>
                  </a:lnTo>
                  <a:lnTo>
                    <a:pt x="403417" y="81105"/>
                  </a:lnTo>
                  <a:lnTo>
                    <a:pt x="452120" y="97472"/>
                  </a:lnTo>
                  <a:lnTo>
                    <a:pt x="500352" y="115179"/>
                  </a:lnTo>
                  <a:lnTo>
                    <a:pt x="548087" y="134214"/>
                  </a:lnTo>
                  <a:lnTo>
                    <a:pt x="595300" y="154563"/>
                  </a:lnTo>
                  <a:lnTo>
                    <a:pt x="641964" y="176214"/>
                  </a:lnTo>
                  <a:lnTo>
                    <a:pt x="688054" y="199153"/>
                  </a:lnTo>
                  <a:lnTo>
                    <a:pt x="733542" y="223367"/>
                  </a:lnTo>
                  <a:lnTo>
                    <a:pt x="778403" y="248843"/>
                  </a:lnTo>
                  <a:lnTo>
                    <a:pt x="822611" y="275568"/>
                  </a:lnTo>
                  <a:lnTo>
                    <a:pt x="866140" y="30353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8463279" y="6450329"/>
              <a:ext cx="864869" cy="303530"/>
            </a:xfrm>
            <a:custGeom>
              <a:avLst/>
              <a:gdLst/>
              <a:ahLst/>
              <a:cxnLst/>
              <a:rect l="l" t="t" r="r" b="b"/>
              <a:pathLst>
                <a:path w="864870" h="303529">
                  <a:moveTo>
                    <a:pt x="0" y="0"/>
                  </a:moveTo>
                  <a:lnTo>
                    <a:pt x="51324" y="5160"/>
                  </a:lnTo>
                  <a:lnTo>
                    <a:pt x="102410" y="11747"/>
                  </a:lnTo>
                  <a:lnTo>
                    <a:pt x="153229" y="19749"/>
                  </a:lnTo>
                  <a:lnTo>
                    <a:pt x="203753" y="29159"/>
                  </a:lnTo>
                  <a:lnTo>
                    <a:pt x="253957" y="39967"/>
                  </a:lnTo>
                  <a:lnTo>
                    <a:pt x="303812" y="52164"/>
                  </a:lnTo>
                  <a:lnTo>
                    <a:pt x="353290" y="65740"/>
                  </a:lnTo>
                  <a:lnTo>
                    <a:pt x="402365" y="80687"/>
                  </a:lnTo>
                  <a:lnTo>
                    <a:pt x="451008" y="96996"/>
                  </a:lnTo>
                  <a:lnTo>
                    <a:pt x="499193" y="114657"/>
                  </a:lnTo>
                  <a:lnTo>
                    <a:pt x="546892" y="133661"/>
                  </a:lnTo>
                  <a:lnTo>
                    <a:pt x="594077" y="153999"/>
                  </a:lnTo>
                  <a:lnTo>
                    <a:pt x="640722" y="175662"/>
                  </a:lnTo>
                  <a:lnTo>
                    <a:pt x="686798" y="198640"/>
                  </a:lnTo>
                  <a:lnTo>
                    <a:pt x="732278" y="222926"/>
                  </a:lnTo>
                  <a:lnTo>
                    <a:pt x="777135" y="248508"/>
                  </a:lnTo>
                  <a:lnTo>
                    <a:pt x="821341" y="275379"/>
                  </a:lnTo>
                  <a:lnTo>
                    <a:pt x="864869" y="30353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9328149" y="6753860"/>
              <a:ext cx="654050" cy="435609"/>
            </a:xfrm>
            <a:custGeom>
              <a:avLst/>
              <a:gdLst/>
              <a:ahLst/>
              <a:cxnLst/>
              <a:rect l="l" t="t" r="r" b="b"/>
              <a:pathLst>
                <a:path w="654050" h="435609">
                  <a:moveTo>
                    <a:pt x="0" y="0"/>
                  </a:moveTo>
                  <a:lnTo>
                    <a:pt x="654050" y="43561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9984739" y="7185660"/>
              <a:ext cx="124460" cy="383540"/>
            </a:xfrm>
            <a:custGeom>
              <a:avLst/>
              <a:gdLst/>
              <a:ahLst/>
              <a:cxnLst/>
              <a:rect l="l" t="t" r="r" b="b"/>
              <a:pathLst>
                <a:path w="124459" h="383540">
                  <a:moveTo>
                    <a:pt x="0" y="0"/>
                  </a:moveTo>
                  <a:lnTo>
                    <a:pt x="42029" y="34349"/>
                  </a:lnTo>
                  <a:lnTo>
                    <a:pt x="76200" y="75723"/>
                  </a:lnTo>
                  <a:lnTo>
                    <a:pt x="101798" y="123051"/>
                  </a:lnTo>
                  <a:lnTo>
                    <a:pt x="118110" y="175260"/>
                  </a:lnTo>
                  <a:lnTo>
                    <a:pt x="124122" y="229056"/>
                  </a:lnTo>
                  <a:lnTo>
                    <a:pt x="119538" y="282733"/>
                  </a:lnTo>
                  <a:lnTo>
                    <a:pt x="104715" y="334744"/>
                  </a:lnTo>
                  <a:lnTo>
                    <a:pt x="80010" y="38354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9991089" y="7176770"/>
              <a:ext cx="128905" cy="397510"/>
            </a:xfrm>
            <a:custGeom>
              <a:avLst/>
              <a:gdLst/>
              <a:ahLst/>
              <a:cxnLst/>
              <a:rect l="l" t="t" r="r" b="b"/>
              <a:pathLst>
                <a:path w="128904" h="397509">
                  <a:moveTo>
                    <a:pt x="0" y="0"/>
                  </a:moveTo>
                  <a:lnTo>
                    <a:pt x="35123" y="27787"/>
                  </a:lnTo>
                  <a:lnTo>
                    <a:pt x="65491" y="60451"/>
                  </a:lnTo>
                  <a:lnTo>
                    <a:pt x="90617" y="97383"/>
                  </a:lnTo>
                  <a:lnTo>
                    <a:pt x="110012" y="137972"/>
                  </a:lnTo>
                  <a:lnTo>
                    <a:pt x="123189" y="181609"/>
                  </a:lnTo>
                  <a:lnTo>
                    <a:pt x="128849" y="226740"/>
                  </a:lnTo>
                  <a:lnTo>
                    <a:pt x="127619" y="271688"/>
                  </a:lnTo>
                  <a:lnTo>
                    <a:pt x="119623" y="315661"/>
                  </a:lnTo>
                  <a:lnTo>
                    <a:pt x="104983" y="357865"/>
                  </a:lnTo>
                  <a:lnTo>
                    <a:pt x="83820" y="39750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9982199" y="7188199"/>
              <a:ext cx="123189" cy="378460"/>
            </a:xfrm>
            <a:custGeom>
              <a:avLst/>
              <a:gdLst/>
              <a:ahLst/>
              <a:cxnLst/>
              <a:rect l="l" t="t" r="r" b="b"/>
              <a:pathLst>
                <a:path w="123190" h="378459">
                  <a:moveTo>
                    <a:pt x="0" y="0"/>
                  </a:moveTo>
                  <a:lnTo>
                    <a:pt x="41294" y="34309"/>
                  </a:lnTo>
                  <a:lnTo>
                    <a:pt x="75088" y="75406"/>
                  </a:lnTo>
                  <a:lnTo>
                    <a:pt x="100548" y="121979"/>
                  </a:lnTo>
                  <a:lnTo>
                    <a:pt x="116839" y="172720"/>
                  </a:lnTo>
                  <a:lnTo>
                    <a:pt x="122872" y="226298"/>
                  </a:lnTo>
                  <a:lnTo>
                    <a:pt x="118427" y="279400"/>
                  </a:lnTo>
                  <a:lnTo>
                    <a:pt x="103981" y="330596"/>
                  </a:lnTo>
                  <a:lnTo>
                    <a:pt x="80010" y="37846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5387943" y="5245100"/>
              <a:ext cx="52069" cy="342900"/>
            </a:xfrm>
            <a:custGeom>
              <a:avLst/>
              <a:gdLst/>
              <a:ahLst/>
              <a:cxnLst/>
              <a:rect l="l" t="t" r="r" b="b"/>
              <a:pathLst>
                <a:path w="52070" h="342900">
                  <a:moveTo>
                    <a:pt x="23526" y="0"/>
                  </a:moveTo>
                  <a:lnTo>
                    <a:pt x="9678" y="49052"/>
                  </a:lnTo>
                  <a:lnTo>
                    <a:pt x="1851" y="98971"/>
                  </a:lnTo>
                  <a:lnTo>
                    <a:pt x="0" y="149223"/>
                  </a:lnTo>
                  <a:lnTo>
                    <a:pt x="4080" y="199275"/>
                  </a:lnTo>
                  <a:lnTo>
                    <a:pt x="14047" y="248594"/>
                  </a:lnTo>
                  <a:lnTo>
                    <a:pt x="29857" y="296646"/>
                  </a:lnTo>
                  <a:lnTo>
                    <a:pt x="51466" y="3429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5399273" y="5248909"/>
              <a:ext cx="50800" cy="332740"/>
            </a:xfrm>
            <a:custGeom>
              <a:avLst/>
              <a:gdLst/>
              <a:ahLst/>
              <a:cxnLst/>
              <a:rect l="l" t="t" r="r" b="b"/>
              <a:pathLst>
                <a:path w="50800" h="332739">
                  <a:moveTo>
                    <a:pt x="23626" y="0"/>
                  </a:moveTo>
                  <a:lnTo>
                    <a:pt x="9774" y="47489"/>
                  </a:lnTo>
                  <a:lnTo>
                    <a:pt x="1921" y="95957"/>
                  </a:lnTo>
                  <a:lnTo>
                    <a:pt x="0" y="144824"/>
                  </a:lnTo>
                  <a:lnTo>
                    <a:pt x="3943" y="193513"/>
                  </a:lnTo>
                  <a:lnTo>
                    <a:pt x="13684" y="241448"/>
                  </a:lnTo>
                  <a:lnTo>
                    <a:pt x="29158" y="288049"/>
                  </a:lnTo>
                  <a:lnTo>
                    <a:pt x="50296" y="33274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5402846" y="5250179"/>
              <a:ext cx="50800" cy="330200"/>
            </a:xfrm>
            <a:custGeom>
              <a:avLst/>
              <a:gdLst/>
              <a:ahLst/>
              <a:cxnLst/>
              <a:rect l="l" t="t" r="r" b="b"/>
              <a:pathLst>
                <a:path w="50800" h="330200">
                  <a:moveTo>
                    <a:pt x="22593" y="0"/>
                  </a:moveTo>
                  <a:lnTo>
                    <a:pt x="9212" y="47349"/>
                  </a:lnTo>
                  <a:lnTo>
                    <a:pt x="1695" y="95453"/>
                  </a:lnTo>
                  <a:lnTo>
                    <a:pt x="0" y="143824"/>
                  </a:lnTo>
                  <a:lnTo>
                    <a:pt x="4080" y="191973"/>
                  </a:lnTo>
                  <a:lnTo>
                    <a:pt x="13892" y="239411"/>
                  </a:lnTo>
                  <a:lnTo>
                    <a:pt x="29391" y="285650"/>
                  </a:lnTo>
                  <a:lnTo>
                    <a:pt x="50533" y="33020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5425439" y="5049520"/>
              <a:ext cx="86360" cy="200660"/>
            </a:xfrm>
            <a:custGeom>
              <a:avLst/>
              <a:gdLst/>
              <a:ahLst/>
              <a:cxnLst/>
              <a:rect l="l" t="t" r="r" b="b"/>
              <a:pathLst>
                <a:path w="86360" h="200660">
                  <a:moveTo>
                    <a:pt x="86360" y="0"/>
                  </a:moveTo>
                  <a:lnTo>
                    <a:pt x="62507" y="49033"/>
                  </a:lnTo>
                  <a:lnTo>
                    <a:pt x="40322" y="98901"/>
                  </a:lnTo>
                  <a:lnTo>
                    <a:pt x="19565" y="149482"/>
                  </a:lnTo>
                  <a:lnTo>
                    <a:pt x="0" y="20066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5499100" y="5043170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5407659" y="499617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12700" y="635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5336539" y="4909820"/>
              <a:ext cx="8890" cy="11430"/>
            </a:xfrm>
            <a:custGeom>
              <a:avLst/>
              <a:gdLst/>
              <a:ahLst/>
              <a:cxnLst/>
              <a:rect l="l" t="t" r="r" b="b"/>
              <a:pathLst>
                <a:path w="8889" h="11429">
                  <a:moveTo>
                    <a:pt x="0" y="0"/>
                  </a:moveTo>
                  <a:lnTo>
                    <a:pt x="8890" y="1143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5287009" y="4828539"/>
              <a:ext cx="7620" cy="12700"/>
            </a:xfrm>
            <a:custGeom>
              <a:avLst/>
              <a:gdLst/>
              <a:ahLst/>
              <a:cxnLst/>
              <a:rect l="l" t="t" r="r" b="b"/>
              <a:pathLst>
                <a:path w="7620" h="12700">
                  <a:moveTo>
                    <a:pt x="7620" y="1270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4671060" y="5036820"/>
              <a:ext cx="584200" cy="585470"/>
            </a:xfrm>
            <a:custGeom>
              <a:avLst/>
              <a:gdLst/>
              <a:ahLst/>
              <a:cxnLst/>
              <a:rect l="l" t="t" r="r" b="b"/>
              <a:pathLst>
                <a:path w="584200" h="585470">
                  <a:moveTo>
                    <a:pt x="292100" y="585470"/>
                  </a:moveTo>
                  <a:lnTo>
                    <a:pt x="338002" y="581853"/>
                  </a:lnTo>
                  <a:lnTo>
                    <a:pt x="382259" y="571164"/>
                  </a:lnTo>
                  <a:lnTo>
                    <a:pt x="424139" y="553648"/>
                  </a:lnTo>
                  <a:lnTo>
                    <a:pt x="462909" y="529549"/>
                  </a:lnTo>
                  <a:lnTo>
                    <a:pt x="497840" y="499110"/>
                  </a:lnTo>
                  <a:lnTo>
                    <a:pt x="528279" y="464179"/>
                  </a:lnTo>
                  <a:lnTo>
                    <a:pt x="552378" y="425409"/>
                  </a:lnTo>
                  <a:lnTo>
                    <a:pt x="569894" y="383529"/>
                  </a:lnTo>
                  <a:lnTo>
                    <a:pt x="580583" y="339272"/>
                  </a:lnTo>
                  <a:lnTo>
                    <a:pt x="584200" y="293370"/>
                  </a:lnTo>
                  <a:lnTo>
                    <a:pt x="580583" y="247335"/>
                  </a:lnTo>
                  <a:lnTo>
                    <a:pt x="569894" y="202763"/>
                  </a:lnTo>
                  <a:lnTo>
                    <a:pt x="552378" y="160507"/>
                  </a:lnTo>
                  <a:lnTo>
                    <a:pt x="528279" y="121422"/>
                  </a:lnTo>
                  <a:lnTo>
                    <a:pt x="497840" y="86360"/>
                  </a:lnTo>
                  <a:lnTo>
                    <a:pt x="462909" y="56408"/>
                  </a:lnTo>
                  <a:lnTo>
                    <a:pt x="424139" y="32369"/>
                  </a:lnTo>
                  <a:lnTo>
                    <a:pt x="382259" y="14671"/>
                  </a:lnTo>
                  <a:lnTo>
                    <a:pt x="338002" y="3738"/>
                  </a:lnTo>
                  <a:lnTo>
                    <a:pt x="292100" y="0"/>
                  </a:lnTo>
                  <a:lnTo>
                    <a:pt x="246065" y="3738"/>
                  </a:lnTo>
                  <a:lnTo>
                    <a:pt x="201493" y="14671"/>
                  </a:lnTo>
                  <a:lnTo>
                    <a:pt x="159237" y="32369"/>
                  </a:lnTo>
                  <a:lnTo>
                    <a:pt x="120152" y="56408"/>
                  </a:lnTo>
                  <a:lnTo>
                    <a:pt x="85089" y="86360"/>
                  </a:lnTo>
                  <a:lnTo>
                    <a:pt x="55270" y="121422"/>
                  </a:lnTo>
                  <a:lnTo>
                    <a:pt x="31546" y="160507"/>
                  </a:lnTo>
                  <a:lnTo>
                    <a:pt x="14223" y="202763"/>
                  </a:lnTo>
                  <a:lnTo>
                    <a:pt x="3606" y="247335"/>
                  </a:lnTo>
                  <a:lnTo>
                    <a:pt x="0" y="293370"/>
                  </a:lnTo>
                  <a:lnTo>
                    <a:pt x="3606" y="339272"/>
                  </a:lnTo>
                  <a:lnTo>
                    <a:pt x="14223" y="383529"/>
                  </a:lnTo>
                  <a:lnTo>
                    <a:pt x="31546" y="425409"/>
                  </a:lnTo>
                  <a:lnTo>
                    <a:pt x="55270" y="464179"/>
                  </a:lnTo>
                  <a:lnTo>
                    <a:pt x="85089" y="499110"/>
                  </a:lnTo>
                  <a:lnTo>
                    <a:pt x="120152" y="529549"/>
                  </a:lnTo>
                  <a:lnTo>
                    <a:pt x="159237" y="553648"/>
                  </a:lnTo>
                  <a:lnTo>
                    <a:pt x="201493" y="571164"/>
                  </a:lnTo>
                  <a:lnTo>
                    <a:pt x="246065" y="581853"/>
                  </a:lnTo>
                  <a:lnTo>
                    <a:pt x="292100" y="5854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4759959" y="5126989"/>
              <a:ext cx="406400" cy="405130"/>
            </a:xfrm>
            <a:custGeom>
              <a:avLst/>
              <a:gdLst/>
              <a:ahLst/>
              <a:cxnLst/>
              <a:rect l="l" t="t" r="r" b="b"/>
              <a:pathLst>
                <a:path w="406400" h="405129">
                  <a:moveTo>
                    <a:pt x="203200" y="405129"/>
                  </a:moveTo>
                  <a:lnTo>
                    <a:pt x="242768" y="401359"/>
                  </a:lnTo>
                  <a:lnTo>
                    <a:pt x="280670" y="390207"/>
                  </a:lnTo>
                  <a:lnTo>
                    <a:pt x="315714" y="371911"/>
                  </a:lnTo>
                  <a:lnTo>
                    <a:pt x="346710" y="346709"/>
                  </a:lnTo>
                  <a:lnTo>
                    <a:pt x="372110" y="315714"/>
                  </a:lnTo>
                  <a:lnTo>
                    <a:pt x="390842" y="280669"/>
                  </a:lnTo>
                  <a:lnTo>
                    <a:pt x="402431" y="242768"/>
                  </a:lnTo>
                  <a:lnTo>
                    <a:pt x="406400" y="203199"/>
                  </a:lnTo>
                  <a:lnTo>
                    <a:pt x="402431" y="163095"/>
                  </a:lnTo>
                  <a:lnTo>
                    <a:pt x="390842" y="125253"/>
                  </a:lnTo>
                  <a:lnTo>
                    <a:pt x="372110" y="90507"/>
                  </a:lnTo>
                  <a:lnTo>
                    <a:pt x="346710" y="59689"/>
                  </a:lnTo>
                  <a:lnTo>
                    <a:pt x="315714" y="34289"/>
                  </a:lnTo>
                  <a:lnTo>
                    <a:pt x="280670" y="15557"/>
                  </a:lnTo>
                  <a:lnTo>
                    <a:pt x="242768" y="3968"/>
                  </a:lnTo>
                  <a:lnTo>
                    <a:pt x="203200" y="0"/>
                  </a:lnTo>
                  <a:lnTo>
                    <a:pt x="163095" y="3968"/>
                  </a:lnTo>
                  <a:lnTo>
                    <a:pt x="125253" y="15557"/>
                  </a:lnTo>
                  <a:lnTo>
                    <a:pt x="90507" y="34289"/>
                  </a:lnTo>
                  <a:lnTo>
                    <a:pt x="59689" y="59689"/>
                  </a:lnTo>
                  <a:lnTo>
                    <a:pt x="34289" y="90507"/>
                  </a:lnTo>
                  <a:lnTo>
                    <a:pt x="15557" y="125253"/>
                  </a:lnTo>
                  <a:lnTo>
                    <a:pt x="3968" y="163095"/>
                  </a:lnTo>
                  <a:lnTo>
                    <a:pt x="0" y="203199"/>
                  </a:lnTo>
                  <a:lnTo>
                    <a:pt x="3968" y="242768"/>
                  </a:lnTo>
                  <a:lnTo>
                    <a:pt x="15557" y="280669"/>
                  </a:lnTo>
                  <a:lnTo>
                    <a:pt x="34289" y="315714"/>
                  </a:lnTo>
                  <a:lnTo>
                    <a:pt x="59689" y="346709"/>
                  </a:lnTo>
                  <a:lnTo>
                    <a:pt x="90507" y="371911"/>
                  </a:lnTo>
                  <a:lnTo>
                    <a:pt x="125253" y="390207"/>
                  </a:lnTo>
                  <a:lnTo>
                    <a:pt x="163095" y="401359"/>
                  </a:lnTo>
                  <a:lnTo>
                    <a:pt x="203200" y="4051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4765039" y="5132070"/>
              <a:ext cx="394970" cy="394970"/>
            </a:xfrm>
            <a:custGeom>
              <a:avLst/>
              <a:gdLst/>
              <a:ahLst/>
              <a:cxnLst/>
              <a:rect l="l" t="t" r="r" b="b"/>
              <a:pathLst>
                <a:path w="394970" h="394970">
                  <a:moveTo>
                    <a:pt x="198120" y="394970"/>
                  </a:moveTo>
                  <a:lnTo>
                    <a:pt x="236557" y="391199"/>
                  </a:lnTo>
                  <a:lnTo>
                    <a:pt x="273208" y="380047"/>
                  </a:lnTo>
                  <a:lnTo>
                    <a:pt x="307240" y="361751"/>
                  </a:lnTo>
                  <a:lnTo>
                    <a:pt x="337820" y="336550"/>
                  </a:lnTo>
                  <a:lnTo>
                    <a:pt x="362287" y="306705"/>
                  </a:lnTo>
                  <a:lnTo>
                    <a:pt x="380206" y="273050"/>
                  </a:lnTo>
                  <a:lnTo>
                    <a:pt x="391219" y="236537"/>
                  </a:lnTo>
                  <a:lnTo>
                    <a:pt x="394970" y="198120"/>
                  </a:lnTo>
                  <a:lnTo>
                    <a:pt x="391219" y="158968"/>
                  </a:lnTo>
                  <a:lnTo>
                    <a:pt x="380206" y="122078"/>
                  </a:lnTo>
                  <a:lnTo>
                    <a:pt x="362287" y="88284"/>
                  </a:lnTo>
                  <a:lnTo>
                    <a:pt x="337820" y="58420"/>
                  </a:lnTo>
                  <a:lnTo>
                    <a:pt x="307240" y="33754"/>
                  </a:lnTo>
                  <a:lnTo>
                    <a:pt x="273208" y="15398"/>
                  </a:lnTo>
                  <a:lnTo>
                    <a:pt x="236557" y="3948"/>
                  </a:lnTo>
                  <a:lnTo>
                    <a:pt x="198120" y="0"/>
                  </a:lnTo>
                  <a:lnTo>
                    <a:pt x="159504" y="3948"/>
                  </a:lnTo>
                  <a:lnTo>
                    <a:pt x="122555" y="15398"/>
                  </a:lnTo>
                  <a:lnTo>
                    <a:pt x="88463" y="33754"/>
                  </a:lnTo>
                  <a:lnTo>
                    <a:pt x="58420" y="58420"/>
                  </a:lnTo>
                  <a:lnTo>
                    <a:pt x="33754" y="88284"/>
                  </a:lnTo>
                  <a:lnTo>
                    <a:pt x="15398" y="122078"/>
                  </a:lnTo>
                  <a:lnTo>
                    <a:pt x="3948" y="158968"/>
                  </a:lnTo>
                  <a:lnTo>
                    <a:pt x="0" y="198120"/>
                  </a:lnTo>
                  <a:lnTo>
                    <a:pt x="3948" y="236537"/>
                  </a:lnTo>
                  <a:lnTo>
                    <a:pt x="15398" y="273050"/>
                  </a:lnTo>
                  <a:lnTo>
                    <a:pt x="33754" y="306705"/>
                  </a:lnTo>
                  <a:lnTo>
                    <a:pt x="58420" y="336550"/>
                  </a:lnTo>
                  <a:lnTo>
                    <a:pt x="88463" y="361751"/>
                  </a:lnTo>
                  <a:lnTo>
                    <a:pt x="122555" y="380047"/>
                  </a:lnTo>
                  <a:lnTo>
                    <a:pt x="159504" y="391199"/>
                  </a:lnTo>
                  <a:lnTo>
                    <a:pt x="198120" y="39497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4768850" y="5135879"/>
              <a:ext cx="387350" cy="387350"/>
            </a:xfrm>
            <a:custGeom>
              <a:avLst/>
              <a:gdLst/>
              <a:ahLst/>
              <a:cxnLst/>
              <a:rect l="l" t="t" r="r" b="b"/>
              <a:pathLst>
                <a:path w="387350" h="387350">
                  <a:moveTo>
                    <a:pt x="194310" y="387350"/>
                  </a:moveTo>
                  <a:lnTo>
                    <a:pt x="268128" y="372586"/>
                  </a:lnTo>
                  <a:lnTo>
                    <a:pt x="331470" y="330200"/>
                  </a:lnTo>
                  <a:lnTo>
                    <a:pt x="372745" y="267970"/>
                  </a:lnTo>
                  <a:lnTo>
                    <a:pt x="387350" y="194310"/>
                  </a:lnTo>
                  <a:lnTo>
                    <a:pt x="383619" y="155912"/>
                  </a:lnTo>
                  <a:lnTo>
                    <a:pt x="355203" y="86260"/>
                  </a:lnTo>
                  <a:lnTo>
                    <a:pt x="301644" y="32682"/>
                  </a:lnTo>
                  <a:lnTo>
                    <a:pt x="231993" y="3750"/>
                  </a:lnTo>
                  <a:lnTo>
                    <a:pt x="194310" y="0"/>
                  </a:lnTo>
                  <a:lnTo>
                    <a:pt x="156090" y="3750"/>
                  </a:lnTo>
                  <a:lnTo>
                    <a:pt x="86796" y="32682"/>
                  </a:lnTo>
                  <a:lnTo>
                    <a:pt x="57150" y="57150"/>
                  </a:lnTo>
                  <a:lnTo>
                    <a:pt x="14763" y="119538"/>
                  </a:lnTo>
                  <a:lnTo>
                    <a:pt x="0" y="194310"/>
                  </a:lnTo>
                  <a:lnTo>
                    <a:pt x="3750" y="231973"/>
                  </a:lnTo>
                  <a:lnTo>
                    <a:pt x="32682" y="301109"/>
                  </a:lnTo>
                  <a:lnTo>
                    <a:pt x="86796" y="354667"/>
                  </a:lnTo>
                  <a:lnTo>
                    <a:pt x="156090" y="383599"/>
                  </a:lnTo>
                  <a:lnTo>
                    <a:pt x="194310" y="38735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4884420" y="4846320"/>
              <a:ext cx="392430" cy="54610"/>
            </a:xfrm>
            <a:custGeom>
              <a:avLst/>
              <a:gdLst/>
              <a:ahLst/>
              <a:cxnLst/>
              <a:rect l="l" t="t" r="r" b="b"/>
              <a:pathLst>
                <a:path w="392429" h="54610">
                  <a:moveTo>
                    <a:pt x="0" y="0"/>
                  </a:moveTo>
                  <a:lnTo>
                    <a:pt x="46097" y="22998"/>
                  </a:lnTo>
                  <a:lnTo>
                    <a:pt x="94456" y="40163"/>
                  </a:lnTo>
                  <a:lnTo>
                    <a:pt x="144482" y="50899"/>
                  </a:lnTo>
                  <a:lnTo>
                    <a:pt x="195580" y="54610"/>
                  </a:lnTo>
                  <a:lnTo>
                    <a:pt x="246876" y="52228"/>
                  </a:lnTo>
                  <a:lnTo>
                    <a:pt x="297338" y="43180"/>
                  </a:lnTo>
                  <a:lnTo>
                    <a:pt x="346134" y="27463"/>
                  </a:lnTo>
                  <a:lnTo>
                    <a:pt x="392430" y="50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4890770" y="4836159"/>
              <a:ext cx="381000" cy="54610"/>
            </a:xfrm>
            <a:custGeom>
              <a:avLst/>
              <a:gdLst/>
              <a:ahLst/>
              <a:cxnLst/>
              <a:rect l="l" t="t" r="r" b="b"/>
              <a:pathLst>
                <a:path w="381000" h="54610">
                  <a:moveTo>
                    <a:pt x="0" y="0"/>
                  </a:moveTo>
                  <a:lnTo>
                    <a:pt x="44211" y="22820"/>
                  </a:lnTo>
                  <a:lnTo>
                    <a:pt x="90805" y="39687"/>
                  </a:lnTo>
                  <a:lnTo>
                    <a:pt x="139303" y="50363"/>
                  </a:lnTo>
                  <a:lnTo>
                    <a:pt x="189230" y="54610"/>
                  </a:lnTo>
                  <a:lnTo>
                    <a:pt x="239375" y="51534"/>
                  </a:lnTo>
                  <a:lnTo>
                    <a:pt x="288448" y="42386"/>
                  </a:lnTo>
                  <a:lnTo>
                    <a:pt x="335855" y="27285"/>
                  </a:lnTo>
                  <a:lnTo>
                    <a:pt x="381000" y="635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4892039" y="4832350"/>
              <a:ext cx="377190" cy="54610"/>
            </a:xfrm>
            <a:custGeom>
              <a:avLst/>
              <a:gdLst/>
              <a:ahLst/>
              <a:cxnLst/>
              <a:rect l="l" t="t" r="r" b="b"/>
              <a:pathLst>
                <a:path w="377189" h="54610">
                  <a:moveTo>
                    <a:pt x="0" y="0"/>
                  </a:moveTo>
                  <a:lnTo>
                    <a:pt x="44192" y="22820"/>
                  </a:lnTo>
                  <a:lnTo>
                    <a:pt x="90646" y="39687"/>
                  </a:lnTo>
                  <a:lnTo>
                    <a:pt x="138767" y="50363"/>
                  </a:lnTo>
                  <a:lnTo>
                    <a:pt x="187960" y="54610"/>
                  </a:lnTo>
                  <a:lnTo>
                    <a:pt x="237351" y="52248"/>
                  </a:lnTo>
                  <a:lnTo>
                    <a:pt x="285908" y="43338"/>
                  </a:lnTo>
                  <a:lnTo>
                    <a:pt x="332799" y="27999"/>
                  </a:lnTo>
                  <a:lnTo>
                    <a:pt x="377190" y="635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5269229" y="4828539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60">
                  <a:moveTo>
                    <a:pt x="17779" y="0"/>
                  </a:moveTo>
                  <a:lnTo>
                    <a:pt x="11429" y="3810"/>
                  </a:lnTo>
                  <a:lnTo>
                    <a:pt x="6349" y="6350"/>
                  </a:lnTo>
                  <a:lnTo>
                    <a:pt x="0" y="1016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8514079" y="6259829"/>
              <a:ext cx="1234440" cy="434340"/>
            </a:xfrm>
            <a:custGeom>
              <a:avLst/>
              <a:gdLst/>
              <a:ahLst/>
              <a:cxnLst/>
              <a:rect l="l" t="t" r="r" b="b"/>
              <a:pathLst>
                <a:path w="1234440" h="434340">
                  <a:moveTo>
                    <a:pt x="0" y="0"/>
                  </a:moveTo>
                  <a:lnTo>
                    <a:pt x="50778" y="5026"/>
                  </a:lnTo>
                  <a:lnTo>
                    <a:pt x="101408" y="11018"/>
                  </a:lnTo>
                  <a:lnTo>
                    <a:pt x="151873" y="17972"/>
                  </a:lnTo>
                  <a:lnTo>
                    <a:pt x="202160" y="25884"/>
                  </a:lnTo>
                  <a:lnTo>
                    <a:pt x="252255" y="34749"/>
                  </a:lnTo>
                  <a:lnTo>
                    <a:pt x="302143" y="44565"/>
                  </a:lnTo>
                  <a:lnTo>
                    <a:pt x="351810" y="55326"/>
                  </a:lnTo>
                  <a:lnTo>
                    <a:pt x="401241" y="67029"/>
                  </a:lnTo>
                  <a:lnTo>
                    <a:pt x="450423" y="79671"/>
                  </a:lnTo>
                  <a:lnTo>
                    <a:pt x="499340" y="93247"/>
                  </a:lnTo>
                  <a:lnTo>
                    <a:pt x="547979" y="107753"/>
                  </a:lnTo>
                  <a:lnTo>
                    <a:pt x="596326" y="123185"/>
                  </a:lnTo>
                  <a:lnTo>
                    <a:pt x="644366" y="139541"/>
                  </a:lnTo>
                  <a:lnTo>
                    <a:pt x="692084" y="156815"/>
                  </a:lnTo>
                  <a:lnTo>
                    <a:pt x="739467" y="175003"/>
                  </a:lnTo>
                  <a:lnTo>
                    <a:pt x="786500" y="194103"/>
                  </a:lnTo>
                  <a:lnTo>
                    <a:pt x="833169" y="214110"/>
                  </a:lnTo>
                  <a:lnTo>
                    <a:pt x="879459" y="235019"/>
                  </a:lnTo>
                  <a:lnTo>
                    <a:pt x="925357" y="256828"/>
                  </a:lnTo>
                  <a:lnTo>
                    <a:pt x="970847" y="279532"/>
                  </a:lnTo>
                  <a:lnTo>
                    <a:pt x="1015916" y="303128"/>
                  </a:lnTo>
                  <a:lnTo>
                    <a:pt x="1060550" y="327611"/>
                  </a:lnTo>
                  <a:lnTo>
                    <a:pt x="1104733" y="352977"/>
                  </a:lnTo>
                  <a:lnTo>
                    <a:pt x="1148452" y="379224"/>
                  </a:lnTo>
                  <a:lnTo>
                    <a:pt x="1191692" y="406346"/>
                  </a:lnTo>
                  <a:lnTo>
                    <a:pt x="1234440" y="43434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8514079" y="6249670"/>
              <a:ext cx="1240790" cy="434340"/>
            </a:xfrm>
            <a:custGeom>
              <a:avLst/>
              <a:gdLst/>
              <a:ahLst/>
              <a:cxnLst/>
              <a:rect l="l" t="t" r="r" b="b"/>
              <a:pathLst>
                <a:path w="1240790" h="434340">
                  <a:moveTo>
                    <a:pt x="0" y="0"/>
                  </a:moveTo>
                  <a:lnTo>
                    <a:pt x="51066" y="4891"/>
                  </a:lnTo>
                  <a:lnTo>
                    <a:pt x="101972" y="10769"/>
                  </a:lnTo>
                  <a:lnTo>
                    <a:pt x="152705" y="17628"/>
                  </a:lnTo>
                  <a:lnTo>
                    <a:pt x="203252" y="25464"/>
                  </a:lnTo>
                  <a:lnTo>
                    <a:pt x="253597" y="34271"/>
                  </a:lnTo>
                  <a:lnTo>
                    <a:pt x="303730" y="44044"/>
                  </a:lnTo>
                  <a:lnTo>
                    <a:pt x="353634" y="54778"/>
                  </a:lnTo>
                  <a:lnTo>
                    <a:pt x="403299" y="66467"/>
                  </a:lnTo>
                  <a:lnTo>
                    <a:pt x="452709" y="79107"/>
                  </a:lnTo>
                  <a:lnTo>
                    <a:pt x="501852" y="92692"/>
                  </a:lnTo>
                  <a:lnTo>
                    <a:pt x="550714" y="107216"/>
                  </a:lnTo>
                  <a:lnTo>
                    <a:pt x="599281" y="122676"/>
                  </a:lnTo>
                  <a:lnTo>
                    <a:pt x="647541" y="139065"/>
                  </a:lnTo>
                  <a:lnTo>
                    <a:pt x="695479" y="156378"/>
                  </a:lnTo>
                  <a:lnTo>
                    <a:pt x="743083" y="174610"/>
                  </a:lnTo>
                  <a:lnTo>
                    <a:pt x="790338" y="193756"/>
                  </a:lnTo>
                  <a:lnTo>
                    <a:pt x="837232" y="213811"/>
                  </a:lnTo>
                  <a:lnTo>
                    <a:pt x="883751" y="234770"/>
                  </a:lnTo>
                  <a:lnTo>
                    <a:pt x="929882" y="256626"/>
                  </a:lnTo>
                  <a:lnTo>
                    <a:pt x="975610" y="279376"/>
                  </a:lnTo>
                  <a:lnTo>
                    <a:pt x="1020924" y="303014"/>
                  </a:lnTo>
                  <a:lnTo>
                    <a:pt x="1065808" y="327535"/>
                  </a:lnTo>
                  <a:lnTo>
                    <a:pt x="1110250" y="352933"/>
                  </a:lnTo>
                  <a:lnTo>
                    <a:pt x="1154237" y="379203"/>
                  </a:lnTo>
                  <a:lnTo>
                    <a:pt x="1197755" y="406340"/>
                  </a:lnTo>
                  <a:lnTo>
                    <a:pt x="1240790" y="43434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8515349" y="6245859"/>
              <a:ext cx="1242060" cy="435609"/>
            </a:xfrm>
            <a:custGeom>
              <a:avLst/>
              <a:gdLst/>
              <a:ahLst/>
              <a:cxnLst/>
              <a:rect l="l" t="t" r="r" b="b"/>
              <a:pathLst>
                <a:path w="1242059" h="435609">
                  <a:moveTo>
                    <a:pt x="0" y="0"/>
                  </a:moveTo>
                  <a:lnTo>
                    <a:pt x="51066" y="4896"/>
                  </a:lnTo>
                  <a:lnTo>
                    <a:pt x="101973" y="10790"/>
                  </a:lnTo>
                  <a:lnTo>
                    <a:pt x="152707" y="17675"/>
                  </a:lnTo>
                  <a:lnTo>
                    <a:pt x="203256" y="25545"/>
                  </a:lnTo>
                  <a:lnTo>
                    <a:pt x="253606" y="34394"/>
                  </a:lnTo>
                  <a:lnTo>
                    <a:pt x="303745" y="44216"/>
                  </a:lnTo>
                  <a:lnTo>
                    <a:pt x="353659" y="55005"/>
                  </a:lnTo>
                  <a:lnTo>
                    <a:pt x="403336" y="66754"/>
                  </a:lnTo>
                  <a:lnTo>
                    <a:pt x="452762" y="79458"/>
                  </a:lnTo>
                  <a:lnTo>
                    <a:pt x="501924" y="93111"/>
                  </a:lnTo>
                  <a:lnTo>
                    <a:pt x="550810" y="107706"/>
                  </a:lnTo>
                  <a:lnTo>
                    <a:pt x="599406" y="123237"/>
                  </a:lnTo>
                  <a:lnTo>
                    <a:pt x="647699" y="139700"/>
                  </a:lnTo>
                  <a:lnTo>
                    <a:pt x="695677" y="157086"/>
                  </a:lnTo>
                  <a:lnTo>
                    <a:pt x="743327" y="175390"/>
                  </a:lnTo>
                  <a:lnTo>
                    <a:pt x="790634" y="194607"/>
                  </a:lnTo>
                  <a:lnTo>
                    <a:pt x="837587" y="214730"/>
                  </a:lnTo>
                  <a:lnTo>
                    <a:pt x="884173" y="235753"/>
                  </a:lnTo>
                  <a:lnTo>
                    <a:pt x="930377" y="257670"/>
                  </a:lnTo>
                  <a:lnTo>
                    <a:pt x="976188" y="280475"/>
                  </a:lnTo>
                  <a:lnTo>
                    <a:pt x="1021593" y="304161"/>
                  </a:lnTo>
                  <a:lnTo>
                    <a:pt x="1066578" y="328724"/>
                  </a:lnTo>
                  <a:lnTo>
                    <a:pt x="1111130" y="354156"/>
                  </a:lnTo>
                  <a:lnTo>
                    <a:pt x="1155236" y="380451"/>
                  </a:lnTo>
                  <a:lnTo>
                    <a:pt x="1198884" y="407605"/>
                  </a:lnTo>
                  <a:lnTo>
                    <a:pt x="1242060" y="43560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9754870" y="6684010"/>
              <a:ext cx="378460" cy="251460"/>
            </a:xfrm>
            <a:custGeom>
              <a:avLst/>
              <a:gdLst/>
              <a:ahLst/>
              <a:cxnLst/>
              <a:rect l="l" t="t" r="r" b="b"/>
              <a:pathLst>
                <a:path w="378459" h="251459">
                  <a:moveTo>
                    <a:pt x="378459" y="251460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9757410" y="6681470"/>
              <a:ext cx="378460" cy="251460"/>
            </a:xfrm>
            <a:custGeom>
              <a:avLst/>
              <a:gdLst/>
              <a:ahLst/>
              <a:cxnLst/>
              <a:rect l="l" t="t" r="r" b="b"/>
              <a:pathLst>
                <a:path w="378459" h="251459">
                  <a:moveTo>
                    <a:pt x="378459" y="25145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10133329" y="6852920"/>
              <a:ext cx="391160" cy="129539"/>
            </a:xfrm>
            <a:custGeom>
              <a:avLst/>
              <a:gdLst/>
              <a:ahLst/>
              <a:cxnLst/>
              <a:rect l="l" t="t" r="r" b="b"/>
              <a:pathLst>
                <a:path w="391159" h="129540">
                  <a:moveTo>
                    <a:pt x="0" y="82549"/>
                  </a:moveTo>
                  <a:lnTo>
                    <a:pt x="39014" y="104454"/>
                  </a:lnTo>
                  <a:lnTo>
                    <a:pt x="80772" y="119715"/>
                  </a:lnTo>
                  <a:lnTo>
                    <a:pt x="124358" y="128087"/>
                  </a:lnTo>
                  <a:lnTo>
                    <a:pt x="168859" y="129326"/>
                  </a:lnTo>
                  <a:lnTo>
                    <a:pt x="213360" y="123189"/>
                  </a:lnTo>
                  <a:lnTo>
                    <a:pt x="266501" y="106441"/>
                  </a:lnTo>
                  <a:lnTo>
                    <a:pt x="314642" y="79692"/>
                  </a:lnTo>
                  <a:lnTo>
                    <a:pt x="356592" y="43894"/>
                  </a:lnTo>
                  <a:lnTo>
                    <a:pt x="39116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10126979" y="6859270"/>
              <a:ext cx="406400" cy="134620"/>
            </a:xfrm>
            <a:custGeom>
              <a:avLst/>
              <a:gdLst/>
              <a:ahLst/>
              <a:cxnLst/>
              <a:rect l="l" t="t" r="r" b="b"/>
              <a:pathLst>
                <a:path w="406400" h="134620">
                  <a:moveTo>
                    <a:pt x="0" y="86359"/>
                  </a:moveTo>
                  <a:lnTo>
                    <a:pt x="40538" y="108884"/>
                  </a:lnTo>
                  <a:lnTo>
                    <a:pt x="83820" y="124520"/>
                  </a:lnTo>
                  <a:lnTo>
                    <a:pt x="128930" y="133085"/>
                  </a:lnTo>
                  <a:lnTo>
                    <a:pt x="174955" y="134396"/>
                  </a:lnTo>
                  <a:lnTo>
                    <a:pt x="220979" y="128269"/>
                  </a:lnTo>
                  <a:lnTo>
                    <a:pt x="265988" y="114929"/>
                  </a:lnTo>
                  <a:lnTo>
                    <a:pt x="307644" y="95006"/>
                  </a:lnTo>
                  <a:lnTo>
                    <a:pt x="345338" y="68925"/>
                  </a:lnTo>
                  <a:lnTo>
                    <a:pt x="378460" y="37114"/>
                  </a:lnTo>
                  <a:lnTo>
                    <a:pt x="406400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10135870" y="6850379"/>
              <a:ext cx="384810" cy="129539"/>
            </a:xfrm>
            <a:custGeom>
              <a:avLst/>
              <a:gdLst/>
              <a:ahLst/>
              <a:cxnLst/>
              <a:rect l="l" t="t" r="r" b="b"/>
              <a:pathLst>
                <a:path w="384809" h="129540">
                  <a:moveTo>
                    <a:pt x="0" y="82550"/>
                  </a:moveTo>
                  <a:lnTo>
                    <a:pt x="48279" y="108188"/>
                  </a:lnTo>
                  <a:lnTo>
                    <a:pt x="100488" y="123825"/>
                  </a:lnTo>
                  <a:lnTo>
                    <a:pt x="154840" y="128984"/>
                  </a:lnTo>
                  <a:lnTo>
                    <a:pt x="209550" y="123190"/>
                  </a:lnTo>
                  <a:lnTo>
                    <a:pt x="261937" y="105906"/>
                  </a:lnTo>
                  <a:lnTo>
                    <a:pt x="309562" y="79216"/>
                  </a:lnTo>
                  <a:lnTo>
                    <a:pt x="350996" y="43715"/>
                  </a:lnTo>
                  <a:lnTo>
                    <a:pt x="38481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4290060" y="2264410"/>
              <a:ext cx="3810" cy="1383030"/>
            </a:xfrm>
            <a:custGeom>
              <a:avLst/>
              <a:gdLst/>
              <a:ahLst/>
              <a:cxnLst/>
              <a:rect l="l" t="t" r="r" b="b"/>
              <a:pathLst>
                <a:path w="3810" h="1383029">
                  <a:moveTo>
                    <a:pt x="3810" y="0"/>
                  </a:moveTo>
                  <a:lnTo>
                    <a:pt x="0" y="138303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4155439" y="2268219"/>
              <a:ext cx="3810" cy="1548130"/>
            </a:xfrm>
            <a:custGeom>
              <a:avLst/>
              <a:gdLst/>
              <a:ahLst/>
              <a:cxnLst/>
              <a:rect l="l" t="t" r="r" b="b"/>
              <a:pathLst>
                <a:path w="3810" h="1548129">
                  <a:moveTo>
                    <a:pt x="3810" y="0"/>
                  </a:moveTo>
                  <a:lnTo>
                    <a:pt x="0" y="154813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4312919" y="2264410"/>
              <a:ext cx="3810" cy="1395730"/>
            </a:xfrm>
            <a:custGeom>
              <a:avLst/>
              <a:gdLst/>
              <a:ahLst/>
              <a:cxnLst/>
              <a:rect l="l" t="t" r="r" b="b"/>
              <a:pathLst>
                <a:path w="3810" h="1395729">
                  <a:moveTo>
                    <a:pt x="3810" y="0"/>
                  </a:moveTo>
                  <a:lnTo>
                    <a:pt x="0" y="139573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4133850" y="2268219"/>
              <a:ext cx="3810" cy="1385570"/>
            </a:xfrm>
            <a:custGeom>
              <a:avLst/>
              <a:gdLst/>
              <a:ahLst/>
              <a:cxnLst/>
              <a:rect l="l" t="t" r="r" b="b"/>
              <a:pathLst>
                <a:path w="3810" h="1385570">
                  <a:moveTo>
                    <a:pt x="3810" y="0"/>
                  </a:moveTo>
                  <a:lnTo>
                    <a:pt x="0" y="13855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4324350" y="2264410"/>
              <a:ext cx="2540" cy="1395730"/>
            </a:xfrm>
            <a:custGeom>
              <a:avLst/>
              <a:gdLst/>
              <a:ahLst/>
              <a:cxnLst/>
              <a:rect l="l" t="t" r="r" b="b"/>
              <a:pathLst>
                <a:path w="2539" h="1395729">
                  <a:moveTo>
                    <a:pt x="2539" y="0"/>
                  </a:moveTo>
                  <a:lnTo>
                    <a:pt x="0" y="139573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4122419" y="2268219"/>
              <a:ext cx="3810" cy="1385570"/>
            </a:xfrm>
            <a:custGeom>
              <a:avLst/>
              <a:gdLst/>
              <a:ahLst/>
              <a:cxnLst/>
              <a:rect l="l" t="t" r="r" b="b"/>
              <a:pathLst>
                <a:path w="3810" h="1385570">
                  <a:moveTo>
                    <a:pt x="3810" y="0"/>
                  </a:moveTo>
                  <a:lnTo>
                    <a:pt x="0" y="138557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4328160" y="2264410"/>
              <a:ext cx="2540" cy="1395730"/>
            </a:xfrm>
            <a:custGeom>
              <a:avLst/>
              <a:gdLst/>
              <a:ahLst/>
              <a:cxnLst/>
              <a:rect l="l" t="t" r="r" b="b"/>
              <a:pathLst>
                <a:path w="2539" h="1395729">
                  <a:moveTo>
                    <a:pt x="2539" y="0"/>
                  </a:moveTo>
                  <a:lnTo>
                    <a:pt x="0" y="139573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4118610" y="2268219"/>
              <a:ext cx="3810" cy="1385570"/>
            </a:xfrm>
            <a:custGeom>
              <a:avLst/>
              <a:gdLst/>
              <a:ahLst/>
              <a:cxnLst/>
              <a:rect l="l" t="t" r="r" b="b"/>
              <a:pathLst>
                <a:path w="3810" h="1385570">
                  <a:moveTo>
                    <a:pt x="3810" y="0"/>
                  </a:moveTo>
                  <a:lnTo>
                    <a:pt x="0" y="13855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4312919" y="3660139"/>
              <a:ext cx="71120" cy="525780"/>
            </a:xfrm>
            <a:custGeom>
              <a:avLst/>
              <a:gdLst/>
              <a:ahLst/>
              <a:cxnLst/>
              <a:rect l="l" t="t" r="r" b="b"/>
              <a:pathLst>
                <a:path w="71120" h="525779">
                  <a:moveTo>
                    <a:pt x="0" y="0"/>
                  </a:moveTo>
                  <a:lnTo>
                    <a:pt x="282" y="48456"/>
                  </a:lnTo>
                  <a:lnTo>
                    <a:pt x="1818" y="96832"/>
                  </a:lnTo>
                  <a:lnTo>
                    <a:pt x="4602" y="145112"/>
                  </a:lnTo>
                  <a:lnTo>
                    <a:pt x="8629" y="193276"/>
                  </a:lnTo>
                  <a:lnTo>
                    <a:pt x="13892" y="241309"/>
                  </a:lnTo>
                  <a:lnTo>
                    <a:pt x="20386" y="289193"/>
                  </a:lnTo>
                  <a:lnTo>
                    <a:pt x="28106" y="336911"/>
                  </a:lnTo>
                  <a:lnTo>
                    <a:pt x="37044" y="384446"/>
                  </a:lnTo>
                  <a:lnTo>
                    <a:pt x="47197" y="431780"/>
                  </a:lnTo>
                  <a:lnTo>
                    <a:pt x="58557" y="478897"/>
                  </a:lnTo>
                  <a:lnTo>
                    <a:pt x="71120" y="5257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4324350" y="3660139"/>
              <a:ext cx="69850" cy="523240"/>
            </a:xfrm>
            <a:custGeom>
              <a:avLst/>
              <a:gdLst/>
              <a:ahLst/>
              <a:cxnLst/>
              <a:rect l="l" t="t" r="r" b="b"/>
              <a:pathLst>
                <a:path w="69850" h="523239">
                  <a:moveTo>
                    <a:pt x="0" y="0"/>
                  </a:moveTo>
                  <a:lnTo>
                    <a:pt x="378" y="52952"/>
                  </a:lnTo>
                  <a:lnTo>
                    <a:pt x="2265" y="105867"/>
                  </a:lnTo>
                  <a:lnTo>
                    <a:pt x="5646" y="158705"/>
                  </a:lnTo>
                  <a:lnTo>
                    <a:pt x="10505" y="211429"/>
                  </a:lnTo>
                  <a:lnTo>
                    <a:pt x="16827" y="264001"/>
                  </a:lnTo>
                  <a:lnTo>
                    <a:pt x="24597" y="316382"/>
                  </a:lnTo>
                  <a:lnTo>
                    <a:pt x="33799" y="368534"/>
                  </a:lnTo>
                  <a:lnTo>
                    <a:pt x="44419" y="420420"/>
                  </a:lnTo>
                  <a:lnTo>
                    <a:pt x="56441" y="472001"/>
                  </a:lnTo>
                  <a:lnTo>
                    <a:pt x="69850" y="52324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4328160" y="3660139"/>
              <a:ext cx="69850" cy="521970"/>
            </a:xfrm>
            <a:custGeom>
              <a:avLst/>
              <a:gdLst/>
              <a:ahLst/>
              <a:cxnLst/>
              <a:rect l="l" t="t" r="r" b="b"/>
              <a:pathLst>
                <a:path w="69850" h="521970">
                  <a:moveTo>
                    <a:pt x="0" y="0"/>
                  </a:moveTo>
                  <a:lnTo>
                    <a:pt x="378" y="52917"/>
                  </a:lnTo>
                  <a:lnTo>
                    <a:pt x="2265" y="105735"/>
                  </a:lnTo>
                  <a:lnTo>
                    <a:pt x="5646" y="158431"/>
                  </a:lnTo>
                  <a:lnTo>
                    <a:pt x="10505" y="210982"/>
                  </a:lnTo>
                  <a:lnTo>
                    <a:pt x="16827" y="263366"/>
                  </a:lnTo>
                  <a:lnTo>
                    <a:pt x="24597" y="315559"/>
                  </a:lnTo>
                  <a:lnTo>
                    <a:pt x="33799" y="367539"/>
                  </a:lnTo>
                  <a:lnTo>
                    <a:pt x="44419" y="419282"/>
                  </a:lnTo>
                  <a:lnTo>
                    <a:pt x="56441" y="470767"/>
                  </a:lnTo>
                  <a:lnTo>
                    <a:pt x="69850" y="521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4133850" y="3653789"/>
              <a:ext cx="71120" cy="600710"/>
            </a:xfrm>
            <a:custGeom>
              <a:avLst/>
              <a:gdLst/>
              <a:ahLst/>
              <a:cxnLst/>
              <a:rect l="l" t="t" r="r" b="b"/>
              <a:pathLst>
                <a:path w="71120" h="600710">
                  <a:moveTo>
                    <a:pt x="0" y="0"/>
                  </a:moveTo>
                  <a:lnTo>
                    <a:pt x="501" y="50479"/>
                  </a:lnTo>
                  <a:lnTo>
                    <a:pt x="2004" y="100941"/>
                  </a:lnTo>
                  <a:lnTo>
                    <a:pt x="4504" y="151368"/>
                  </a:lnTo>
                  <a:lnTo>
                    <a:pt x="7996" y="201741"/>
                  </a:lnTo>
                  <a:lnTo>
                    <a:pt x="12475" y="252045"/>
                  </a:lnTo>
                  <a:lnTo>
                    <a:pt x="17938" y="302259"/>
                  </a:lnTo>
                  <a:lnTo>
                    <a:pt x="24380" y="352369"/>
                  </a:lnTo>
                  <a:lnTo>
                    <a:pt x="31797" y="402354"/>
                  </a:lnTo>
                  <a:lnTo>
                    <a:pt x="40183" y="452199"/>
                  </a:lnTo>
                  <a:lnTo>
                    <a:pt x="49535" y="501885"/>
                  </a:lnTo>
                  <a:lnTo>
                    <a:pt x="59849" y="551394"/>
                  </a:lnTo>
                  <a:lnTo>
                    <a:pt x="71120" y="60071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4122419" y="3653789"/>
              <a:ext cx="72390" cy="603250"/>
            </a:xfrm>
            <a:custGeom>
              <a:avLst/>
              <a:gdLst/>
              <a:ahLst/>
              <a:cxnLst/>
              <a:rect l="l" t="t" r="r" b="b"/>
              <a:pathLst>
                <a:path w="72389" h="603250">
                  <a:moveTo>
                    <a:pt x="0" y="0"/>
                  </a:moveTo>
                  <a:lnTo>
                    <a:pt x="502" y="50796"/>
                  </a:lnTo>
                  <a:lnTo>
                    <a:pt x="2010" y="101570"/>
                  </a:lnTo>
                  <a:lnTo>
                    <a:pt x="4524" y="152300"/>
                  </a:lnTo>
                  <a:lnTo>
                    <a:pt x="8043" y="202964"/>
                  </a:lnTo>
                  <a:lnTo>
                    <a:pt x="12567" y="253540"/>
                  </a:lnTo>
                  <a:lnTo>
                    <a:pt x="18097" y="304006"/>
                  </a:lnTo>
                  <a:lnTo>
                    <a:pt x="24632" y="354339"/>
                  </a:lnTo>
                  <a:lnTo>
                    <a:pt x="32173" y="404518"/>
                  </a:lnTo>
                  <a:lnTo>
                    <a:pt x="40719" y="454521"/>
                  </a:lnTo>
                  <a:lnTo>
                    <a:pt x="50270" y="504325"/>
                  </a:lnTo>
                  <a:lnTo>
                    <a:pt x="60827" y="553908"/>
                  </a:lnTo>
                  <a:lnTo>
                    <a:pt x="72390" y="60325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4118610" y="3653789"/>
              <a:ext cx="72390" cy="604520"/>
            </a:xfrm>
            <a:custGeom>
              <a:avLst/>
              <a:gdLst/>
              <a:ahLst/>
              <a:cxnLst/>
              <a:rect l="l" t="t" r="r" b="b"/>
              <a:pathLst>
                <a:path w="72389" h="604520">
                  <a:moveTo>
                    <a:pt x="0" y="0"/>
                  </a:moveTo>
                  <a:lnTo>
                    <a:pt x="502" y="50797"/>
                  </a:lnTo>
                  <a:lnTo>
                    <a:pt x="2010" y="101576"/>
                  </a:lnTo>
                  <a:lnTo>
                    <a:pt x="4524" y="152320"/>
                  </a:lnTo>
                  <a:lnTo>
                    <a:pt x="8043" y="203011"/>
                  </a:lnTo>
                  <a:lnTo>
                    <a:pt x="12567" y="253632"/>
                  </a:lnTo>
                  <a:lnTo>
                    <a:pt x="18097" y="304164"/>
                  </a:lnTo>
                  <a:lnTo>
                    <a:pt x="24632" y="354591"/>
                  </a:lnTo>
                  <a:lnTo>
                    <a:pt x="32173" y="404894"/>
                  </a:lnTo>
                  <a:lnTo>
                    <a:pt x="40719" y="455056"/>
                  </a:lnTo>
                  <a:lnTo>
                    <a:pt x="50270" y="505060"/>
                  </a:lnTo>
                  <a:lnTo>
                    <a:pt x="60827" y="554887"/>
                  </a:lnTo>
                  <a:lnTo>
                    <a:pt x="72390" y="60452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4290060" y="3647439"/>
              <a:ext cx="158750" cy="713740"/>
            </a:xfrm>
            <a:custGeom>
              <a:avLst/>
              <a:gdLst/>
              <a:ahLst/>
              <a:cxnLst/>
              <a:rect l="l" t="t" r="r" b="b"/>
              <a:pathLst>
                <a:path w="158750" h="713739">
                  <a:moveTo>
                    <a:pt x="0" y="0"/>
                  </a:moveTo>
                  <a:lnTo>
                    <a:pt x="710" y="49236"/>
                  </a:lnTo>
                  <a:lnTo>
                    <a:pt x="2841" y="98374"/>
                  </a:lnTo>
                  <a:lnTo>
                    <a:pt x="6390" y="147380"/>
                  </a:lnTo>
                  <a:lnTo>
                    <a:pt x="11355" y="196224"/>
                  </a:lnTo>
                  <a:lnTo>
                    <a:pt x="17732" y="244874"/>
                  </a:lnTo>
                  <a:lnTo>
                    <a:pt x="25521" y="293298"/>
                  </a:lnTo>
                  <a:lnTo>
                    <a:pt x="34719" y="341465"/>
                  </a:lnTo>
                  <a:lnTo>
                    <a:pt x="45324" y="389343"/>
                  </a:lnTo>
                  <a:lnTo>
                    <a:pt x="57332" y="436900"/>
                  </a:lnTo>
                  <a:lnTo>
                    <a:pt x="70743" y="484105"/>
                  </a:lnTo>
                  <a:lnTo>
                    <a:pt x="85554" y="530926"/>
                  </a:lnTo>
                  <a:lnTo>
                    <a:pt x="101762" y="577331"/>
                  </a:lnTo>
                  <a:lnTo>
                    <a:pt x="119366" y="623290"/>
                  </a:lnTo>
                  <a:lnTo>
                    <a:pt x="138362" y="668770"/>
                  </a:lnTo>
                  <a:lnTo>
                    <a:pt x="158750" y="71374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4155439" y="3816350"/>
              <a:ext cx="113030" cy="643890"/>
            </a:xfrm>
            <a:custGeom>
              <a:avLst/>
              <a:gdLst/>
              <a:ahLst/>
              <a:cxnLst/>
              <a:rect l="l" t="t" r="r" b="b"/>
              <a:pathLst>
                <a:path w="113029" h="643889">
                  <a:moveTo>
                    <a:pt x="0" y="0"/>
                  </a:moveTo>
                  <a:lnTo>
                    <a:pt x="675" y="50674"/>
                  </a:lnTo>
                  <a:lnTo>
                    <a:pt x="2700" y="101272"/>
                  </a:lnTo>
                  <a:lnTo>
                    <a:pt x="6071" y="151763"/>
                  </a:lnTo>
                  <a:lnTo>
                    <a:pt x="10784" y="202115"/>
                  </a:lnTo>
                  <a:lnTo>
                    <a:pt x="16836" y="252297"/>
                  </a:lnTo>
                  <a:lnTo>
                    <a:pt x="24223" y="302278"/>
                  </a:lnTo>
                  <a:lnTo>
                    <a:pt x="32941" y="352027"/>
                  </a:lnTo>
                  <a:lnTo>
                    <a:pt x="42989" y="401511"/>
                  </a:lnTo>
                  <a:lnTo>
                    <a:pt x="54361" y="450702"/>
                  </a:lnTo>
                  <a:lnTo>
                    <a:pt x="67055" y="499566"/>
                  </a:lnTo>
                  <a:lnTo>
                    <a:pt x="81066" y="548072"/>
                  </a:lnTo>
                  <a:lnTo>
                    <a:pt x="96392" y="596191"/>
                  </a:lnTo>
                  <a:lnTo>
                    <a:pt x="113030" y="64389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4116069" y="1737360"/>
              <a:ext cx="217170" cy="288290"/>
            </a:xfrm>
            <a:custGeom>
              <a:avLst/>
              <a:gdLst/>
              <a:ahLst/>
              <a:cxnLst/>
              <a:rect l="l" t="t" r="r" b="b"/>
              <a:pathLst>
                <a:path w="217170" h="288289">
                  <a:moveTo>
                    <a:pt x="217170" y="2540"/>
                  </a:moveTo>
                  <a:lnTo>
                    <a:pt x="0" y="0"/>
                  </a:lnTo>
                </a:path>
                <a:path w="217170" h="288289">
                  <a:moveTo>
                    <a:pt x="217170" y="2540"/>
                  </a:moveTo>
                  <a:lnTo>
                    <a:pt x="217170" y="28829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4640579" y="1953260"/>
              <a:ext cx="19050" cy="80010"/>
            </a:xfrm>
            <a:custGeom>
              <a:avLst/>
              <a:gdLst/>
              <a:ahLst/>
              <a:cxnLst/>
              <a:rect l="l" t="t" r="r" b="b"/>
              <a:pathLst>
                <a:path w="19050" h="80010">
                  <a:moveTo>
                    <a:pt x="19050" y="8000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4116069" y="1737360"/>
              <a:ext cx="0" cy="323850"/>
            </a:xfrm>
            <a:custGeom>
              <a:avLst/>
              <a:gdLst/>
              <a:ahLst/>
              <a:cxnLst/>
              <a:rect l="l" t="t" r="r" b="b"/>
              <a:pathLst>
                <a:path h="323850">
                  <a:moveTo>
                    <a:pt x="0" y="0"/>
                  </a:moveTo>
                  <a:lnTo>
                    <a:pt x="0" y="32385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26" name="object 192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891533" y="2055113"/>
              <a:ext cx="252222" cy="219202"/>
            </a:xfrm>
            <a:prstGeom prst="rect">
              <a:avLst/>
            </a:prstGeom>
          </p:spPr>
        </p:pic>
        <p:pic>
          <p:nvPicPr>
            <p:cNvPr id="1927" name="object 192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310633" y="2027173"/>
              <a:ext cx="355092" cy="243332"/>
            </a:xfrm>
            <a:prstGeom prst="rect">
              <a:avLst/>
            </a:prstGeom>
          </p:spPr>
        </p:pic>
        <p:sp>
          <p:nvSpPr>
            <p:cNvPr id="1928" name="object 1928"/>
            <p:cNvSpPr/>
            <p:nvPr/>
          </p:nvSpPr>
          <p:spPr>
            <a:xfrm>
              <a:off x="4754879" y="587882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60" h="15239">
                  <a:moveTo>
                    <a:pt x="22860" y="0"/>
                  </a:moveTo>
                  <a:lnTo>
                    <a:pt x="17145" y="3095"/>
                  </a:lnTo>
                  <a:lnTo>
                    <a:pt x="11430" y="6667"/>
                  </a:lnTo>
                  <a:lnTo>
                    <a:pt x="5715" y="10715"/>
                  </a:lnTo>
                  <a:lnTo>
                    <a:pt x="0" y="1524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4399279" y="6075679"/>
              <a:ext cx="198120" cy="646430"/>
            </a:xfrm>
            <a:custGeom>
              <a:avLst/>
              <a:gdLst/>
              <a:ahLst/>
              <a:cxnLst/>
              <a:rect l="l" t="t" r="r" b="b"/>
              <a:pathLst>
                <a:path w="198120" h="646429">
                  <a:moveTo>
                    <a:pt x="198120" y="0"/>
                  </a:moveTo>
                  <a:lnTo>
                    <a:pt x="175305" y="47158"/>
                  </a:lnTo>
                  <a:lnTo>
                    <a:pt x="153752" y="94834"/>
                  </a:lnTo>
                  <a:lnTo>
                    <a:pt x="133462" y="143002"/>
                  </a:lnTo>
                  <a:lnTo>
                    <a:pt x="114435" y="191638"/>
                  </a:lnTo>
                  <a:lnTo>
                    <a:pt x="96670" y="240719"/>
                  </a:lnTo>
                  <a:lnTo>
                    <a:pt x="80167" y="290218"/>
                  </a:lnTo>
                  <a:lnTo>
                    <a:pt x="64927" y="340114"/>
                  </a:lnTo>
                  <a:lnTo>
                    <a:pt x="50950" y="390380"/>
                  </a:lnTo>
                  <a:lnTo>
                    <a:pt x="38235" y="440994"/>
                  </a:lnTo>
                  <a:lnTo>
                    <a:pt x="26782" y="491929"/>
                  </a:lnTo>
                  <a:lnTo>
                    <a:pt x="16592" y="543164"/>
                  </a:lnTo>
                  <a:lnTo>
                    <a:pt x="7665" y="594672"/>
                  </a:lnTo>
                  <a:lnTo>
                    <a:pt x="0" y="64643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4777739" y="5822479"/>
              <a:ext cx="292100" cy="56515"/>
            </a:xfrm>
            <a:custGeom>
              <a:avLst/>
              <a:gdLst/>
              <a:ahLst/>
              <a:cxnLst/>
              <a:rect l="l" t="t" r="r" b="b"/>
              <a:pathLst>
                <a:path w="292100" h="56514">
                  <a:moveTo>
                    <a:pt x="0" y="56350"/>
                  </a:moveTo>
                  <a:lnTo>
                    <a:pt x="45184" y="32332"/>
                  </a:lnTo>
                  <a:lnTo>
                    <a:pt x="92662" y="14910"/>
                  </a:lnTo>
                  <a:lnTo>
                    <a:pt x="141763" y="4121"/>
                  </a:lnTo>
                  <a:lnTo>
                    <a:pt x="191817" y="0"/>
                  </a:lnTo>
                  <a:lnTo>
                    <a:pt x="242152" y="2581"/>
                  </a:lnTo>
                  <a:lnTo>
                    <a:pt x="292100" y="119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5302250" y="5914389"/>
              <a:ext cx="568960" cy="279400"/>
            </a:xfrm>
            <a:custGeom>
              <a:avLst/>
              <a:gdLst/>
              <a:ahLst/>
              <a:cxnLst/>
              <a:rect l="l" t="t" r="r" b="b"/>
              <a:pathLst>
                <a:path w="568960" h="279400">
                  <a:moveTo>
                    <a:pt x="186689" y="95250"/>
                  </a:moveTo>
                  <a:lnTo>
                    <a:pt x="141446" y="69115"/>
                  </a:lnTo>
                  <a:lnTo>
                    <a:pt x="95249" y="44291"/>
                  </a:lnTo>
                  <a:lnTo>
                    <a:pt x="48101" y="21133"/>
                  </a:lnTo>
                  <a:lnTo>
                    <a:pt x="0" y="0"/>
                  </a:lnTo>
                </a:path>
                <a:path w="568960" h="279400">
                  <a:moveTo>
                    <a:pt x="186689" y="95250"/>
                  </a:moveTo>
                  <a:lnTo>
                    <a:pt x="232650" y="121862"/>
                  </a:lnTo>
                  <a:lnTo>
                    <a:pt x="279102" y="147419"/>
                  </a:lnTo>
                  <a:lnTo>
                    <a:pt x="326060" y="171933"/>
                  </a:lnTo>
                  <a:lnTo>
                    <a:pt x="373538" y="195421"/>
                  </a:lnTo>
                  <a:lnTo>
                    <a:pt x="421553" y="217896"/>
                  </a:lnTo>
                  <a:lnTo>
                    <a:pt x="470118" y="239375"/>
                  </a:lnTo>
                  <a:lnTo>
                    <a:pt x="519248" y="259871"/>
                  </a:lnTo>
                  <a:lnTo>
                    <a:pt x="568959" y="2794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5871209" y="6193789"/>
              <a:ext cx="595630" cy="135890"/>
            </a:xfrm>
            <a:custGeom>
              <a:avLst/>
              <a:gdLst/>
              <a:ahLst/>
              <a:cxnLst/>
              <a:rect l="l" t="t" r="r" b="b"/>
              <a:pathLst>
                <a:path w="595629" h="135889">
                  <a:moveTo>
                    <a:pt x="0" y="0"/>
                  </a:moveTo>
                  <a:lnTo>
                    <a:pt x="48124" y="17541"/>
                  </a:lnTo>
                  <a:lnTo>
                    <a:pt x="96596" y="33966"/>
                  </a:lnTo>
                  <a:lnTo>
                    <a:pt x="145395" y="49272"/>
                  </a:lnTo>
                  <a:lnTo>
                    <a:pt x="194498" y="63452"/>
                  </a:lnTo>
                  <a:lnTo>
                    <a:pt x="243883" y="76505"/>
                  </a:lnTo>
                  <a:lnTo>
                    <a:pt x="293528" y="88423"/>
                  </a:lnTo>
                  <a:lnTo>
                    <a:pt x="343412" y="99204"/>
                  </a:lnTo>
                  <a:lnTo>
                    <a:pt x="393511" y="108843"/>
                  </a:lnTo>
                  <a:lnTo>
                    <a:pt x="443805" y="117336"/>
                  </a:lnTo>
                  <a:lnTo>
                    <a:pt x="494271" y="124677"/>
                  </a:lnTo>
                  <a:lnTo>
                    <a:pt x="544886" y="130863"/>
                  </a:lnTo>
                  <a:lnTo>
                    <a:pt x="595630" y="13589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6466839" y="6329679"/>
              <a:ext cx="2829560" cy="469900"/>
            </a:xfrm>
            <a:custGeom>
              <a:avLst/>
              <a:gdLst/>
              <a:ahLst/>
              <a:cxnLst/>
              <a:rect l="l" t="t" r="r" b="b"/>
              <a:pathLst>
                <a:path w="2829559" h="469900">
                  <a:moveTo>
                    <a:pt x="1991360" y="176529"/>
                  </a:moveTo>
                  <a:lnTo>
                    <a:pt x="0" y="0"/>
                  </a:lnTo>
                </a:path>
                <a:path w="2829559" h="469900">
                  <a:moveTo>
                    <a:pt x="1991360" y="176529"/>
                  </a:moveTo>
                  <a:lnTo>
                    <a:pt x="2041202" y="181466"/>
                  </a:lnTo>
                  <a:lnTo>
                    <a:pt x="2090806" y="187803"/>
                  </a:lnTo>
                  <a:lnTo>
                    <a:pt x="2140144" y="195527"/>
                  </a:lnTo>
                  <a:lnTo>
                    <a:pt x="2189187" y="204626"/>
                  </a:lnTo>
                  <a:lnTo>
                    <a:pt x="2237909" y="215090"/>
                  </a:lnTo>
                  <a:lnTo>
                    <a:pt x="2286282" y="226906"/>
                  </a:lnTo>
                  <a:lnTo>
                    <a:pt x="2334278" y="240063"/>
                  </a:lnTo>
                  <a:lnTo>
                    <a:pt x="2381871" y="254548"/>
                  </a:lnTo>
                  <a:lnTo>
                    <a:pt x="2429033" y="270351"/>
                  </a:lnTo>
                  <a:lnTo>
                    <a:pt x="2475736" y="287459"/>
                  </a:lnTo>
                  <a:lnTo>
                    <a:pt x="2521954" y="305860"/>
                  </a:lnTo>
                  <a:lnTo>
                    <a:pt x="2567657" y="325543"/>
                  </a:lnTo>
                  <a:lnTo>
                    <a:pt x="2612820" y="346496"/>
                  </a:lnTo>
                  <a:lnTo>
                    <a:pt x="2657414" y="368707"/>
                  </a:lnTo>
                  <a:lnTo>
                    <a:pt x="2701413" y="392165"/>
                  </a:lnTo>
                  <a:lnTo>
                    <a:pt x="2744788" y="416857"/>
                  </a:lnTo>
                  <a:lnTo>
                    <a:pt x="2787513" y="442773"/>
                  </a:lnTo>
                  <a:lnTo>
                    <a:pt x="2829560" y="46989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9296399" y="6799579"/>
              <a:ext cx="636270" cy="422909"/>
            </a:xfrm>
            <a:custGeom>
              <a:avLst/>
              <a:gdLst/>
              <a:ahLst/>
              <a:cxnLst/>
              <a:rect l="l" t="t" r="r" b="b"/>
              <a:pathLst>
                <a:path w="636270" h="422909">
                  <a:moveTo>
                    <a:pt x="0" y="0"/>
                  </a:moveTo>
                  <a:lnTo>
                    <a:pt x="636270" y="42290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4627879" y="5906770"/>
              <a:ext cx="167640" cy="184150"/>
            </a:xfrm>
            <a:custGeom>
              <a:avLst/>
              <a:gdLst/>
              <a:ahLst/>
              <a:cxnLst/>
              <a:rect l="l" t="t" r="r" b="b"/>
              <a:pathLst>
                <a:path w="167639" h="184150">
                  <a:moveTo>
                    <a:pt x="167639" y="0"/>
                  </a:moveTo>
                  <a:lnTo>
                    <a:pt x="125943" y="28905"/>
                  </a:lnTo>
                  <a:lnTo>
                    <a:pt x="87965" y="62077"/>
                  </a:lnTo>
                  <a:lnTo>
                    <a:pt x="54071" y="99212"/>
                  </a:lnTo>
                  <a:lnTo>
                    <a:pt x="24627" y="140004"/>
                  </a:lnTo>
                  <a:lnTo>
                    <a:pt x="0" y="18415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4427219" y="6090920"/>
              <a:ext cx="200660" cy="680720"/>
            </a:xfrm>
            <a:custGeom>
              <a:avLst/>
              <a:gdLst/>
              <a:ahLst/>
              <a:cxnLst/>
              <a:rect l="l" t="t" r="r" b="b"/>
              <a:pathLst>
                <a:path w="200660" h="680720">
                  <a:moveTo>
                    <a:pt x="200660" y="0"/>
                  </a:moveTo>
                  <a:lnTo>
                    <a:pt x="178403" y="45969"/>
                  </a:lnTo>
                  <a:lnTo>
                    <a:pt x="157354" y="92424"/>
                  </a:lnTo>
                  <a:lnTo>
                    <a:pt x="137515" y="139346"/>
                  </a:lnTo>
                  <a:lnTo>
                    <a:pt x="118891" y="186715"/>
                  </a:lnTo>
                  <a:lnTo>
                    <a:pt x="101482" y="234512"/>
                  </a:lnTo>
                  <a:lnTo>
                    <a:pt x="85293" y="282717"/>
                  </a:lnTo>
                  <a:lnTo>
                    <a:pt x="70326" y="331311"/>
                  </a:lnTo>
                  <a:lnTo>
                    <a:pt x="56583" y="380274"/>
                  </a:lnTo>
                  <a:lnTo>
                    <a:pt x="44068" y="429587"/>
                  </a:lnTo>
                  <a:lnTo>
                    <a:pt x="32783" y="479230"/>
                  </a:lnTo>
                  <a:lnTo>
                    <a:pt x="22730" y="529185"/>
                  </a:lnTo>
                  <a:lnTo>
                    <a:pt x="13914" y="579431"/>
                  </a:lnTo>
                  <a:lnTo>
                    <a:pt x="6336" y="629949"/>
                  </a:lnTo>
                  <a:lnTo>
                    <a:pt x="0" y="68072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4795520" y="5855499"/>
              <a:ext cx="265430" cy="51435"/>
            </a:xfrm>
            <a:custGeom>
              <a:avLst/>
              <a:gdLst/>
              <a:ahLst/>
              <a:cxnLst/>
              <a:rect l="l" t="t" r="r" b="b"/>
              <a:pathLst>
                <a:path w="265429" h="51435">
                  <a:moveTo>
                    <a:pt x="0" y="51270"/>
                  </a:moveTo>
                  <a:lnTo>
                    <a:pt x="40739" y="29474"/>
                  </a:lnTo>
                  <a:lnTo>
                    <a:pt x="83772" y="13640"/>
                  </a:lnTo>
                  <a:lnTo>
                    <a:pt x="128428" y="3804"/>
                  </a:lnTo>
                  <a:lnTo>
                    <a:pt x="174037" y="0"/>
                  </a:lnTo>
                  <a:lnTo>
                    <a:pt x="219927" y="2263"/>
                  </a:lnTo>
                  <a:lnTo>
                    <a:pt x="265430" y="1063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5060950" y="5866129"/>
              <a:ext cx="797560" cy="358140"/>
            </a:xfrm>
            <a:custGeom>
              <a:avLst/>
              <a:gdLst/>
              <a:ahLst/>
              <a:cxnLst/>
              <a:rect l="l" t="t" r="r" b="b"/>
              <a:pathLst>
                <a:path w="797560" h="358139">
                  <a:moveTo>
                    <a:pt x="411479" y="172720"/>
                  </a:moveTo>
                  <a:lnTo>
                    <a:pt x="368352" y="147647"/>
                  </a:lnTo>
                  <a:lnTo>
                    <a:pt x="324503" y="124069"/>
                  </a:lnTo>
                  <a:lnTo>
                    <a:pt x="279964" y="101976"/>
                  </a:lnTo>
                  <a:lnTo>
                    <a:pt x="234767" y="81356"/>
                  </a:lnTo>
                  <a:lnTo>
                    <a:pt x="188942" y="62200"/>
                  </a:lnTo>
                  <a:lnTo>
                    <a:pt x="142522" y="44497"/>
                  </a:lnTo>
                  <a:lnTo>
                    <a:pt x="95537" y="28236"/>
                  </a:lnTo>
                  <a:lnTo>
                    <a:pt x="48019" y="13407"/>
                  </a:lnTo>
                  <a:lnTo>
                    <a:pt x="0" y="0"/>
                  </a:lnTo>
                </a:path>
                <a:path w="797560" h="358139">
                  <a:moveTo>
                    <a:pt x="411479" y="172720"/>
                  </a:moveTo>
                  <a:lnTo>
                    <a:pt x="457968" y="199387"/>
                  </a:lnTo>
                  <a:lnTo>
                    <a:pt x="505023" y="225087"/>
                  </a:lnTo>
                  <a:lnTo>
                    <a:pt x="552613" y="249805"/>
                  </a:lnTo>
                  <a:lnTo>
                    <a:pt x="600709" y="273526"/>
                  </a:lnTo>
                  <a:lnTo>
                    <a:pt x="649282" y="296234"/>
                  </a:lnTo>
                  <a:lnTo>
                    <a:pt x="698301" y="317916"/>
                  </a:lnTo>
                  <a:lnTo>
                    <a:pt x="747737" y="338556"/>
                  </a:lnTo>
                  <a:lnTo>
                    <a:pt x="797559" y="35814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5858509" y="6224270"/>
              <a:ext cx="605790" cy="138430"/>
            </a:xfrm>
            <a:custGeom>
              <a:avLst/>
              <a:gdLst/>
              <a:ahLst/>
              <a:cxnLst/>
              <a:rect l="l" t="t" r="r" b="b"/>
              <a:pathLst>
                <a:path w="605789" h="138429">
                  <a:moveTo>
                    <a:pt x="0" y="0"/>
                  </a:moveTo>
                  <a:lnTo>
                    <a:pt x="48784" y="17857"/>
                  </a:lnTo>
                  <a:lnTo>
                    <a:pt x="97966" y="34595"/>
                  </a:lnTo>
                  <a:lnTo>
                    <a:pt x="147518" y="50204"/>
                  </a:lnTo>
                  <a:lnTo>
                    <a:pt x="197414" y="64675"/>
                  </a:lnTo>
                  <a:lnTo>
                    <a:pt x="247627" y="78000"/>
                  </a:lnTo>
                  <a:lnTo>
                    <a:pt x="298132" y="90170"/>
                  </a:lnTo>
                  <a:lnTo>
                    <a:pt x="348901" y="101175"/>
                  </a:lnTo>
                  <a:lnTo>
                    <a:pt x="399908" y="111007"/>
                  </a:lnTo>
                  <a:lnTo>
                    <a:pt x="451127" y="119657"/>
                  </a:lnTo>
                  <a:lnTo>
                    <a:pt x="502531" y="127117"/>
                  </a:lnTo>
                  <a:lnTo>
                    <a:pt x="554094" y="133377"/>
                  </a:lnTo>
                  <a:lnTo>
                    <a:pt x="605790" y="13843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6464300" y="6362700"/>
              <a:ext cx="2814320" cy="464820"/>
            </a:xfrm>
            <a:custGeom>
              <a:avLst/>
              <a:gdLst/>
              <a:ahLst/>
              <a:cxnLst/>
              <a:rect l="l" t="t" r="r" b="b"/>
              <a:pathLst>
                <a:path w="2814320" h="464820">
                  <a:moveTo>
                    <a:pt x="1991360" y="176529"/>
                  </a:moveTo>
                  <a:lnTo>
                    <a:pt x="0" y="0"/>
                  </a:lnTo>
                </a:path>
                <a:path w="2814320" h="464820">
                  <a:moveTo>
                    <a:pt x="1991360" y="176529"/>
                  </a:moveTo>
                  <a:lnTo>
                    <a:pt x="2040156" y="181454"/>
                  </a:lnTo>
                  <a:lnTo>
                    <a:pt x="2088737" y="187754"/>
                  </a:lnTo>
                  <a:lnTo>
                    <a:pt x="2137074" y="195415"/>
                  </a:lnTo>
                  <a:lnTo>
                    <a:pt x="2185142" y="204424"/>
                  </a:lnTo>
                  <a:lnTo>
                    <a:pt x="2232911" y="214769"/>
                  </a:lnTo>
                  <a:lnTo>
                    <a:pt x="2280355" y="226436"/>
                  </a:lnTo>
                  <a:lnTo>
                    <a:pt x="2327446" y="239412"/>
                  </a:lnTo>
                  <a:lnTo>
                    <a:pt x="2374157" y="253684"/>
                  </a:lnTo>
                  <a:lnTo>
                    <a:pt x="2420461" y="269239"/>
                  </a:lnTo>
                  <a:lnTo>
                    <a:pt x="2466329" y="286065"/>
                  </a:lnTo>
                  <a:lnTo>
                    <a:pt x="2511735" y="304147"/>
                  </a:lnTo>
                  <a:lnTo>
                    <a:pt x="2556651" y="323473"/>
                  </a:lnTo>
                  <a:lnTo>
                    <a:pt x="2601049" y="344030"/>
                  </a:lnTo>
                  <a:lnTo>
                    <a:pt x="2644903" y="365805"/>
                  </a:lnTo>
                  <a:lnTo>
                    <a:pt x="2688184" y="388784"/>
                  </a:lnTo>
                  <a:lnTo>
                    <a:pt x="2730865" y="412955"/>
                  </a:lnTo>
                  <a:lnTo>
                    <a:pt x="2772920" y="438305"/>
                  </a:lnTo>
                  <a:lnTo>
                    <a:pt x="2814320" y="46481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9278620" y="6827520"/>
              <a:ext cx="635000" cy="422909"/>
            </a:xfrm>
            <a:custGeom>
              <a:avLst/>
              <a:gdLst/>
              <a:ahLst/>
              <a:cxnLst/>
              <a:rect l="l" t="t" r="r" b="b"/>
              <a:pathLst>
                <a:path w="635000" h="422909">
                  <a:moveTo>
                    <a:pt x="0" y="0"/>
                  </a:moveTo>
                  <a:lnTo>
                    <a:pt x="635000" y="42290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9932670" y="7222489"/>
              <a:ext cx="112395" cy="345440"/>
            </a:xfrm>
            <a:custGeom>
              <a:avLst/>
              <a:gdLst/>
              <a:ahLst/>
              <a:cxnLst/>
              <a:rect l="l" t="t" r="r" b="b"/>
              <a:pathLst>
                <a:path w="112395" h="345440">
                  <a:moveTo>
                    <a:pt x="0" y="0"/>
                  </a:moveTo>
                  <a:lnTo>
                    <a:pt x="37742" y="31035"/>
                  </a:lnTo>
                  <a:lnTo>
                    <a:pt x="68580" y="68262"/>
                  </a:lnTo>
                  <a:lnTo>
                    <a:pt x="91797" y="110728"/>
                  </a:lnTo>
                  <a:lnTo>
                    <a:pt x="106680" y="157479"/>
                  </a:lnTo>
                  <a:lnTo>
                    <a:pt x="112216" y="206315"/>
                  </a:lnTo>
                  <a:lnTo>
                    <a:pt x="108108" y="254793"/>
                  </a:lnTo>
                  <a:lnTo>
                    <a:pt x="94714" y="301605"/>
                  </a:lnTo>
                  <a:lnTo>
                    <a:pt x="72390" y="34543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9913620" y="7250429"/>
              <a:ext cx="100330" cy="306070"/>
            </a:xfrm>
            <a:custGeom>
              <a:avLst/>
              <a:gdLst/>
              <a:ahLst/>
              <a:cxnLst/>
              <a:rect l="l" t="t" r="r" b="b"/>
              <a:pathLst>
                <a:path w="100329" h="306070">
                  <a:moveTo>
                    <a:pt x="0" y="0"/>
                  </a:moveTo>
                  <a:lnTo>
                    <a:pt x="33992" y="27721"/>
                  </a:lnTo>
                  <a:lnTo>
                    <a:pt x="61436" y="60801"/>
                  </a:lnTo>
                  <a:lnTo>
                    <a:pt x="81974" y="98405"/>
                  </a:lnTo>
                  <a:lnTo>
                    <a:pt x="95250" y="139700"/>
                  </a:lnTo>
                  <a:lnTo>
                    <a:pt x="99774" y="183554"/>
                  </a:lnTo>
                  <a:lnTo>
                    <a:pt x="96202" y="226695"/>
                  </a:lnTo>
                  <a:lnTo>
                    <a:pt x="84534" y="267930"/>
                  </a:lnTo>
                  <a:lnTo>
                    <a:pt x="64769" y="3060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4631689" y="4826000"/>
              <a:ext cx="31750" cy="40640"/>
            </a:xfrm>
            <a:custGeom>
              <a:avLst/>
              <a:gdLst/>
              <a:ahLst/>
              <a:cxnLst/>
              <a:rect l="l" t="t" r="r" b="b"/>
              <a:pathLst>
                <a:path w="31750" h="40639">
                  <a:moveTo>
                    <a:pt x="0" y="40639"/>
                  </a:moveTo>
                  <a:lnTo>
                    <a:pt x="3175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4667250" y="4862829"/>
              <a:ext cx="39370" cy="49530"/>
            </a:xfrm>
            <a:custGeom>
              <a:avLst/>
              <a:gdLst/>
              <a:ahLst/>
              <a:cxnLst/>
              <a:rect l="l" t="t" r="r" b="b"/>
              <a:pathLst>
                <a:path w="39370" h="49529">
                  <a:moveTo>
                    <a:pt x="0" y="49529"/>
                  </a:moveTo>
                  <a:lnTo>
                    <a:pt x="393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4575810" y="4866639"/>
              <a:ext cx="55880" cy="26670"/>
            </a:xfrm>
            <a:custGeom>
              <a:avLst/>
              <a:gdLst/>
              <a:ahLst/>
              <a:cxnLst/>
              <a:rect l="l" t="t" r="r" b="b"/>
              <a:pathLst>
                <a:path w="55879" h="26670">
                  <a:moveTo>
                    <a:pt x="55879" y="0"/>
                  </a:moveTo>
                  <a:lnTo>
                    <a:pt x="0" y="266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4605019" y="4912359"/>
              <a:ext cx="62230" cy="27940"/>
            </a:xfrm>
            <a:custGeom>
              <a:avLst/>
              <a:gdLst/>
              <a:ahLst/>
              <a:cxnLst/>
              <a:rect l="l" t="t" r="r" b="b"/>
              <a:pathLst>
                <a:path w="62229" h="27939">
                  <a:moveTo>
                    <a:pt x="62229" y="0"/>
                  </a:moveTo>
                  <a:lnTo>
                    <a:pt x="0" y="2794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4615179" y="5715000"/>
              <a:ext cx="29209" cy="38100"/>
            </a:xfrm>
            <a:custGeom>
              <a:avLst/>
              <a:gdLst/>
              <a:ahLst/>
              <a:cxnLst/>
              <a:rect l="l" t="t" r="r" b="b"/>
              <a:pathLst>
                <a:path w="29210" h="38100">
                  <a:moveTo>
                    <a:pt x="0" y="0"/>
                  </a:moveTo>
                  <a:lnTo>
                    <a:pt x="29209" y="381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4555489" y="5754370"/>
              <a:ext cx="48260" cy="35560"/>
            </a:xfrm>
            <a:custGeom>
              <a:avLst/>
              <a:gdLst/>
              <a:ahLst/>
              <a:cxnLst/>
              <a:rect l="l" t="t" r="r" b="b"/>
              <a:pathLst>
                <a:path w="48260" h="35560">
                  <a:moveTo>
                    <a:pt x="26670" y="8889"/>
                  </a:moveTo>
                  <a:lnTo>
                    <a:pt x="48260" y="35559"/>
                  </a:lnTo>
                </a:path>
                <a:path w="48260" h="35560">
                  <a:moveTo>
                    <a:pt x="26670" y="888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4575810" y="5702300"/>
              <a:ext cx="39370" cy="12700"/>
            </a:xfrm>
            <a:custGeom>
              <a:avLst/>
              <a:gdLst/>
              <a:ahLst/>
              <a:cxnLst/>
              <a:rect l="l" t="t" r="r" b="b"/>
              <a:pathLst>
                <a:path w="39370" h="12700">
                  <a:moveTo>
                    <a:pt x="39370" y="1270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51" name="object 195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591303" y="5843523"/>
              <a:ext cx="169672" cy="238252"/>
            </a:xfrm>
            <a:prstGeom prst="rect">
              <a:avLst/>
            </a:prstGeom>
          </p:spPr>
        </p:pic>
        <p:sp>
          <p:nvSpPr>
            <p:cNvPr id="1952" name="object 1952"/>
            <p:cNvSpPr/>
            <p:nvPr/>
          </p:nvSpPr>
          <p:spPr>
            <a:xfrm>
              <a:off x="5298439" y="4953000"/>
              <a:ext cx="43180" cy="72390"/>
            </a:xfrm>
            <a:custGeom>
              <a:avLst/>
              <a:gdLst/>
              <a:ahLst/>
              <a:cxnLst/>
              <a:rect l="l" t="t" r="r" b="b"/>
              <a:pathLst>
                <a:path w="43179" h="72389">
                  <a:moveTo>
                    <a:pt x="0" y="0"/>
                  </a:moveTo>
                  <a:lnTo>
                    <a:pt x="43180" y="7239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5341620" y="5025389"/>
              <a:ext cx="39370" cy="20320"/>
            </a:xfrm>
            <a:custGeom>
              <a:avLst/>
              <a:gdLst/>
              <a:ahLst/>
              <a:cxnLst/>
              <a:rect l="l" t="t" r="r" b="b"/>
              <a:pathLst>
                <a:path w="39370" h="20320">
                  <a:moveTo>
                    <a:pt x="39370" y="2032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5344159" y="4922520"/>
              <a:ext cx="36830" cy="59690"/>
            </a:xfrm>
            <a:custGeom>
              <a:avLst/>
              <a:gdLst/>
              <a:ahLst/>
              <a:cxnLst/>
              <a:rect l="l" t="t" r="r" b="b"/>
              <a:pathLst>
                <a:path w="36829" h="59689">
                  <a:moveTo>
                    <a:pt x="0" y="0"/>
                  </a:moveTo>
                  <a:lnTo>
                    <a:pt x="36830" y="5969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5380989" y="4982209"/>
              <a:ext cx="26670" cy="13970"/>
            </a:xfrm>
            <a:custGeom>
              <a:avLst/>
              <a:gdLst/>
              <a:ahLst/>
              <a:cxnLst/>
              <a:rect l="l" t="t" r="r" b="b"/>
              <a:pathLst>
                <a:path w="26670" h="13970">
                  <a:moveTo>
                    <a:pt x="26670" y="1397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5328920" y="5673089"/>
              <a:ext cx="36830" cy="22860"/>
            </a:xfrm>
            <a:custGeom>
              <a:avLst/>
              <a:gdLst/>
              <a:ahLst/>
              <a:cxnLst/>
              <a:rect l="l" t="t" r="r" b="b"/>
              <a:pathLst>
                <a:path w="36829" h="22860">
                  <a:moveTo>
                    <a:pt x="0" y="22860"/>
                  </a:moveTo>
                  <a:lnTo>
                    <a:pt x="3683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5361939" y="5716270"/>
              <a:ext cx="38100" cy="45720"/>
            </a:xfrm>
            <a:custGeom>
              <a:avLst/>
              <a:gdLst/>
              <a:ahLst/>
              <a:cxnLst/>
              <a:rect l="l" t="t" r="r" b="b"/>
              <a:pathLst>
                <a:path w="38100" h="45720">
                  <a:moveTo>
                    <a:pt x="11429" y="16510"/>
                  </a:moveTo>
                  <a:lnTo>
                    <a:pt x="38099" y="0"/>
                  </a:lnTo>
                </a:path>
                <a:path w="38100" h="45720">
                  <a:moveTo>
                    <a:pt x="11429" y="16510"/>
                  </a:moveTo>
                  <a:lnTo>
                    <a:pt x="0" y="4572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5311139" y="5695950"/>
              <a:ext cx="17780" cy="41910"/>
            </a:xfrm>
            <a:custGeom>
              <a:avLst/>
              <a:gdLst/>
              <a:ahLst/>
              <a:cxnLst/>
              <a:rect l="l" t="t" r="r" b="b"/>
              <a:pathLst>
                <a:path w="17779" h="41910">
                  <a:moveTo>
                    <a:pt x="17779" y="0"/>
                  </a:moveTo>
                  <a:lnTo>
                    <a:pt x="0" y="4191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5302250" y="5862320"/>
              <a:ext cx="20320" cy="52069"/>
            </a:xfrm>
            <a:custGeom>
              <a:avLst/>
              <a:gdLst/>
              <a:ahLst/>
              <a:cxnLst/>
              <a:rect l="l" t="t" r="r" b="b"/>
              <a:pathLst>
                <a:path w="20320" h="52070">
                  <a:moveTo>
                    <a:pt x="20320" y="0"/>
                  </a:moveTo>
                  <a:lnTo>
                    <a:pt x="0" y="5206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5250179" y="5840729"/>
              <a:ext cx="20320" cy="52069"/>
            </a:xfrm>
            <a:custGeom>
              <a:avLst/>
              <a:gdLst/>
              <a:ahLst/>
              <a:cxnLst/>
              <a:rect l="l" t="t" r="r" b="b"/>
              <a:pathLst>
                <a:path w="20320" h="52070">
                  <a:moveTo>
                    <a:pt x="20320" y="0"/>
                  </a:moveTo>
                  <a:lnTo>
                    <a:pt x="0" y="5206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5069839" y="5834379"/>
              <a:ext cx="180340" cy="58419"/>
            </a:xfrm>
            <a:custGeom>
              <a:avLst/>
              <a:gdLst/>
              <a:ahLst/>
              <a:cxnLst/>
              <a:rect l="l" t="t" r="r" b="b"/>
              <a:pathLst>
                <a:path w="180339" h="58420">
                  <a:moveTo>
                    <a:pt x="180339" y="58420"/>
                  </a:moveTo>
                  <a:lnTo>
                    <a:pt x="136088" y="41790"/>
                  </a:lnTo>
                  <a:lnTo>
                    <a:pt x="91122" y="26352"/>
                  </a:lnTo>
                  <a:lnTo>
                    <a:pt x="45680" y="12342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4295139" y="1738629"/>
              <a:ext cx="0" cy="147320"/>
            </a:xfrm>
            <a:custGeom>
              <a:avLst/>
              <a:gdLst/>
              <a:ahLst/>
              <a:cxnLst/>
              <a:rect l="l" t="t" r="r" b="b"/>
              <a:pathLst>
                <a:path h="147319">
                  <a:moveTo>
                    <a:pt x="0" y="0"/>
                  </a:moveTo>
                  <a:lnTo>
                    <a:pt x="0" y="14732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4160519" y="1738629"/>
              <a:ext cx="0" cy="153670"/>
            </a:xfrm>
            <a:custGeom>
              <a:avLst/>
              <a:gdLst/>
              <a:ahLst/>
              <a:cxnLst/>
              <a:rect l="l" t="t" r="r" b="b"/>
              <a:pathLst>
                <a:path h="153669">
                  <a:moveTo>
                    <a:pt x="0" y="0"/>
                  </a:moveTo>
                  <a:lnTo>
                    <a:pt x="0" y="15367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3994150" y="2907029"/>
              <a:ext cx="548640" cy="0"/>
            </a:xfrm>
            <a:custGeom>
              <a:avLst/>
              <a:gdLst/>
              <a:ahLst/>
              <a:cxnLst/>
              <a:rect l="l" t="t" r="r" b="b"/>
              <a:pathLst>
                <a:path w="548639">
                  <a:moveTo>
                    <a:pt x="0" y="0"/>
                  </a:moveTo>
                  <a:lnTo>
                    <a:pt x="54864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4061460" y="2903219"/>
              <a:ext cx="425450" cy="0"/>
            </a:xfrm>
            <a:custGeom>
              <a:avLst/>
              <a:gdLst/>
              <a:ahLst/>
              <a:cxnLst/>
              <a:rect l="l" t="t" r="r" b="b"/>
              <a:pathLst>
                <a:path w="425450">
                  <a:moveTo>
                    <a:pt x="0" y="0"/>
                  </a:moveTo>
                  <a:lnTo>
                    <a:pt x="425450" y="0"/>
                  </a:lnTo>
                </a:path>
              </a:pathLst>
            </a:custGeom>
            <a:ln w="9144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3994150" y="2832100"/>
              <a:ext cx="548640" cy="0"/>
            </a:xfrm>
            <a:custGeom>
              <a:avLst/>
              <a:gdLst/>
              <a:ahLst/>
              <a:cxnLst/>
              <a:rect l="l" t="t" r="r" b="b"/>
              <a:pathLst>
                <a:path w="548639">
                  <a:moveTo>
                    <a:pt x="0" y="0"/>
                  </a:moveTo>
                  <a:lnTo>
                    <a:pt x="54864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4061460" y="2835910"/>
              <a:ext cx="425450" cy="0"/>
            </a:xfrm>
            <a:custGeom>
              <a:avLst/>
              <a:gdLst/>
              <a:ahLst/>
              <a:cxnLst/>
              <a:rect l="l" t="t" r="r" b="b"/>
              <a:pathLst>
                <a:path w="425450">
                  <a:moveTo>
                    <a:pt x="0" y="0"/>
                  </a:moveTo>
                  <a:lnTo>
                    <a:pt x="425450" y="0"/>
                  </a:lnTo>
                </a:path>
              </a:pathLst>
            </a:custGeom>
            <a:ln w="9144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4475479" y="2832100"/>
              <a:ext cx="0" cy="74930"/>
            </a:xfrm>
            <a:custGeom>
              <a:avLst/>
              <a:gdLst/>
              <a:ahLst/>
              <a:cxnLst/>
              <a:rect l="l" t="t" r="r" b="b"/>
              <a:pathLst>
                <a:path h="74930">
                  <a:moveTo>
                    <a:pt x="0" y="0"/>
                  </a:moveTo>
                  <a:lnTo>
                    <a:pt x="0" y="7493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4478019" y="2833369"/>
              <a:ext cx="0" cy="72390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39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4484369" y="2833369"/>
              <a:ext cx="0" cy="72390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39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4486910" y="2832100"/>
              <a:ext cx="0" cy="74930"/>
            </a:xfrm>
            <a:custGeom>
              <a:avLst/>
              <a:gdLst/>
              <a:ahLst/>
              <a:cxnLst/>
              <a:rect l="l" t="t" r="r" b="b"/>
              <a:pathLst>
                <a:path h="74930">
                  <a:moveTo>
                    <a:pt x="0" y="0"/>
                  </a:moveTo>
                  <a:lnTo>
                    <a:pt x="0" y="7493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4478019" y="2905760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4478019" y="283336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4486910" y="2835910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>
                  <a:moveTo>
                    <a:pt x="0" y="0"/>
                  </a:moveTo>
                  <a:lnTo>
                    <a:pt x="5588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4486910" y="2903219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>
                  <a:moveTo>
                    <a:pt x="0" y="0"/>
                  </a:moveTo>
                  <a:lnTo>
                    <a:pt x="5588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4542789" y="2832100"/>
              <a:ext cx="0" cy="74930"/>
            </a:xfrm>
            <a:custGeom>
              <a:avLst/>
              <a:gdLst/>
              <a:ahLst/>
              <a:cxnLst/>
              <a:rect l="l" t="t" r="r" b="b"/>
              <a:pathLst>
                <a:path h="74930">
                  <a:moveTo>
                    <a:pt x="0" y="0"/>
                  </a:moveTo>
                  <a:lnTo>
                    <a:pt x="0" y="7493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3994150" y="2870200"/>
              <a:ext cx="548640" cy="0"/>
            </a:xfrm>
            <a:custGeom>
              <a:avLst/>
              <a:gdLst/>
              <a:ahLst/>
              <a:cxnLst/>
              <a:rect l="l" t="t" r="r" b="b"/>
              <a:pathLst>
                <a:path w="548639">
                  <a:moveTo>
                    <a:pt x="0" y="0"/>
                  </a:moveTo>
                  <a:lnTo>
                    <a:pt x="54864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4050029" y="2832100"/>
              <a:ext cx="0" cy="74930"/>
            </a:xfrm>
            <a:custGeom>
              <a:avLst/>
              <a:gdLst/>
              <a:ahLst/>
              <a:cxnLst/>
              <a:rect l="l" t="t" r="r" b="b"/>
              <a:pathLst>
                <a:path h="74930">
                  <a:moveTo>
                    <a:pt x="0" y="0"/>
                  </a:moveTo>
                  <a:lnTo>
                    <a:pt x="0" y="7493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4052569" y="2833369"/>
              <a:ext cx="0" cy="72390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39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4058919" y="2833369"/>
              <a:ext cx="0" cy="72390"/>
            </a:xfrm>
            <a:custGeom>
              <a:avLst/>
              <a:gdLst/>
              <a:ahLst/>
              <a:cxnLst/>
              <a:rect l="l" t="t" r="r" b="b"/>
              <a:pathLst>
                <a:path h="72389">
                  <a:moveTo>
                    <a:pt x="0" y="0"/>
                  </a:moveTo>
                  <a:lnTo>
                    <a:pt x="0" y="7239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4061460" y="2832100"/>
              <a:ext cx="0" cy="74930"/>
            </a:xfrm>
            <a:custGeom>
              <a:avLst/>
              <a:gdLst/>
              <a:ahLst/>
              <a:cxnLst/>
              <a:rect l="l" t="t" r="r" b="b"/>
              <a:pathLst>
                <a:path h="74930">
                  <a:moveTo>
                    <a:pt x="0" y="0"/>
                  </a:moveTo>
                  <a:lnTo>
                    <a:pt x="0" y="7493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3994150" y="2832100"/>
              <a:ext cx="0" cy="74930"/>
            </a:xfrm>
            <a:custGeom>
              <a:avLst/>
              <a:gdLst/>
              <a:ahLst/>
              <a:cxnLst/>
              <a:rect l="l" t="t" r="r" b="b"/>
              <a:pathLst>
                <a:path h="74930">
                  <a:moveTo>
                    <a:pt x="0" y="0"/>
                  </a:moveTo>
                  <a:lnTo>
                    <a:pt x="0" y="7493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3994150" y="2835910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>
                  <a:moveTo>
                    <a:pt x="0" y="0"/>
                  </a:moveTo>
                  <a:lnTo>
                    <a:pt x="5588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4052569" y="2833369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4052569" y="2905760"/>
              <a:ext cx="6350" cy="0"/>
            </a:xfrm>
            <a:custGeom>
              <a:avLst/>
              <a:gdLst/>
              <a:ahLst/>
              <a:cxnLst/>
              <a:rect l="l" t="t" r="r" b="b"/>
              <a:pathLst>
                <a:path w="6350">
                  <a:moveTo>
                    <a:pt x="0" y="0"/>
                  </a:moveTo>
                  <a:lnTo>
                    <a:pt x="635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3994150" y="2903219"/>
              <a:ext cx="55880" cy="0"/>
            </a:xfrm>
            <a:custGeom>
              <a:avLst/>
              <a:gdLst/>
              <a:ahLst/>
              <a:cxnLst/>
              <a:rect l="l" t="t" r="r" b="b"/>
              <a:pathLst>
                <a:path w="55879">
                  <a:moveTo>
                    <a:pt x="0" y="0"/>
                  </a:moveTo>
                  <a:lnTo>
                    <a:pt x="5588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10695940" y="4025899"/>
              <a:ext cx="854710" cy="247650"/>
            </a:xfrm>
            <a:custGeom>
              <a:avLst/>
              <a:gdLst/>
              <a:ahLst/>
              <a:cxnLst/>
              <a:rect l="l" t="t" r="r" b="b"/>
              <a:pathLst>
                <a:path w="854709" h="247650">
                  <a:moveTo>
                    <a:pt x="854710" y="0"/>
                  </a:moveTo>
                  <a:lnTo>
                    <a:pt x="288290" y="0"/>
                  </a:lnTo>
                  <a:lnTo>
                    <a:pt x="288290" y="68580"/>
                  </a:lnTo>
                  <a:lnTo>
                    <a:pt x="444500" y="68580"/>
                  </a:lnTo>
                  <a:lnTo>
                    <a:pt x="444500" y="120650"/>
                  </a:lnTo>
                  <a:lnTo>
                    <a:pt x="0" y="120650"/>
                  </a:lnTo>
                  <a:lnTo>
                    <a:pt x="0" y="189230"/>
                  </a:lnTo>
                  <a:lnTo>
                    <a:pt x="3810" y="189230"/>
                  </a:lnTo>
                  <a:lnTo>
                    <a:pt x="3810" y="247650"/>
                  </a:lnTo>
                  <a:lnTo>
                    <a:pt x="854710" y="247650"/>
                  </a:lnTo>
                  <a:lnTo>
                    <a:pt x="854710" y="189230"/>
                  </a:lnTo>
                  <a:lnTo>
                    <a:pt x="854710" y="180340"/>
                  </a:lnTo>
                  <a:lnTo>
                    <a:pt x="854710" y="127000"/>
                  </a:lnTo>
                  <a:lnTo>
                    <a:pt x="854710" y="120650"/>
                  </a:lnTo>
                  <a:lnTo>
                    <a:pt x="854710" y="68580"/>
                  </a:lnTo>
                  <a:lnTo>
                    <a:pt x="854710" y="59690"/>
                  </a:lnTo>
                  <a:lnTo>
                    <a:pt x="8547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11554460" y="4060189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11863070" y="4337050"/>
              <a:ext cx="33020" cy="33020"/>
            </a:xfrm>
            <a:custGeom>
              <a:avLst/>
              <a:gdLst/>
              <a:ahLst/>
              <a:cxnLst/>
              <a:rect l="l" t="t" r="r" b="b"/>
              <a:pathLst>
                <a:path w="33020" h="33020">
                  <a:moveTo>
                    <a:pt x="13970" y="0"/>
                  </a:moveTo>
                  <a:lnTo>
                    <a:pt x="0" y="12700"/>
                  </a:lnTo>
                  <a:lnTo>
                    <a:pt x="33020" y="33020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11592560" y="4060189"/>
              <a:ext cx="303530" cy="309880"/>
            </a:xfrm>
            <a:custGeom>
              <a:avLst/>
              <a:gdLst/>
              <a:ahLst/>
              <a:cxnLst/>
              <a:rect l="l" t="t" r="r" b="b"/>
              <a:pathLst>
                <a:path w="303529" h="309879">
                  <a:moveTo>
                    <a:pt x="303529" y="30987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4720590" y="2903219"/>
              <a:ext cx="636270" cy="247650"/>
            </a:xfrm>
            <a:custGeom>
              <a:avLst/>
              <a:gdLst/>
              <a:ahLst/>
              <a:cxnLst/>
              <a:rect l="l" t="t" r="r" b="b"/>
              <a:pathLst>
                <a:path w="636270" h="247650">
                  <a:moveTo>
                    <a:pt x="636270" y="120650"/>
                  </a:moveTo>
                  <a:lnTo>
                    <a:pt x="411480" y="120650"/>
                  </a:lnTo>
                  <a:lnTo>
                    <a:pt x="411480" y="67310"/>
                  </a:lnTo>
                  <a:lnTo>
                    <a:pt x="537210" y="67310"/>
                  </a:lnTo>
                  <a:lnTo>
                    <a:pt x="537210" y="0"/>
                  </a:lnTo>
                  <a:lnTo>
                    <a:pt x="0" y="0"/>
                  </a:lnTo>
                  <a:lnTo>
                    <a:pt x="0" y="58420"/>
                  </a:lnTo>
                  <a:lnTo>
                    <a:pt x="0" y="67310"/>
                  </a:lnTo>
                  <a:lnTo>
                    <a:pt x="0" y="247650"/>
                  </a:lnTo>
                  <a:lnTo>
                    <a:pt x="467360" y="247650"/>
                  </a:lnTo>
                  <a:lnTo>
                    <a:pt x="467360" y="187960"/>
                  </a:lnTo>
                  <a:lnTo>
                    <a:pt x="636270" y="187960"/>
                  </a:lnTo>
                  <a:lnTo>
                    <a:pt x="636270" y="1206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4681219" y="293751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8100" y="0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4331969" y="3178810"/>
              <a:ext cx="35560" cy="30480"/>
            </a:xfrm>
            <a:custGeom>
              <a:avLst/>
              <a:gdLst/>
              <a:ahLst/>
              <a:cxnLst/>
              <a:rect l="l" t="t" r="r" b="b"/>
              <a:pathLst>
                <a:path w="35560" h="30480">
                  <a:moveTo>
                    <a:pt x="24130" y="0"/>
                  </a:moveTo>
                  <a:lnTo>
                    <a:pt x="0" y="30480"/>
                  </a:lnTo>
                  <a:lnTo>
                    <a:pt x="35560" y="13970"/>
                  </a:lnTo>
                  <a:lnTo>
                    <a:pt x="241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4331969" y="2937510"/>
              <a:ext cx="349250" cy="271780"/>
            </a:xfrm>
            <a:custGeom>
              <a:avLst/>
              <a:gdLst/>
              <a:ahLst/>
              <a:cxnLst/>
              <a:rect l="l" t="t" r="r" b="b"/>
              <a:pathLst>
                <a:path w="349250" h="271780">
                  <a:moveTo>
                    <a:pt x="0" y="271779"/>
                  </a:moveTo>
                  <a:lnTo>
                    <a:pt x="349250" y="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9908540" y="6725920"/>
              <a:ext cx="1029969" cy="1107440"/>
            </a:xfrm>
            <a:custGeom>
              <a:avLst/>
              <a:gdLst/>
              <a:ahLst/>
              <a:cxnLst/>
              <a:rect l="l" t="t" r="r" b="b"/>
              <a:pathLst>
                <a:path w="1029970" h="1107440">
                  <a:moveTo>
                    <a:pt x="97790" y="400050"/>
                  </a:moveTo>
                  <a:lnTo>
                    <a:pt x="81280" y="396240"/>
                  </a:lnTo>
                  <a:lnTo>
                    <a:pt x="80010" y="392430"/>
                  </a:lnTo>
                  <a:lnTo>
                    <a:pt x="77470" y="387350"/>
                  </a:lnTo>
                  <a:lnTo>
                    <a:pt x="74930" y="384810"/>
                  </a:lnTo>
                  <a:lnTo>
                    <a:pt x="72390" y="381000"/>
                  </a:lnTo>
                  <a:lnTo>
                    <a:pt x="64770" y="375920"/>
                  </a:lnTo>
                  <a:lnTo>
                    <a:pt x="7620" y="339090"/>
                  </a:lnTo>
                  <a:lnTo>
                    <a:pt x="0" y="351790"/>
                  </a:lnTo>
                  <a:lnTo>
                    <a:pt x="60960" y="391160"/>
                  </a:lnTo>
                  <a:lnTo>
                    <a:pt x="64770" y="394970"/>
                  </a:lnTo>
                  <a:lnTo>
                    <a:pt x="66040" y="397510"/>
                  </a:lnTo>
                  <a:lnTo>
                    <a:pt x="67310" y="398780"/>
                  </a:lnTo>
                  <a:lnTo>
                    <a:pt x="67310" y="400050"/>
                  </a:lnTo>
                  <a:lnTo>
                    <a:pt x="57150" y="412750"/>
                  </a:lnTo>
                  <a:lnTo>
                    <a:pt x="91440" y="452120"/>
                  </a:lnTo>
                  <a:lnTo>
                    <a:pt x="97790" y="400050"/>
                  </a:lnTo>
                  <a:close/>
                </a:path>
                <a:path w="1029970" h="1107440">
                  <a:moveTo>
                    <a:pt x="144780" y="372110"/>
                  </a:moveTo>
                  <a:lnTo>
                    <a:pt x="115570" y="328930"/>
                  </a:lnTo>
                  <a:lnTo>
                    <a:pt x="101600" y="336550"/>
                  </a:lnTo>
                  <a:lnTo>
                    <a:pt x="38100" y="294640"/>
                  </a:lnTo>
                  <a:lnTo>
                    <a:pt x="30480" y="307340"/>
                  </a:lnTo>
                  <a:lnTo>
                    <a:pt x="93980" y="347980"/>
                  </a:lnTo>
                  <a:lnTo>
                    <a:pt x="92710" y="364490"/>
                  </a:lnTo>
                  <a:lnTo>
                    <a:pt x="144780" y="372110"/>
                  </a:lnTo>
                  <a:close/>
                </a:path>
                <a:path w="1029970" h="1107440">
                  <a:moveTo>
                    <a:pt x="195580" y="938530"/>
                  </a:moveTo>
                  <a:lnTo>
                    <a:pt x="184150" y="930910"/>
                  </a:lnTo>
                  <a:lnTo>
                    <a:pt x="142240" y="993140"/>
                  </a:lnTo>
                  <a:lnTo>
                    <a:pt x="125730" y="993140"/>
                  </a:lnTo>
                  <a:lnTo>
                    <a:pt x="118110" y="1045210"/>
                  </a:lnTo>
                  <a:lnTo>
                    <a:pt x="161290" y="1016000"/>
                  </a:lnTo>
                  <a:lnTo>
                    <a:pt x="154940" y="1002030"/>
                  </a:lnTo>
                  <a:lnTo>
                    <a:pt x="195580" y="938530"/>
                  </a:lnTo>
                  <a:close/>
                </a:path>
                <a:path w="1029970" h="1107440">
                  <a:moveTo>
                    <a:pt x="199390" y="288290"/>
                  </a:moveTo>
                  <a:lnTo>
                    <a:pt x="148590" y="273050"/>
                  </a:lnTo>
                  <a:lnTo>
                    <a:pt x="142240" y="287020"/>
                  </a:lnTo>
                  <a:lnTo>
                    <a:pt x="139700" y="288290"/>
                  </a:lnTo>
                  <a:lnTo>
                    <a:pt x="137160" y="288290"/>
                  </a:lnTo>
                  <a:lnTo>
                    <a:pt x="135890" y="287020"/>
                  </a:lnTo>
                  <a:lnTo>
                    <a:pt x="133350" y="287020"/>
                  </a:lnTo>
                  <a:lnTo>
                    <a:pt x="130810" y="285750"/>
                  </a:lnTo>
                  <a:lnTo>
                    <a:pt x="129540" y="284480"/>
                  </a:lnTo>
                  <a:lnTo>
                    <a:pt x="69850" y="246380"/>
                  </a:lnTo>
                  <a:lnTo>
                    <a:pt x="62230" y="257810"/>
                  </a:lnTo>
                  <a:lnTo>
                    <a:pt x="125730" y="299720"/>
                  </a:lnTo>
                  <a:lnTo>
                    <a:pt x="128270" y="300990"/>
                  </a:lnTo>
                  <a:lnTo>
                    <a:pt x="132080" y="300990"/>
                  </a:lnTo>
                  <a:lnTo>
                    <a:pt x="135890" y="302260"/>
                  </a:lnTo>
                  <a:lnTo>
                    <a:pt x="143510" y="302260"/>
                  </a:lnTo>
                  <a:lnTo>
                    <a:pt x="153670" y="314960"/>
                  </a:lnTo>
                  <a:lnTo>
                    <a:pt x="199390" y="288290"/>
                  </a:lnTo>
                  <a:close/>
                </a:path>
                <a:path w="1029970" h="1107440">
                  <a:moveTo>
                    <a:pt x="217170" y="248920"/>
                  </a:moveTo>
                  <a:lnTo>
                    <a:pt x="153670" y="207010"/>
                  </a:lnTo>
                  <a:lnTo>
                    <a:pt x="154940" y="190500"/>
                  </a:lnTo>
                  <a:lnTo>
                    <a:pt x="102870" y="181610"/>
                  </a:lnTo>
                  <a:lnTo>
                    <a:pt x="130810" y="226060"/>
                  </a:lnTo>
                  <a:lnTo>
                    <a:pt x="146050" y="219710"/>
                  </a:lnTo>
                  <a:lnTo>
                    <a:pt x="208280" y="261620"/>
                  </a:lnTo>
                  <a:lnTo>
                    <a:pt x="217170" y="248920"/>
                  </a:lnTo>
                  <a:close/>
                </a:path>
                <a:path w="1029970" h="1107440">
                  <a:moveTo>
                    <a:pt x="254000" y="994410"/>
                  </a:moveTo>
                  <a:lnTo>
                    <a:pt x="226060" y="949960"/>
                  </a:lnTo>
                  <a:lnTo>
                    <a:pt x="212090" y="1000760"/>
                  </a:lnTo>
                  <a:lnTo>
                    <a:pt x="226060" y="1005840"/>
                  </a:lnTo>
                  <a:lnTo>
                    <a:pt x="227330" y="1008380"/>
                  </a:lnTo>
                  <a:lnTo>
                    <a:pt x="227330" y="1010920"/>
                  </a:lnTo>
                  <a:lnTo>
                    <a:pt x="226060" y="1012190"/>
                  </a:lnTo>
                  <a:lnTo>
                    <a:pt x="226060" y="1017270"/>
                  </a:lnTo>
                  <a:lnTo>
                    <a:pt x="224790" y="1018540"/>
                  </a:lnTo>
                  <a:lnTo>
                    <a:pt x="187960" y="1080770"/>
                  </a:lnTo>
                  <a:lnTo>
                    <a:pt x="200660" y="1088390"/>
                  </a:lnTo>
                  <a:lnTo>
                    <a:pt x="237490" y="1026160"/>
                  </a:lnTo>
                  <a:lnTo>
                    <a:pt x="240030" y="1018540"/>
                  </a:lnTo>
                  <a:lnTo>
                    <a:pt x="241300" y="1016000"/>
                  </a:lnTo>
                  <a:lnTo>
                    <a:pt x="241300" y="1004570"/>
                  </a:lnTo>
                  <a:lnTo>
                    <a:pt x="254000" y="994410"/>
                  </a:lnTo>
                  <a:close/>
                </a:path>
                <a:path w="1029970" h="1107440">
                  <a:moveTo>
                    <a:pt x="317500" y="1042670"/>
                  </a:moveTo>
                  <a:lnTo>
                    <a:pt x="279400" y="1040130"/>
                  </a:lnTo>
                  <a:lnTo>
                    <a:pt x="278130" y="1049020"/>
                  </a:lnTo>
                  <a:lnTo>
                    <a:pt x="271780" y="1051560"/>
                  </a:lnTo>
                  <a:lnTo>
                    <a:pt x="280670" y="1037590"/>
                  </a:lnTo>
                  <a:lnTo>
                    <a:pt x="294640" y="1037590"/>
                  </a:lnTo>
                  <a:lnTo>
                    <a:pt x="299720" y="989330"/>
                  </a:lnTo>
                  <a:lnTo>
                    <a:pt x="260350" y="1018540"/>
                  </a:lnTo>
                  <a:lnTo>
                    <a:pt x="267970" y="1031240"/>
                  </a:lnTo>
                  <a:lnTo>
                    <a:pt x="265430" y="1035050"/>
                  </a:lnTo>
                  <a:lnTo>
                    <a:pt x="227330" y="1099820"/>
                  </a:lnTo>
                  <a:lnTo>
                    <a:pt x="238760" y="1107440"/>
                  </a:lnTo>
                  <a:lnTo>
                    <a:pt x="256540" y="1079500"/>
                  </a:lnTo>
                  <a:lnTo>
                    <a:pt x="256540" y="1076960"/>
                  </a:lnTo>
                  <a:lnTo>
                    <a:pt x="262890" y="1070610"/>
                  </a:lnTo>
                  <a:lnTo>
                    <a:pt x="265430" y="1069340"/>
                  </a:lnTo>
                  <a:lnTo>
                    <a:pt x="266700" y="1069340"/>
                  </a:lnTo>
                  <a:lnTo>
                    <a:pt x="283210" y="1062990"/>
                  </a:lnTo>
                  <a:lnTo>
                    <a:pt x="290830" y="1068070"/>
                  </a:lnTo>
                  <a:lnTo>
                    <a:pt x="317500" y="1042670"/>
                  </a:lnTo>
                  <a:close/>
                </a:path>
                <a:path w="1029970" h="1107440">
                  <a:moveTo>
                    <a:pt x="763270" y="7632"/>
                  </a:moveTo>
                  <a:lnTo>
                    <a:pt x="750570" y="0"/>
                  </a:lnTo>
                  <a:lnTo>
                    <a:pt x="734060" y="27952"/>
                  </a:lnTo>
                  <a:lnTo>
                    <a:pt x="731520" y="33032"/>
                  </a:lnTo>
                  <a:lnTo>
                    <a:pt x="728980" y="34302"/>
                  </a:lnTo>
                  <a:lnTo>
                    <a:pt x="727710" y="36842"/>
                  </a:lnTo>
                  <a:lnTo>
                    <a:pt x="725170" y="38112"/>
                  </a:lnTo>
                  <a:lnTo>
                    <a:pt x="722630" y="38112"/>
                  </a:lnTo>
                  <a:lnTo>
                    <a:pt x="706120" y="44462"/>
                  </a:lnTo>
                  <a:lnTo>
                    <a:pt x="699770" y="39382"/>
                  </a:lnTo>
                  <a:lnTo>
                    <a:pt x="671830" y="64782"/>
                  </a:lnTo>
                  <a:lnTo>
                    <a:pt x="709930" y="67322"/>
                  </a:lnTo>
                  <a:lnTo>
                    <a:pt x="711200" y="58432"/>
                  </a:lnTo>
                  <a:lnTo>
                    <a:pt x="717550" y="55892"/>
                  </a:lnTo>
                  <a:lnTo>
                    <a:pt x="709930" y="69862"/>
                  </a:lnTo>
                  <a:lnTo>
                    <a:pt x="695960" y="69862"/>
                  </a:lnTo>
                  <a:lnTo>
                    <a:pt x="689610" y="116852"/>
                  </a:lnTo>
                  <a:lnTo>
                    <a:pt x="728980" y="88912"/>
                  </a:lnTo>
                  <a:lnTo>
                    <a:pt x="722630" y="76212"/>
                  </a:lnTo>
                  <a:lnTo>
                    <a:pt x="725170" y="72402"/>
                  </a:lnTo>
                  <a:lnTo>
                    <a:pt x="763270" y="7632"/>
                  </a:lnTo>
                  <a:close/>
                </a:path>
                <a:path w="1029970" h="1107440">
                  <a:moveTo>
                    <a:pt x="796290" y="26670"/>
                  </a:moveTo>
                  <a:lnTo>
                    <a:pt x="784860" y="19050"/>
                  </a:lnTo>
                  <a:lnTo>
                    <a:pt x="748030" y="81280"/>
                  </a:lnTo>
                  <a:lnTo>
                    <a:pt x="745490" y="83820"/>
                  </a:lnTo>
                  <a:lnTo>
                    <a:pt x="744220" y="87630"/>
                  </a:lnTo>
                  <a:lnTo>
                    <a:pt x="744220" y="91440"/>
                  </a:lnTo>
                  <a:lnTo>
                    <a:pt x="742950" y="95250"/>
                  </a:lnTo>
                  <a:lnTo>
                    <a:pt x="742950" y="99060"/>
                  </a:lnTo>
                  <a:lnTo>
                    <a:pt x="744220" y="102870"/>
                  </a:lnTo>
                  <a:lnTo>
                    <a:pt x="731520" y="113030"/>
                  </a:lnTo>
                  <a:lnTo>
                    <a:pt x="759460" y="157480"/>
                  </a:lnTo>
                  <a:lnTo>
                    <a:pt x="773430" y="106680"/>
                  </a:lnTo>
                  <a:lnTo>
                    <a:pt x="758190" y="100330"/>
                  </a:lnTo>
                  <a:lnTo>
                    <a:pt x="758190" y="91440"/>
                  </a:lnTo>
                  <a:lnTo>
                    <a:pt x="759460" y="90170"/>
                  </a:lnTo>
                  <a:lnTo>
                    <a:pt x="760730" y="87630"/>
                  </a:lnTo>
                  <a:lnTo>
                    <a:pt x="796290" y="26670"/>
                  </a:lnTo>
                  <a:close/>
                </a:path>
                <a:path w="1029970" h="1107440">
                  <a:moveTo>
                    <a:pt x="871220" y="59690"/>
                  </a:moveTo>
                  <a:lnTo>
                    <a:pt x="826770" y="88900"/>
                  </a:lnTo>
                  <a:lnTo>
                    <a:pt x="834390" y="102870"/>
                  </a:lnTo>
                  <a:lnTo>
                    <a:pt x="792480" y="166370"/>
                  </a:lnTo>
                  <a:lnTo>
                    <a:pt x="805180" y="173990"/>
                  </a:lnTo>
                  <a:lnTo>
                    <a:pt x="845820" y="111760"/>
                  </a:lnTo>
                  <a:lnTo>
                    <a:pt x="862330" y="111760"/>
                  </a:lnTo>
                  <a:lnTo>
                    <a:pt x="871220" y="59690"/>
                  </a:lnTo>
                  <a:close/>
                </a:path>
                <a:path w="1029970" h="1107440">
                  <a:moveTo>
                    <a:pt x="929640" y="895350"/>
                  </a:moveTo>
                  <a:lnTo>
                    <a:pt x="901700" y="850900"/>
                  </a:lnTo>
                  <a:lnTo>
                    <a:pt x="886460" y="858520"/>
                  </a:lnTo>
                  <a:lnTo>
                    <a:pt x="822960" y="817880"/>
                  </a:lnTo>
                  <a:lnTo>
                    <a:pt x="815340" y="829310"/>
                  </a:lnTo>
                  <a:lnTo>
                    <a:pt x="878840" y="871220"/>
                  </a:lnTo>
                  <a:lnTo>
                    <a:pt x="878840" y="886460"/>
                  </a:lnTo>
                  <a:lnTo>
                    <a:pt x="929640" y="895350"/>
                  </a:lnTo>
                  <a:close/>
                </a:path>
                <a:path w="1029970" h="1107440">
                  <a:moveTo>
                    <a:pt x="971550" y="815340"/>
                  </a:moveTo>
                  <a:lnTo>
                    <a:pt x="911860" y="774700"/>
                  </a:lnTo>
                  <a:lnTo>
                    <a:pt x="904240" y="772160"/>
                  </a:lnTo>
                  <a:lnTo>
                    <a:pt x="901700" y="770890"/>
                  </a:lnTo>
                  <a:lnTo>
                    <a:pt x="897890" y="769620"/>
                  </a:lnTo>
                  <a:lnTo>
                    <a:pt x="890270" y="769620"/>
                  </a:lnTo>
                  <a:lnTo>
                    <a:pt x="880110" y="756920"/>
                  </a:lnTo>
                  <a:lnTo>
                    <a:pt x="834390" y="782320"/>
                  </a:lnTo>
                  <a:lnTo>
                    <a:pt x="883920" y="798830"/>
                  </a:lnTo>
                  <a:lnTo>
                    <a:pt x="891540" y="784860"/>
                  </a:lnTo>
                  <a:lnTo>
                    <a:pt x="900430" y="784860"/>
                  </a:lnTo>
                  <a:lnTo>
                    <a:pt x="901700" y="786130"/>
                  </a:lnTo>
                  <a:lnTo>
                    <a:pt x="904240" y="787400"/>
                  </a:lnTo>
                  <a:lnTo>
                    <a:pt x="962660" y="826770"/>
                  </a:lnTo>
                  <a:lnTo>
                    <a:pt x="971550" y="815340"/>
                  </a:lnTo>
                  <a:close/>
                </a:path>
                <a:path w="1029970" h="1107440">
                  <a:moveTo>
                    <a:pt x="998220" y="773430"/>
                  </a:moveTo>
                  <a:lnTo>
                    <a:pt x="935990" y="731520"/>
                  </a:lnTo>
                  <a:lnTo>
                    <a:pt x="937260" y="715010"/>
                  </a:lnTo>
                  <a:lnTo>
                    <a:pt x="885190" y="706120"/>
                  </a:lnTo>
                  <a:lnTo>
                    <a:pt x="913130" y="750570"/>
                  </a:lnTo>
                  <a:lnTo>
                    <a:pt x="928370" y="742950"/>
                  </a:lnTo>
                  <a:lnTo>
                    <a:pt x="990600" y="784860"/>
                  </a:lnTo>
                  <a:lnTo>
                    <a:pt x="998220" y="773430"/>
                  </a:lnTo>
                  <a:close/>
                </a:path>
                <a:path w="1029970" h="1107440">
                  <a:moveTo>
                    <a:pt x="1029970" y="727710"/>
                  </a:moveTo>
                  <a:lnTo>
                    <a:pt x="970280" y="687070"/>
                  </a:lnTo>
                  <a:lnTo>
                    <a:pt x="966470" y="683260"/>
                  </a:lnTo>
                  <a:lnTo>
                    <a:pt x="965200" y="680720"/>
                  </a:lnTo>
                  <a:lnTo>
                    <a:pt x="963930" y="679450"/>
                  </a:lnTo>
                  <a:lnTo>
                    <a:pt x="963930" y="676910"/>
                  </a:lnTo>
                  <a:lnTo>
                    <a:pt x="974090" y="665480"/>
                  </a:lnTo>
                  <a:lnTo>
                    <a:pt x="939800" y="624840"/>
                  </a:lnTo>
                  <a:lnTo>
                    <a:pt x="933450" y="678180"/>
                  </a:lnTo>
                  <a:lnTo>
                    <a:pt x="949960" y="681990"/>
                  </a:lnTo>
                  <a:lnTo>
                    <a:pt x="951230" y="685800"/>
                  </a:lnTo>
                  <a:lnTo>
                    <a:pt x="958850" y="697230"/>
                  </a:lnTo>
                  <a:lnTo>
                    <a:pt x="1022350" y="739140"/>
                  </a:lnTo>
                  <a:lnTo>
                    <a:pt x="1029970" y="7277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4751070" y="2567940"/>
              <a:ext cx="491490" cy="68580"/>
            </a:xfrm>
            <a:custGeom>
              <a:avLst/>
              <a:gdLst/>
              <a:ahLst/>
              <a:cxnLst/>
              <a:rect l="l" t="t" r="r" b="b"/>
              <a:pathLst>
                <a:path w="491489" h="68580">
                  <a:moveTo>
                    <a:pt x="491490" y="0"/>
                  </a:moveTo>
                  <a:lnTo>
                    <a:pt x="0" y="0"/>
                  </a:lnTo>
                  <a:lnTo>
                    <a:pt x="0" y="68579"/>
                  </a:lnTo>
                  <a:lnTo>
                    <a:pt x="491490" y="68579"/>
                  </a:lnTo>
                  <a:lnTo>
                    <a:pt x="4914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4714239" y="2602229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38100" y="0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4518660" y="2797810"/>
              <a:ext cx="31750" cy="34290"/>
            </a:xfrm>
            <a:custGeom>
              <a:avLst/>
              <a:gdLst/>
              <a:ahLst/>
              <a:cxnLst/>
              <a:rect l="l" t="t" r="r" b="b"/>
              <a:pathLst>
                <a:path w="31750" h="34289">
                  <a:moveTo>
                    <a:pt x="17780" y="0"/>
                  </a:moveTo>
                  <a:lnTo>
                    <a:pt x="0" y="34290"/>
                  </a:lnTo>
                  <a:lnTo>
                    <a:pt x="31750" y="12700"/>
                  </a:lnTo>
                  <a:lnTo>
                    <a:pt x="17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4518660" y="2602229"/>
              <a:ext cx="195580" cy="229870"/>
            </a:xfrm>
            <a:custGeom>
              <a:avLst/>
              <a:gdLst/>
              <a:ahLst/>
              <a:cxnLst/>
              <a:rect l="l" t="t" r="r" b="b"/>
              <a:pathLst>
                <a:path w="195579" h="229869">
                  <a:moveTo>
                    <a:pt x="0" y="229870"/>
                  </a:moveTo>
                  <a:lnTo>
                    <a:pt x="195580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3823969" y="7989570"/>
              <a:ext cx="165100" cy="0"/>
            </a:xfrm>
            <a:custGeom>
              <a:avLst/>
              <a:gdLst/>
              <a:ahLst/>
              <a:cxnLst/>
              <a:rect l="l" t="t" r="r" b="b"/>
              <a:pathLst>
                <a:path w="165100">
                  <a:moveTo>
                    <a:pt x="0" y="0"/>
                  </a:moveTo>
                  <a:lnTo>
                    <a:pt x="1651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3783329" y="7989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3742689" y="7989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3703319" y="7989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3463289" y="798829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3422650" y="79882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3383279" y="79882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3342639" y="79882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3150869" y="7988299"/>
              <a:ext cx="165100" cy="0"/>
            </a:xfrm>
            <a:custGeom>
              <a:avLst/>
              <a:gdLst/>
              <a:ahLst/>
              <a:cxnLst/>
              <a:rect l="l" t="t" r="r" b="b"/>
              <a:pathLst>
                <a:path w="165100">
                  <a:moveTo>
                    <a:pt x="0" y="0"/>
                  </a:moveTo>
                  <a:lnTo>
                    <a:pt x="1651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2520950" y="881379"/>
              <a:ext cx="10444480" cy="9048750"/>
            </a:xfrm>
            <a:custGeom>
              <a:avLst/>
              <a:gdLst/>
              <a:ahLst/>
              <a:cxnLst/>
              <a:rect l="l" t="t" r="r" b="b"/>
              <a:pathLst>
                <a:path w="10444480" h="9048750">
                  <a:moveTo>
                    <a:pt x="552450" y="7706360"/>
                  </a:moveTo>
                  <a:lnTo>
                    <a:pt x="547370" y="7706360"/>
                  </a:lnTo>
                  <a:lnTo>
                    <a:pt x="547370" y="7647940"/>
                  </a:lnTo>
                  <a:lnTo>
                    <a:pt x="118110" y="7647940"/>
                  </a:lnTo>
                  <a:lnTo>
                    <a:pt x="118110" y="7706360"/>
                  </a:lnTo>
                  <a:lnTo>
                    <a:pt x="113030" y="7706360"/>
                  </a:lnTo>
                  <a:lnTo>
                    <a:pt x="113030" y="7771130"/>
                  </a:lnTo>
                  <a:lnTo>
                    <a:pt x="552450" y="7771130"/>
                  </a:lnTo>
                  <a:lnTo>
                    <a:pt x="552450" y="7706360"/>
                  </a:lnTo>
                  <a:close/>
                </a:path>
                <a:path w="10444480" h="9048750">
                  <a:moveTo>
                    <a:pt x="742950" y="5807710"/>
                  </a:moveTo>
                  <a:lnTo>
                    <a:pt x="0" y="5807710"/>
                  </a:lnTo>
                  <a:lnTo>
                    <a:pt x="0" y="5872480"/>
                  </a:lnTo>
                  <a:lnTo>
                    <a:pt x="151130" y="5872480"/>
                  </a:lnTo>
                  <a:lnTo>
                    <a:pt x="151130" y="5930900"/>
                  </a:lnTo>
                  <a:lnTo>
                    <a:pt x="591820" y="5930900"/>
                  </a:lnTo>
                  <a:lnTo>
                    <a:pt x="591820" y="5872480"/>
                  </a:lnTo>
                  <a:lnTo>
                    <a:pt x="742950" y="5872480"/>
                  </a:lnTo>
                  <a:lnTo>
                    <a:pt x="742950" y="5807710"/>
                  </a:lnTo>
                  <a:close/>
                </a:path>
                <a:path w="10444480" h="9048750">
                  <a:moveTo>
                    <a:pt x="797560" y="4204970"/>
                  </a:moveTo>
                  <a:lnTo>
                    <a:pt x="354330" y="4204970"/>
                  </a:lnTo>
                  <a:lnTo>
                    <a:pt x="354330" y="4271010"/>
                  </a:lnTo>
                  <a:lnTo>
                    <a:pt x="355600" y="4271010"/>
                  </a:lnTo>
                  <a:lnTo>
                    <a:pt x="355600" y="4329430"/>
                  </a:lnTo>
                  <a:lnTo>
                    <a:pt x="795020" y="4329430"/>
                  </a:lnTo>
                  <a:lnTo>
                    <a:pt x="795020" y="4271010"/>
                  </a:lnTo>
                  <a:lnTo>
                    <a:pt x="797560" y="4271010"/>
                  </a:lnTo>
                  <a:lnTo>
                    <a:pt x="797560" y="4204970"/>
                  </a:lnTo>
                  <a:close/>
                </a:path>
                <a:path w="10444480" h="9048750">
                  <a:moveTo>
                    <a:pt x="1041400" y="520700"/>
                  </a:moveTo>
                  <a:lnTo>
                    <a:pt x="1027430" y="455930"/>
                  </a:lnTo>
                  <a:lnTo>
                    <a:pt x="521970" y="565150"/>
                  </a:lnTo>
                  <a:lnTo>
                    <a:pt x="535940" y="628650"/>
                  </a:lnTo>
                  <a:lnTo>
                    <a:pt x="572833" y="620776"/>
                  </a:lnTo>
                  <a:lnTo>
                    <a:pt x="585470" y="678180"/>
                  </a:lnTo>
                  <a:lnTo>
                    <a:pt x="1016000" y="585470"/>
                  </a:lnTo>
                  <a:lnTo>
                    <a:pt x="1003528" y="528789"/>
                  </a:lnTo>
                  <a:lnTo>
                    <a:pt x="1041400" y="520700"/>
                  </a:lnTo>
                  <a:close/>
                </a:path>
                <a:path w="10444480" h="9048750">
                  <a:moveTo>
                    <a:pt x="1362710" y="7940040"/>
                  </a:moveTo>
                  <a:lnTo>
                    <a:pt x="919480" y="7940040"/>
                  </a:lnTo>
                  <a:lnTo>
                    <a:pt x="919480" y="8006080"/>
                  </a:lnTo>
                  <a:lnTo>
                    <a:pt x="920750" y="8006080"/>
                  </a:lnTo>
                  <a:lnTo>
                    <a:pt x="920750" y="8064500"/>
                  </a:lnTo>
                  <a:lnTo>
                    <a:pt x="1361440" y="8064500"/>
                  </a:lnTo>
                  <a:lnTo>
                    <a:pt x="1361440" y="8006080"/>
                  </a:lnTo>
                  <a:lnTo>
                    <a:pt x="1362710" y="8006080"/>
                  </a:lnTo>
                  <a:lnTo>
                    <a:pt x="1362710" y="7940040"/>
                  </a:lnTo>
                  <a:close/>
                </a:path>
                <a:path w="10444480" h="9048750">
                  <a:moveTo>
                    <a:pt x="2512060" y="7618730"/>
                  </a:moveTo>
                  <a:lnTo>
                    <a:pt x="2466340" y="7618730"/>
                  </a:lnTo>
                  <a:lnTo>
                    <a:pt x="2466340" y="7560310"/>
                  </a:lnTo>
                  <a:lnTo>
                    <a:pt x="2117090" y="7560310"/>
                  </a:lnTo>
                  <a:lnTo>
                    <a:pt x="2117090" y="7618730"/>
                  </a:lnTo>
                  <a:lnTo>
                    <a:pt x="2071370" y="7618730"/>
                  </a:lnTo>
                  <a:lnTo>
                    <a:pt x="2071370" y="7683500"/>
                  </a:lnTo>
                  <a:lnTo>
                    <a:pt x="2512060" y="7683500"/>
                  </a:lnTo>
                  <a:lnTo>
                    <a:pt x="2512060" y="7618730"/>
                  </a:lnTo>
                  <a:close/>
                </a:path>
                <a:path w="10444480" h="9048750">
                  <a:moveTo>
                    <a:pt x="3357880" y="7692390"/>
                  </a:moveTo>
                  <a:lnTo>
                    <a:pt x="2919730" y="7692390"/>
                  </a:lnTo>
                  <a:lnTo>
                    <a:pt x="2919730" y="7750810"/>
                  </a:lnTo>
                  <a:lnTo>
                    <a:pt x="2919730" y="7757160"/>
                  </a:lnTo>
                  <a:lnTo>
                    <a:pt x="2919730" y="7815580"/>
                  </a:lnTo>
                  <a:lnTo>
                    <a:pt x="3357880" y="7815580"/>
                  </a:lnTo>
                  <a:lnTo>
                    <a:pt x="3357880" y="7757160"/>
                  </a:lnTo>
                  <a:lnTo>
                    <a:pt x="3357880" y="7750810"/>
                  </a:lnTo>
                  <a:lnTo>
                    <a:pt x="3357880" y="7692390"/>
                  </a:lnTo>
                  <a:close/>
                </a:path>
                <a:path w="10444480" h="9048750">
                  <a:moveTo>
                    <a:pt x="3361690" y="7405370"/>
                  </a:moveTo>
                  <a:lnTo>
                    <a:pt x="2918460" y="7405370"/>
                  </a:lnTo>
                  <a:lnTo>
                    <a:pt x="2918460" y="7470140"/>
                  </a:lnTo>
                  <a:lnTo>
                    <a:pt x="2919730" y="7470140"/>
                  </a:lnTo>
                  <a:lnTo>
                    <a:pt x="2919730" y="7528560"/>
                  </a:lnTo>
                  <a:lnTo>
                    <a:pt x="3359150" y="7528560"/>
                  </a:lnTo>
                  <a:lnTo>
                    <a:pt x="3359150" y="7470140"/>
                  </a:lnTo>
                  <a:lnTo>
                    <a:pt x="3361690" y="7470140"/>
                  </a:lnTo>
                  <a:lnTo>
                    <a:pt x="3361690" y="7405370"/>
                  </a:lnTo>
                  <a:close/>
                </a:path>
                <a:path w="10444480" h="9048750">
                  <a:moveTo>
                    <a:pt x="3395980" y="63500"/>
                  </a:moveTo>
                  <a:lnTo>
                    <a:pt x="3382010" y="0"/>
                  </a:lnTo>
                  <a:lnTo>
                    <a:pt x="2678430" y="160020"/>
                  </a:lnTo>
                  <a:lnTo>
                    <a:pt x="2692400" y="223520"/>
                  </a:lnTo>
                  <a:lnTo>
                    <a:pt x="2829788" y="192278"/>
                  </a:lnTo>
                  <a:lnTo>
                    <a:pt x="2842260" y="248920"/>
                  </a:lnTo>
                  <a:lnTo>
                    <a:pt x="3271520" y="151130"/>
                  </a:lnTo>
                  <a:lnTo>
                    <a:pt x="3258845" y="94691"/>
                  </a:lnTo>
                  <a:lnTo>
                    <a:pt x="3395980" y="63500"/>
                  </a:lnTo>
                  <a:close/>
                </a:path>
                <a:path w="10444480" h="9048750">
                  <a:moveTo>
                    <a:pt x="4532630" y="7586980"/>
                  </a:moveTo>
                  <a:lnTo>
                    <a:pt x="4478020" y="7552690"/>
                  </a:lnTo>
                  <a:lnTo>
                    <a:pt x="4476166" y="7555573"/>
                  </a:lnTo>
                  <a:lnTo>
                    <a:pt x="4425950" y="7524750"/>
                  </a:lnTo>
                  <a:lnTo>
                    <a:pt x="4194810" y="7886700"/>
                  </a:lnTo>
                  <a:lnTo>
                    <a:pt x="4244035" y="7918767"/>
                  </a:lnTo>
                  <a:lnTo>
                    <a:pt x="4241800" y="7922260"/>
                  </a:lnTo>
                  <a:lnTo>
                    <a:pt x="4296410" y="7956550"/>
                  </a:lnTo>
                  <a:lnTo>
                    <a:pt x="4532630" y="7586980"/>
                  </a:lnTo>
                  <a:close/>
                </a:path>
                <a:path w="10444480" h="9048750">
                  <a:moveTo>
                    <a:pt x="4973320" y="7769860"/>
                  </a:moveTo>
                  <a:lnTo>
                    <a:pt x="4918710" y="7735570"/>
                  </a:lnTo>
                  <a:lnTo>
                    <a:pt x="4916005" y="7739786"/>
                  </a:lnTo>
                  <a:lnTo>
                    <a:pt x="4866640" y="7707630"/>
                  </a:lnTo>
                  <a:lnTo>
                    <a:pt x="4635500" y="8069580"/>
                  </a:lnTo>
                  <a:lnTo>
                    <a:pt x="4684725" y="8101647"/>
                  </a:lnTo>
                  <a:lnTo>
                    <a:pt x="4682490" y="8105140"/>
                  </a:lnTo>
                  <a:lnTo>
                    <a:pt x="4737100" y="8140700"/>
                  </a:lnTo>
                  <a:lnTo>
                    <a:pt x="4973320" y="7769860"/>
                  </a:lnTo>
                  <a:close/>
                </a:path>
                <a:path w="10444480" h="9048750">
                  <a:moveTo>
                    <a:pt x="5341620" y="7862570"/>
                  </a:moveTo>
                  <a:lnTo>
                    <a:pt x="5285740" y="7827010"/>
                  </a:lnTo>
                  <a:lnTo>
                    <a:pt x="4866640" y="8483600"/>
                  </a:lnTo>
                  <a:lnTo>
                    <a:pt x="4921250" y="8519160"/>
                  </a:lnTo>
                  <a:lnTo>
                    <a:pt x="5013591" y="8374926"/>
                  </a:lnTo>
                  <a:lnTo>
                    <a:pt x="5063490" y="8407400"/>
                  </a:lnTo>
                  <a:lnTo>
                    <a:pt x="5299710" y="8037830"/>
                  </a:lnTo>
                  <a:lnTo>
                    <a:pt x="5249557" y="8006347"/>
                  </a:lnTo>
                  <a:lnTo>
                    <a:pt x="5341620" y="7862570"/>
                  </a:lnTo>
                  <a:close/>
                </a:path>
                <a:path w="10444480" h="9048750">
                  <a:moveTo>
                    <a:pt x="6049010" y="8398510"/>
                  </a:moveTo>
                  <a:lnTo>
                    <a:pt x="6009716" y="8373491"/>
                  </a:lnTo>
                  <a:lnTo>
                    <a:pt x="6041390" y="8324850"/>
                  </a:lnTo>
                  <a:lnTo>
                    <a:pt x="5749290" y="8138160"/>
                  </a:lnTo>
                  <a:lnTo>
                    <a:pt x="5717324" y="8187245"/>
                  </a:lnTo>
                  <a:lnTo>
                    <a:pt x="5678170" y="8162290"/>
                  </a:lnTo>
                  <a:lnTo>
                    <a:pt x="5643880" y="8216900"/>
                  </a:lnTo>
                  <a:lnTo>
                    <a:pt x="6013450" y="8454390"/>
                  </a:lnTo>
                  <a:lnTo>
                    <a:pt x="6049010" y="8398510"/>
                  </a:lnTo>
                  <a:close/>
                </a:path>
                <a:path w="10444480" h="9048750">
                  <a:moveTo>
                    <a:pt x="6062980" y="8696960"/>
                  </a:moveTo>
                  <a:lnTo>
                    <a:pt x="5477510" y="8322310"/>
                  </a:lnTo>
                  <a:lnTo>
                    <a:pt x="5441950" y="8376920"/>
                  </a:lnTo>
                  <a:lnTo>
                    <a:pt x="5550598" y="8446452"/>
                  </a:lnTo>
                  <a:lnTo>
                    <a:pt x="5518150" y="8496300"/>
                  </a:lnTo>
                  <a:lnTo>
                    <a:pt x="5887720" y="8732520"/>
                  </a:lnTo>
                  <a:lnTo>
                    <a:pt x="5919228" y="8682342"/>
                  </a:lnTo>
                  <a:lnTo>
                    <a:pt x="6027420" y="8751570"/>
                  </a:lnTo>
                  <a:lnTo>
                    <a:pt x="6062980" y="8696960"/>
                  </a:lnTo>
                  <a:close/>
                </a:path>
                <a:path w="10444480" h="9048750">
                  <a:moveTo>
                    <a:pt x="7208520" y="9048750"/>
                  </a:moveTo>
                  <a:lnTo>
                    <a:pt x="6838950" y="8811260"/>
                  </a:lnTo>
                  <a:lnTo>
                    <a:pt x="6803390" y="8867140"/>
                  </a:lnTo>
                  <a:lnTo>
                    <a:pt x="6807111" y="8869528"/>
                  </a:lnTo>
                  <a:lnTo>
                    <a:pt x="6776720" y="8917940"/>
                  </a:lnTo>
                  <a:lnTo>
                    <a:pt x="6979920" y="9048750"/>
                  </a:lnTo>
                  <a:lnTo>
                    <a:pt x="7087870" y="9048750"/>
                  </a:lnTo>
                  <a:lnTo>
                    <a:pt x="7100570" y="9048750"/>
                  </a:lnTo>
                  <a:lnTo>
                    <a:pt x="7208520" y="9048750"/>
                  </a:lnTo>
                  <a:close/>
                </a:path>
                <a:path w="10444480" h="9048750">
                  <a:moveTo>
                    <a:pt x="7400290" y="8474710"/>
                  </a:moveTo>
                  <a:lnTo>
                    <a:pt x="7037070" y="8242300"/>
                  </a:lnTo>
                  <a:lnTo>
                    <a:pt x="7005002" y="8291538"/>
                  </a:lnTo>
                  <a:lnTo>
                    <a:pt x="7001510" y="8289290"/>
                  </a:lnTo>
                  <a:lnTo>
                    <a:pt x="6967220" y="8343900"/>
                  </a:lnTo>
                  <a:lnTo>
                    <a:pt x="7336790" y="8581390"/>
                  </a:lnTo>
                  <a:lnTo>
                    <a:pt x="7372350" y="8526780"/>
                  </a:lnTo>
                  <a:lnTo>
                    <a:pt x="7368133" y="8524088"/>
                  </a:lnTo>
                  <a:lnTo>
                    <a:pt x="7400290" y="8474710"/>
                  </a:lnTo>
                  <a:close/>
                </a:path>
                <a:path w="10444480" h="9048750">
                  <a:moveTo>
                    <a:pt x="7834630" y="8581390"/>
                  </a:moveTo>
                  <a:lnTo>
                    <a:pt x="7410450" y="8310880"/>
                  </a:lnTo>
                  <a:lnTo>
                    <a:pt x="7374890" y="8365490"/>
                  </a:lnTo>
                  <a:lnTo>
                    <a:pt x="7401776" y="8382648"/>
                  </a:lnTo>
                  <a:lnTo>
                    <a:pt x="7371080" y="8431530"/>
                  </a:lnTo>
                  <a:lnTo>
                    <a:pt x="7740650" y="8667750"/>
                  </a:lnTo>
                  <a:lnTo>
                    <a:pt x="7771587" y="8618487"/>
                  </a:lnTo>
                  <a:lnTo>
                    <a:pt x="7799070" y="8636000"/>
                  </a:lnTo>
                  <a:lnTo>
                    <a:pt x="7834630" y="8581390"/>
                  </a:lnTo>
                  <a:close/>
                </a:path>
                <a:path w="10444480" h="9048750">
                  <a:moveTo>
                    <a:pt x="7838440" y="8241030"/>
                  </a:moveTo>
                  <a:lnTo>
                    <a:pt x="7313930" y="7905750"/>
                  </a:lnTo>
                  <a:lnTo>
                    <a:pt x="7278370" y="7960360"/>
                  </a:lnTo>
                  <a:lnTo>
                    <a:pt x="7355726" y="8009699"/>
                  </a:lnTo>
                  <a:lnTo>
                    <a:pt x="7324090" y="8059420"/>
                  </a:lnTo>
                  <a:lnTo>
                    <a:pt x="7694930" y="8295640"/>
                  </a:lnTo>
                  <a:lnTo>
                    <a:pt x="7726972" y="8246427"/>
                  </a:lnTo>
                  <a:lnTo>
                    <a:pt x="7804150" y="8295640"/>
                  </a:lnTo>
                  <a:lnTo>
                    <a:pt x="7838440" y="8241030"/>
                  </a:lnTo>
                  <a:close/>
                </a:path>
                <a:path w="10444480" h="9048750">
                  <a:moveTo>
                    <a:pt x="7971790" y="7955280"/>
                  </a:moveTo>
                  <a:lnTo>
                    <a:pt x="7578090" y="7702550"/>
                  </a:lnTo>
                  <a:lnTo>
                    <a:pt x="7542530" y="7757160"/>
                  </a:lnTo>
                  <a:lnTo>
                    <a:pt x="7554531" y="7764856"/>
                  </a:lnTo>
                  <a:lnTo>
                    <a:pt x="7523480" y="7814310"/>
                  </a:lnTo>
                  <a:lnTo>
                    <a:pt x="7893050" y="8051800"/>
                  </a:lnTo>
                  <a:lnTo>
                    <a:pt x="7924863" y="8001813"/>
                  </a:lnTo>
                  <a:lnTo>
                    <a:pt x="7937500" y="8009890"/>
                  </a:lnTo>
                  <a:lnTo>
                    <a:pt x="7971790" y="7955280"/>
                  </a:lnTo>
                  <a:close/>
                </a:path>
                <a:path w="10444480" h="9048750">
                  <a:moveTo>
                    <a:pt x="8082280" y="7336790"/>
                  </a:moveTo>
                  <a:lnTo>
                    <a:pt x="8025968" y="7300925"/>
                  </a:lnTo>
                  <a:lnTo>
                    <a:pt x="8056880" y="7251700"/>
                  </a:lnTo>
                  <a:lnTo>
                    <a:pt x="7799070" y="7086600"/>
                  </a:lnTo>
                  <a:lnTo>
                    <a:pt x="7766939" y="7135939"/>
                  </a:lnTo>
                  <a:lnTo>
                    <a:pt x="7711440" y="7100570"/>
                  </a:lnTo>
                  <a:lnTo>
                    <a:pt x="7675880" y="7155180"/>
                  </a:lnTo>
                  <a:lnTo>
                    <a:pt x="8046720" y="7391400"/>
                  </a:lnTo>
                  <a:lnTo>
                    <a:pt x="8082280" y="7336790"/>
                  </a:lnTo>
                  <a:close/>
                </a:path>
                <a:path w="10444480" h="9048750">
                  <a:moveTo>
                    <a:pt x="8124190" y="7658100"/>
                  </a:moveTo>
                  <a:lnTo>
                    <a:pt x="7792720" y="7446010"/>
                  </a:lnTo>
                  <a:lnTo>
                    <a:pt x="7760817" y="7494994"/>
                  </a:lnTo>
                  <a:lnTo>
                    <a:pt x="7741920" y="7482840"/>
                  </a:lnTo>
                  <a:lnTo>
                    <a:pt x="7706360" y="7537450"/>
                  </a:lnTo>
                  <a:lnTo>
                    <a:pt x="8077200" y="7774940"/>
                  </a:lnTo>
                  <a:lnTo>
                    <a:pt x="8111490" y="7720330"/>
                  </a:lnTo>
                  <a:lnTo>
                    <a:pt x="8091868" y="7707731"/>
                  </a:lnTo>
                  <a:lnTo>
                    <a:pt x="8124190" y="7658100"/>
                  </a:lnTo>
                  <a:close/>
                </a:path>
                <a:path w="10444480" h="9048750">
                  <a:moveTo>
                    <a:pt x="8487410" y="7462520"/>
                  </a:moveTo>
                  <a:lnTo>
                    <a:pt x="8444293" y="7434974"/>
                  </a:lnTo>
                  <a:lnTo>
                    <a:pt x="8475980" y="7386320"/>
                  </a:lnTo>
                  <a:lnTo>
                    <a:pt x="8191500" y="7204710"/>
                  </a:lnTo>
                  <a:lnTo>
                    <a:pt x="8160728" y="7253719"/>
                  </a:lnTo>
                  <a:lnTo>
                    <a:pt x="8117840" y="7226300"/>
                  </a:lnTo>
                  <a:lnTo>
                    <a:pt x="8082280" y="7280910"/>
                  </a:lnTo>
                  <a:lnTo>
                    <a:pt x="8451850" y="7517130"/>
                  </a:lnTo>
                  <a:lnTo>
                    <a:pt x="8487410" y="7462520"/>
                  </a:lnTo>
                  <a:close/>
                </a:path>
                <a:path w="10444480" h="9048750">
                  <a:moveTo>
                    <a:pt x="8860790" y="6497320"/>
                  </a:moveTo>
                  <a:lnTo>
                    <a:pt x="8827732" y="6476162"/>
                  </a:lnTo>
                  <a:lnTo>
                    <a:pt x="8859520" y="6426200"/>
                  </a:lnTo>
                  <a:lnTo>
                    <a:pt x="8553450" y="6231890"/>
                  </a:lnTo>
                  <a:lnTo>
                    <a:pt x="8522716" y="6280823"/>
                  </a:lnTo>
                  <a:lnTo>
                    <a:pt x="8489950" y="6259830"/>
                  </a:lnTo>
                  <a:lnTo>
                    <a:pt x="8454390" y="6314440"/>
                  </a:lnTo>
                  <a:lnTo>
                    <a:pt x="8825230" y="6551930"/>
                  </a:lnTo>
                  <a:lnTo>
                    <a:pt x="8860790" y="6497320"/>
                  </a:lnTo>
                  <a:close/>
                </a:path>
                <a:path w="10444480" h="9048750">
                  <a:moveTo>
                    <a:pt x="9000490" y="6273800"/>
                  </a:moveTo>
                  <a:lnTo>
                    <a:pt x="8968854" y="6253581"/>
                  </a:lnTo>
                  <a:lnTo>
                    <a:pt x="8999220" y="6205220"/>
                  </a:lnTo>
                  <a:lnTo>
                    <a:pt x="8694420" y="6009640"/>
                  </a:lnTo>
                  <a:lnTo>
                    <a:pt x="8662911" y="6058039"/>
                  </a:lnTo>
                  <a:lnTo>
                    <a:pt x="8630920" y="6037580"/>
                  </a:lnTo>
                  <a:lnTo>
                    <a:pt x="8595360" y="6093460"/>
                  </a:lnTo>
                  <a:lnTo>
                    <a:pt x="8964930" y="6329680"/>
                  </a:lnTo>
                  <a:lnTo>
                    <a:pt x="9000490" y="6273800"/>
                  </a:lnTo>
                  <a:close/>
                </a:path>
                <a:path w="10444480" h="9048750">
                  <a:moveTo>
                    <a:pt x="9306560" y="5800090"/>
                  </a:moveTo>
                  <a:lnTo>
                    <a:pt x="8933180" y="5561330"/>
                  </a:lnTo>
                  <a:lnTo>
                    <a:pt x="8898890" y="5615940"/>
                  </a:lnTo>
                  <a:lnTo>
                    <a:pt x="8899893" y="5616587"/>
                  </a:lnTo>
                  <a:lnTo>
                    <a:pt x="8868410" y="5666740"/>
                  </a:lnTo>
                  <a:lnTo>
                    <a:pt x="9239250" y="5902960"/>
                  </a:lnTo>
                  <a:lnTo>
                    <a:pt x="9270327" y="5853468"/>
                  </a:lnTo>
                  <a:lnTo>
                    <a:pt x="9272270" y="5854700"/>
                  </a:lnTo>
                  <a:lnTo>
                    <a:pt x="9306560" y="5800090"/>
                  </a:lnTo>
                  <a:close/>
                </a:path>
                <a:path w="10444480" h="9048750">
                  <a:moveTo>
                    <a:pt x="9457690" y="1959610"/>
                  </a:moveTo>
                  <a:lnTo>
                    <a:pt x="9083040" y="1722120"/>
                  </a:lnTo>
                  <a:lnTo>
                    <a:pt x="9048750" y="1776730"/>
                  </a:lnTo>
                  <a:lnTo>
                    <a:pt x="9049995" y="1777530"/>
                  </a:lnTo>
                  <a:lnTo>
                    <a:pt x="9018270" y="1826260"/>
                  </a:lnTo>
                  <a:lnTo>
                    <a:pt x="9389110" y="2062480"/>
                  </a:lnTo>
                  <a:lnTo>
                    <a:pt x="9421000" y="2013508"/>
                  </a:lnTo>
                  <a:lnTo>
                    <a:pt x="9422130" y="2014220"/>
                  </a:lnTo>
                  <a:lnTo>
                    <a:pt x="9457690" y="1959610"/>
                  </a:lnTo>
                  <a:close/>
                </a:path>
                <a:path w="10444480" h="9048750">
                  <a:moveTo>
                    <a:pt x="9968230" y="4814570"/>
                  </a:moveTo>
                  <a:lnTo>
                    <a:pt x="9594850" y="4575810"/>
                  </a:lnTo>
                  <a:lnTo>
                    <a:pt x="9559290" y="4630420"/>
                  </a:lnTo>
                  <a:lnTo>
                    <a:pt x="9561208" y="4631652"/>
                  </a:lnTo>
                  <a:lnTo>
                    <a:pt x="9530080" y="4681220"/>
                  </a:lnTo>
                  <a:lnTo>
                    <a:pt x="9900920" y="4917440"/>
                  </a:lnTo>
                  <a:lnTo>
                    <a:pt x="9931997" y="4867948"/>
                  </a:lnTo>
                  <a:lnTo>
                    <a:pt x="9933940" y="4869180"/>
                  </a:lnTo>
                  <a:lnTo>
                    <a:pt x="9968230" y="4814570"/>
                  </a:lnTo>
                  <a:close/>
                </a:path>
                <a:path w="10444480" h="9048750">
                  <a:moveTo>
                    <a:pt x="10444480" y="4168140"/>
                  </a:moveTo>
                  <a:lnTo>
                    <a:pt x="9992360" y="3879850"/>
                  </a:lnTo>
                  <a:lnTo>
                    <a:pt x="9958070" y="3934460"/>
                  </a:lnTo>
                  <a:lnTo>
                    <a:pt x="9997973" y="3959987"/>
                  </a:lnTo>
                  <a:lnTo>
                    <a:pt x="9966960" y="4009390"/>
                  </a:lnTo>
                  <a:lnTo>
                    <a:pt x="10337800" y="4246880"/>
                  </a:lnTo>
                  <a:lnTo>
                    <a:pt x="10368470" y="4196892"/>
                  </a:lnTo>
                  <a:lnTo>
                    <a:pt x="10408920" y="4222750"/>
                  </a:lnTo>
                  <a:lnTo>
                    <a:pt x="10444480" y="41681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3252469" y="3873500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70" h="2539">
                  <a:moveTo>
                    <a:pt x="0" y="2539"/>
                  </a:moveTo>
                  <a:lnTo>
                    <a:pt x="139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3247389" y="3868420"/>
              <a:ext cx="21590" cy="3810"/>
            </a:xfrm>
            <a:custGeom>
              <a:avLst/>
              <a:gdLst/>
              <a:ahLst/>
              <a:cxnLst/>
              <a:rect l="l" t="t" r="r" b="b"/>
              <a:pathLst>
                <a:path w="21589" h="3810">
                  <a:moveTo>
                    <a:pt x="0" y="3810"/>
                  </a:moveTo>
                  <a:lnTo>
                    <a:pt x="2159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3243579" y="3863339"/>
              <a:ext cx="27940" cy="5080"/>
            </a:xfrm>
            <a:custGeom>
              <a:avLst/>
              <a:gdLst/>
              <a:ahLst/>
              <a:cxnLst/>
              <a:rect l="l" t="t" r="r" b="b"/>
              <a:pathLst>
                <a:path w="27939" h="5079">
                  <a:moveTo>
                    <a:pt x="0" y="5079"/>
                  </a:moveTo>
                  <a:lnTo>
                    <a:pt x="2794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3243579" y="3834129"/>
              <a:ext cx="24130" cy="27940"/>
            </a:xfrm>
            <a:custGeom>
              <a:avLst/>
              <a:gdLst/>
              <a:ahLst/>
              <a:cxnLst/>
              <a:rect l="l" t="t" r="r" b="b"/>
              <a:pathLst>
                <a:path w="24129" h="27939">
                  <a:moveTo>
                    <a:pt x="13969" y="27939"/>
                  </a:moveTo>
                  <a:lnTo>
                    <a:pt x="8889" y="0"/>
                  </a:lnTo>
                </a:path>
                <a:path w="24129" h="27939">
                  <a:moveTo>
                    <a:pt x="13969" y="27939"/>
                  </a:moveTo>
                  <a:lnTo>
                    <a:pt x="0" y="11429"/>
                  </a:lnTo>
                </a:path>
                <a:path w="24129" h="27939">
                  <a:moveTo>
                    <a:pt x="13969" y="27939"/>
                  </a:moveTo>
                  <a:lnTo>
                    <a:pt x="21589" y="7619"/>
                  </a:lnTo>
                </a:path>
                <a:path w="24129" h="27939">
                  <a:moveTo>
                    <a:pt x="13969" y="27939"/>
                  </a:moveTo>
                  <a:lnTo>
                    <a:pt x="24129" y="19049"/>
                  </a:lnTo>
                </a:path>
                <a:path w="24129" h="27939">
                  <a:moveTo>
                    <a:pt x="13969" y="27939"/>
                  </a:moveTo>
                  <a:lnTo>
                    <a:pt x="0" y="2285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3423919" y="384302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0" y="2539"/>
                  </a:moveTo>
                  <a:lnTo>
                    <a:pt x="1270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3418839" y="3839209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10">
                  <a:moveTo>
                    <a:pt x="0" y="3810"/>
                  </a:moveTo>
                  <a:lnTo>
                    <a:pt x="203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3415029" y="3834129"/>
              <a:ext cx="26670" cy="5080"/>
            </a:xfrm>
            <a:custGeom>
              <a:avLst/>
              <a:gdLst/>
              <a:ahLst/>
              <a:cxnLst/>
              <a:rect l="l" t="t" r="r" b="b"/>
              <a:pathLst>
                <a:path w="26670" h="5079">
                  <a:moveTo>
                    <a:pt x="0" y="5079"/>
                  </a:moveTo>
                  <a:lnTo>
                    <a:pt x="266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3413760" y="3804920"/>
              <a:ext cx="24130" cy="26670"/>
            </a:xfrm>
            <a:custGeom>
              <a:avLst/>
              <a:gdLst/>
              <a:ahLst/>
              <a:cxnLst/>
              <a:rect l="l" t="t" r="r" b="b"/>
              <a:pathLst>
                <a:path w="24129" h="26670">
                  <a:moveTo>
                    <a:pt x="13970" y="26670"/>
                  </a:moveTo>
                  <a:lnTo>
                    <a:pt x="8890" y="0"/>
                  </a:lnTo>
                </a:path>
                <a:path w="24129" h="26670">
                  <a:moveTo>
                    <a:pt x="13970" y="26670"/>
                  </a:moveTo>
                  <a:lnTo>
                    <a:pt x="0" y="11430"/>
                  </a:lnTo>
                </a:path>
                <a:path w="24129" h="26670">
                  <a:moveTo>
                    <a:pt x="13970" y="26670"/>
                  </a:moveTo>
                  <a:lnTo>
                    <a:pt x="20320" y="7620"/>
                  </a:lnTo>
                </a:path>
                <a:path w="24129" h="26670">
                  <a:moveTo>
                    <a:pt x="13970" y="26670"/>
                  </a:moveTo>
                  <a:lnTo>
                    <a:pt x="24130" y="17780"/>
                  </a:lnTo>
                </a:path>
                <a:path w="24129" h="26670">
                  <a:moveTo>
                    <a:pt x="13970" y="26670"/>
                  </a:moveTo>
                  <a:lnTo>
                    <a:pt x="1270" y="228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3558539" y="379983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0"/>
                  </a:moveTo>
                  <a:lnTo>
                    <a:pt x="0" y="76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3558539" y="380110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17779" y="0"/>
                  </a:moveTo>
                  <a:lnTo>
                    <a:pt x="0" y="1270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3557269" y="3802379"/>
              <a:ext cx="24130" cy="16510"/>
            </a:xfrm>
            <a:custGeom>
              <a:avLst/>
              <a:gdLst/>
              <a:ahLst/>
              <a:cxnLst/>
              <a:rect l="l" t="t" r="r" b="b"/>
              <a:pathLst>
                <a:path w="24129" h="16510">
                  <a:moveTo>
                    <a:pt x="24129" y="0"/>
                  </a:moveTo>
                  <a:lnTo>
                    <a:pt x="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3566160" y="3813809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6350" y="0"/>
                  </a:moveTo>
                  <a:lnTo>
                    <a:pt x="21590" y="24130"/>
                  </a:lnTo>
                </a:path>
                <a:path w="25400" h="24129">
                  <a:moveTo>
                    <a:pt x="6350" y="0"/>
                  </a:moveTo>
                  <a:lnTo>
                    <a:pt x="25400" y="10160"/>
                  </a:lnTo>
                </a:path>
                <a:path w="25400" h="24129">
                  <a:moveTo>
                    <a:pt x="6350" y="0"/>
                  </a:moveTo>
                  <a:lnTo>
                    <a:pt x="7620" y="21590"/>
                  </a:lnTo>
                </a:path>
                <a:path w="25400" h="24129">
                  <a:moveTo>
                    <a:pt x="6350" y="0"/>
                  </a:moveTo>
                  <a:lnTo>
                    <a:pt x="0" y="12700"/>
                  </a:lnTo>
                </a:path>
                <a:path w="25400" h="24129">
                  <a:moveTo>
                    <a:pt x="6350" y="0"/>
                  </a:moveTo>
                  <a:lnTo>
                    <a:pt x="203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3481069" y="3952239"/>
              <a:ext cx="3810" cy="12700"/>
            </a:xfrm>
            <a:custGeom>
              <a:avLst/>
              <a:gdLst/>
              <a:ahLst/>
              <a:cxnLst/>
              <a:rect l="l" t="t" r="r" b="b"/>
              <a:pathLst>
                <a:path w="3810" h="12700">
                  <a:moveTo>
                    <a:pt x="0" y="0"/>
                  </a:moveTo>
                  <a:lnTo>
                    <a:pt x="3810" y="1270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3484879" y="3947159"/>
              <a:ext cx="5080" cy="20320"/>
            </a:xfrm>
            <a:custGeom>
              <a:avLst/>
              <a:gdLst/>
              <a:ahLst/>
              <a:cxnLst/>
              <a:rect l="l" t="t" r="r" b="b"/>
              <a:pathLst>
                <a:path w="5079" h="20320">
                  <a:moveTo>
                    <a:pt x="0" y="0"/>
                  </a:moveTo>
                  <a:lnTo>
                    <a:pt x="508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3487419" y="3943350"/>
              <a:ext cx="6350" cy="26670"/>
            </a:xfrm>
            <a:custGeom>
              <a:avLst/>
              <a:gdLst/>
              <a:ahLst/>
              <a:cxnLst/>
              <a:rect l="l" t="t" r="r" b="b"/>
              <a:pathLst>
                <a:path w="6350" h="26670">
                  <a:moveTo>
                    <a:pt x="0" y="0"/>
                  </a:moveTo>
                  <a:lnTo>
                    <a:pt x="6350" y="266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3495039" y="394080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3970"/>
                  </a:moveTo>
                  <a:lnTo>
                    <a:pt x="27940" y="7620"/>
                  </a:lnTo>
                </a:path>
                <a:path w="27939" h="24129">
                  <a:moveTo>
                    <a:pt x="0" y="13970"/>
                  </a:moveTo>
                  <a:lnTo>
                    <a:pt x="15240" y="0"/>
                  </a:lnTo>
                </a:path>
                <a:path w="27939" h="24129">
                  <a:moveTo>
                    <a:pt x="0" y="13970"/>
                  </a:moveTo>
                  <a:lnTo>
                    <a:pt x="20320" y="20320"/>
                  </a:lnTo>
                </a:path>
                <a:path w="27939" h="24129">
                  <a:moveTo>
                    <a:pt x="0" y="13970"/>
                  </a:moveTo>
                  <a:lnTo>
                    <a:pt x="10160" y="24130"/>
                  </a:lnTo>
                </a:path>
                <a:path w="27939" h="24129">
                  <a:moveTo>
                    <a:pt x="0" y="13970"/>
                  </a:moveTo>
                  <a:lnTo>
                    <a:pt x="3810" y="12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3606800" y="406653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3605529" y="4060189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60">
                  <a:moveTo>
                    <a:pt x="0" y="0"/>
                  </a:moveTo>
                  <a:lnTo>
                    <a:pt x="1778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3604260" y="4055109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3610610" y="40322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7620" y="25400"/>
                  </a:moveTo>
                  <a:lnTo>
                    <a:pt x="20320" y="0"/>
                  </a:lnTo>
                </a:path>
                <a:path w="25400" h="25400">
                  <a:moveTo>
                    <a:pt x="7620" y="25400"/>
                  </a:moveTo>
                  <a:lnTo>
                    <a:pt x="6350" y="3810"/>
                  </a:lnTo>
                </a:path>
                <a:path w="25400" h="25400">
                  <a:moveTo>
                    <a:pt x="7620" y="25400"/>
                  </a:moveTo>
                  <a:lnTo>
                    <a:pt x="25400" y="13970"/>
                  </a:lnTo>
                </a:path>
                <a:path w="25400" h="25400">
                  <a:moveTo>
                    <a:pt x="7620" y="25400"/>
                  </a:moveTo>
                  <a:lnTo>
                    <a:pt x="21590" y="24130"/>
                  </a:lnTo>
                </a:path>
                <a:path w="25400" h="25400">
                  <a:moveTo>
                    <a:pt x="7620" y="2540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3783329" y="40716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3780789" y="4067809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3776979" y="40627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0" y="0"/>
                  </a:moveTo>
                  <a:lnTo>
                    <a:pt x="2794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3778250" y="4030979"/>
              <a:ext cx="24130" cy="27940"/>
            </a:xfrm>
            <a:custGeom>
              <a:avLst/>
              <a:gdLst/>
              <a:ahLst/>
              <a:cxnLst/>
              <a:rect l="l" t="t" r="r" b="b"/>
              <a:pathLst>
                <a:path w="24129" h="27939">
                  <a:moveTo>
                    <a:pt x="12700" y="27939"/>
                  </a:moveTo>
                  <a:lnTo>
                    <a:pt x="12700" y="0"/>
                  </a:lnTo>
                </a:path>
                <a:path w="24129" h="27939">
                  <a:moveTo>
                    <a:pt x="12700" y="27939"/>
                  </a:moveTo>
                  <a:lnTo>
                    <a:pt x="1269" y="10159"/>
                  </a:lnTo>
                </a:path>
                <a:path w="24129" h="27939">
                  <a:moveTo>
                    <a:pt x="12700" y="27939"/>
                  </a:moveTo>
                  <a:lnTo>
                    <a:pt x="22860" y="8889"/>
                  </a:lnTo>
                </a:path>
                <a:path w="24129" h="27939">
                  <a:moveTo>
                    <a:pt x="12700" y="27939"/>
                  </a:moveTo>
                  <a:lnTo>
                    <a:pt x="24130" y="20319"/>
                  </a:lnTo>
                </a:path>
                <a:path w="24129" h="27939">
                  <a:moveTo>
                    <a:pt x="12700" y="27939"/>
                  </a:moveTo>
                  <a:lnTo>
                    <a:pt x="0" y="2031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3796029" y="414908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0"/>
                  </a:moveTo>
                  <a:lnTo>
                    <a:pt x="127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3799839" y="4145279"/>
              <a:ext cx="2540" cy="21590"/>
            </a:xfrm>
            <a:custGeom>
              <a:avLst/>
              <a:gdLst/>
              <a:ahLst/>
              <a:cxnLst/>
              <a:rect l="l" t="t" r="r" b="b"/>
              <a:pathLst>
                <a:path w="2539" h="21589">
                  <a:moveTo>
                    <a:pt x="0" y="0"/>
                  </a:moveTo>
                  <a:lnTo>
                    <a:pt x="254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3803650" y="4141470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10" h="27939">
                  <a:moveTo>
                    <a:pt x="0" y="0"/>
                  </a:moveTo>
                  <a:lnTo>
                    <a:pt x="381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3810000" y="414273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0160"/>
                  </a:lnTo>
                </a:path>
                <a:path w="27939" h="24129">
                  <a:moveTo>
                    <a:pt x="0" y="12700"/>
                  </a:moveTo>
                  <a:lnTo>
                    <a:pt x="16510" y="0"/>
                  </a:lnTo>
                </a:path>
                <a:path w="27939" h="24129">
                  <a:moveTo>
                    <a:pt x="0" y="12700"/>
                  </a:moveTo>
                  <a:lnTo>
                    <a:pt x="19050" y="20320"/>
                  </a:lnTo>
                </a:path>
                <a:path w="27939" h="24129">
                  <a:moveTo>
                    <a:pt x="0" y="12700"/>
                  </a:moveTo>
                  <a:lnTo>
                    <a:pt x="7620" y="24130"/>
                  </a:lnTo>
                </a:path>
                <a:path w="27939" h="24129">
                  <a:moveTo>
                    <a:pt x="0" y="1270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3823969" y="4323079"/>
              <a:ext cx="5080" cy="12700"/>
            </a:xfrm>
            <a:custGeom>
              <a:avLst/>
              <a:gdLst/>
              <a:ahLst/>
              <a:cxnLst/>
              <a:rect l="l" t="t" r="r" b="b"/>
              <a:pathLst>
                <a:path w="5079" h="12700">
                  <a:moveTo>
                    <a:pt x="0" y="0"/>
                  </a:moveTo>
                  <a:lnTo>
                    <a:pt x="508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3826510" y="4318000"/>
              <a:ext cx="7620" cy="19050"/>
            </a:xfrm>
            <a:custGeom>
              <a:avLst/>
              <a:gdLst/>
              <a:ahLst/>
              <a:cxnLst/>
              <a:rect l="l" t="t" r="r" b="b"/>
              <a:pathLst>
                <a:path w="7620" h="19050">
                  <a:moveTo>
                    <a:pt x="0" y="0"/>
                  </a:moveTo>
                  <a:lnTo>
                    <a:pt x="7620" y="190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3829050" y="4312920"/>
              <a:ext cx="10160" cy="26670"/>
            </a:xfrm>
            <a:custGeom>
              <a:avLst/>
              <a:gdLst/>
              <a:ahLst/>
              <a:cxnLst/>
              <a:rect l="l" t="t" r="r" b="b"/>
              <a:pathLst>
                <a:path w="10160" h="26670">
                  <a:moveTo>
                    <a:pt x="0" y="0"/>
                  </a:moveTo>
                  <a:lnTo>
                    <a:pt x="10160" y="266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3837939" y="4309109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70" h="24129">
                  <a:moveTo>
                    <a:pt x="0" y="15239"/>
                  </a:moveTo>
                  <a:lnTo>
                    <a:pt x="26670" y="6349"/>
                  </a:lnTo>
                </a:path>
                <a:path w="26670" h="24129">
                  <a:moveTo>
                    <a:pt x="0" y="15239"/>
                  </a:moveTo>
                  <a:lnTo>
                    <a:pt x="13970" y="0"/>
                  </a:lnTo>
                </a:path>
                <a:path w="26670" h="24129">
                  <a:moveTo>
                    <a:pt x="0" y="15239"/>
                  </a:moveTo>
                  <a:lnTo>
                    <a:pt x="20320" y="19049"/>
                  </a:lnTo>
                </a:path>
                <a:path w="26670" h="24129">
                  <a:moveTo>
                    <a:pt x="0" y="15239"/>
                  </a:moveTo>
                  <a:lnTo>
                    <a:pt x="11430" y="24129"/>
                  </a:lnTo>
                </a:path>
                <a:path w="26670" h="24129">
                  <a:moveTo>
                    <a:pt x="0" y="15239"/>
                  </a:moveTo>
                  <a:lnTo>
                    <a:pt x="2540" y="126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3829050" y="4478020"/>
              <a:ext cx="3810" cy="13970"/>
            </a:xfrm>
            <a:custGeom>
              <a:avLst/>
              <a:gdLst/>
              <a:ahLst/>
              <a:cxnLst/>
              <a:rect l="l" t="t" r="r" b="b"/>
              <a:pathLst>
                <a:path w="3810" h="13970">
                  <a:moveTo>
                    <a:pt x="3810" y="0"/>
                  </a:moveTo>
                  <a:lnTo>
                    <a:pt x="0" y="139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3831589" y="4475479"/>
              <a:ext cx="6350" cy="20320"/>
            </a:xfrm>
            <a:custGeom>
              <a:avLst/>
              <a:gdLst/>
              <a:ahLst/>
              <a:cxnLst/>
              <a:rect l="l" t="t" r="r" b="b"/>
              <a:pathLst>
                <a:path w="6350" h="20320">
                  <a:moveTo>
                    <a:pt x="635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3835400" y="4474209"/>
              <a:ext cx="7620" cy="26670"/>
            </a:xfrm>
            <a:custGeom>
              <a:avLst/>
              <a:gdLst/>
              <a:ahLst/>
              <a:cxnLst/>
              <a:rect l="l" t="t" r="r" b="b"/>
              <a:pathLst>
                <a:path w="7620" h="26670">
                  <a:moveTo>
                    <a:pt x="7620" y="0"/>
                  </a:moveTo>
                  <a:lnTo>
                    <a:pt x="0" y="266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3843019" y="4479289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70" h="24129">
                  <a:moveTo>
                    <a:pt x="0" y="8889"/>
                  </a:moveTo>
                  <a:lnTo>
                    <a:pt x="26670" y="17779"/>
                  </a:lnTo>
                </a:path>
                <a:path w="26670" h="24129">
                  <a:moveTo>
                    <a:pt x="0" y="8889"/>
                  </a:moveTo>
                  <a:lnTo>
                    <a:pt x="20320" y="5079"/>
                  </a:lnTo>
                </a:path>
                <a:path w="26670" h="24129">
                  <a:moveTo>
                    <a:pt x="0" y="8889"/>
                  </a:moveTo>
                  <a:lnTo>
                    <a:pt x="15240" y="24129"/>
                  </a:lnTo>
                </a:path>
                <a:path w="26670" h="24129">
                  <a:moveTo>
                    <a:pt x="0" y="8889"/>
                  </a:moveTo>
                  <a:lnTo>
                    <a:pt x="3810" y="22859"/>
                  </a:lnTo>
                </a:path>
                <a:path w="26670" h="24129">
                  <a:moveTo>
                    <a:pt x="0" y="8889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3693160" y="4503420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12700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3688079" y="4507229"/>
              <a:ext cx="19050" cy="7620"/>
            </a:xfrm>
            <a:custGeom>
              <a:avLst/>
              <a:gdLst/>
              <a:ahLst/>
              <a:cxnLst/>
              <a:rect l="l" t="t" r="r" b="b"/>
              <a:pathLst>
                <a:path w="19050" h="7620">
                  <a:moveTo>
                    <a:pt x="19050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3683000" y="4508500"/>
              <a:ext cx="25400" cy="11430"/>
            </a:xfrm>
            <a:custGeom>
              <a:avLst/>
              <a:gdLst/>
              <a:ahLst/>
              <a:cxnLst/>
              <a:rect l="l" t="t" r="r" b="b"/>
              <a:pathLst>
                <a:path w="25400" h="11429">
                  <a:moveTo>
                    <a:pt x="25400" y="1142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3677919" y="451865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29" h="25400">
                  <a:moveTo>
                    <a:pt x="16510" y="0"/>
                  </a:moveTo>
                  <a:lnTo>
                    <a:pt x="5080" y="25400"/>
                  </a:lnTo>
                </a:path>
                <a:path w="24129" h="25400">
                  <a:moveTo>
                    <a:pt x="16510" y="0"/>
                  </a:moveTo>
                  <a:lnTo>
                    <a:pt x="19050" y="20320"/>
                  </a:lnTo>
                </a:path>
                <a:path w="24129" h="25400">
                  <a:moveTo>
                    <a:pt x="16510" y="0"/>
                  </a:moveTo>
                  <a:lnTo>
                    <a:pt x="0" y="12700"/>
                  </a:lnTo>
                </a:path>
                <a:path w="24129" h="25400">
                  <a:moveTo>
                    <a:pt x="16510" y="0"/>
                  </a:moveTo>
                  <a:lnTo>
                    <a:pt x="2540" y="1270"/>
                  </a:lnTo>
                </a:path>
                <a:path w="24129" h="25400">
                  <a:moveTo>
                    <a:pt x="16510" y="0"/>
                  </a:moveTo>
                  <a:lnTo>
                    <a:pt x="24130" y="114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3522979" y="4458970"/>
              <a:ext cx="13970" cy="1270"/>
            </a:xfrm>
            <a:custGeom>
              <a:avLst/>
              <a:gdLst/>
              <a:ahLst/>
              <a:cxnLst/>
              <a:rect l="l" t="t" r="r" b="b"/>
              <a:pathLst>
                <a:path w="13970" h="1270">
                  <a:moveTo>
                    <a:pt x="139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3519169" y="4462779"/>
              <a:ext cx="20320" cy="2540"/>
            </a:xfrm>
            <a:custGeom>
              <a:avLst/>
              <a:gdLst/>
              <a:ahLst/>
              <a:cxnLst/>
              <a:rect l="l" t="t" r="r" b="b"/>
              <a:pathLst>
                <a:path w="20320" h="2539">
                  <a:moveTo>
                    <a:pt x="20320" y="253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3515360" y="4466589"/>
              <a:ext cx="26670" cy="2540"/>
            </a:xfrm>
            <a:custGeom>
              <a:avLst/>
              <a:gdLst/>
              <a:ahLst/>
              <a:cxnLst/>
              <a:rect l="l" t="t" r="r" b="b"/>
              <a:pathLst>
                <a:path w="26670" h="2539">
                  <a:moveTo>
                    <a:pt x="26670" y="25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3515360" y="4472939"/>
              <a:ext cx="24130" cy="27940"/>
            </a:xfrm>
            <a:custGeom>
              <a:avLst/>
              <a:gdLst/>
              <a:ahLst/>
              <a:cxnLst/>
              <a:rect l="l" t="t" r="r" b="b"/>
              <a:pathLst>
                <a:path w="24129" h="27939">
                  <a:moveTo>
                    <a:pt x="12700" y="0"/>
                  </a:moveTo>
                  <a:lnTo>
                    <a:pt x="10160" y="27940"/>
                  </a:lnTo>
                </a:path>
                <a:path w="24129" h="27939">
                  <a:moveTo>
                    <a:pt x="12700" y="0"/>
                  </a:moveTo>
                  <a:lnTo>
                    <a:pt x="21590" y="19050"/>
                  </a:lnTo>
                </a:path>
                <a:path w="24129" h="27939">
                  <a:moveTo>
                    <a:pt x="12700" y="0"/>
                  </a:moveTo>
                  <a:lnTo>
                    <a:pt x="1269" y="16510"/>
                  </a:lnTo>
                </a:path>
                <a:path w="24129" h="27939">
                  <a:moveTo>
                    <a:pt x="12700" y="0"/>
                  </a:moveTo>
                  <a:lnTo>
                    <a:pt x="0" y="5080"/>
                  </a:lnTo>
                </a:path>
                <a:path w="24129" h="27939">
                  <a:moveTo>
                    <a:pt x="12700" y="0"/>
                  </a:moveTo>
                  <a:lnTo>
                    <a:pt x="24130" y="76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3348989" y="445388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3345179" y="4457700"/>
              <a:ext cx="21590" cy="1270"/>
            </a:xfrm>
            <a:custGeom>
              <a:avLst/>
              <a:gdLst/>
              <a:ahLst/>
              <a:cxnLst/>
              <a:rect l="l" t="t" r="r" b="b"/>
              <a:pathLst>
                <a:path w="21589" h="1270">
                  <a:moveTo>
                    <a:pt x="21589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3341369" y="4461509"/>
              <a:ext cx="27940" cy="1270"/>
            </a:xfrm>
            <a:custGeom>
              <a:avLst/>
              <a:gdLst/>
              <a:ahLst/>
              <a:cxnLst/>
              <a:rect l="l" t="t" r="r" b="b"/>
              <a:pathLst>
                <a:path w="27939" h="1270">
                  <a:moveTo>
                    <a:pt x="27939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3342639" y="4466589"/>
              <a:ext cx="25400" cy="27940"/>
            </a:xfrm>
            <a:custGeom>
              <a:avLst/>
              <a:gdLst/>
              <a:ahLst/>
              <a:cxnLst/>
              <a:rect l="l" t="t" r="r" b="b"/>
              <a:pathLst>
                <a:path w="25400" h="27939">
                  <a:moveTo>
                    <a:pt x="12700" y="0"/>
                  </a:moveTo>
                  <a:lnTo>
                    <a:pt x="11430" y="27940"/>
                  </a:lnTo>
                </a:path>
                <a:path w="25400" h="27939">
                  <a:moveTo>
                    <a:pt x="12700" y="0"/>
                  </a:moveTo>
                  <a:lnTo>
                    <a:pt x="22860" y="19050"/>
                  </a:lnTo>
                </a:path>
                <a:path w="25400" h="27939">
                  <a:moveTo>
                    <a:pt x="12700" y="0"/>
                  </a:moveTo>
                  <a:lnTo>
                    <a:pt x="1269" y="17780"/>
                  </a:lnTo>
                </a:path>
                <a:path w="25400" h="27939">
                  <a:moveTo>
                    <a:pt x="12700" y="0"/>
                  </a:moveTo>
                  <a:lnTo>
                    <a:pt x="0" y="7620"/>
                  </a:lnTo>
                </a:path>
                <a:path w="25400" h="27939">
                  <a:moveTo>
                    <a:pt x="12700" y="0"/>
                  </a:moveTo>
                  <a:lnTo>
                    <a:pt x="25400" y="76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3201669" y="4408170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89">
                  <a:moveTo>
                    <a:pt x="1016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3195319" y="4408170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10" h="15239">
                  <a:moveTo>
                    <a:pt x="16510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3190239" y="4409439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20319" y="190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3177539" y="4419600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0319" y="2539"/>
                  </a:moveTo>
                  <a:lnTo>
                    <a:pt x="1269" y="22859"/>
                  </a:lnTo>
                </a:path>
                <a:path w="24130" h="22860">
                  <a:moveTo>
                    <a:pt x="20319" y="2539"/>
                  </a:moveTo>
                  <a:lnTo>
                    <a:pt x="15239" y="22859"/>
                  </a:lnTo>
                </a:path>
                <a:path w="24130" h="22860">
                  <a:moveTo>
                    <a:pt x="20319" y="2539"/>
                  </a:moveTo>
                  <a:lnTo>
                    <a:pt x="0" y="8889"/>
                  </a:lnTo>
                </a:path>
                <a:path w="24130" h="22860">
                  <a:moveTo>
                    <a:pt x="20319" y="2539"/>
                  </a:moveTo>
                  <a:lnTo>
                    <a:pt x="6349" y="0"/>
                  </a:lnTo>
                </a:path>
                <a:path w="24130" h="22860">
                  <a:moveTo>
                    <a:pt x="20319" y="2539"/>
                  </a:moveTo>
                  <a:lnTo>
                    <a:pt x="24129" y="1650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3084829" y="4283709"/>
              <a:ext cx="8890" cy="10160"/>
            </a:xfrm>
            <a:custGeom>
              <a:avLst/>
              <a:gdLst/>
              <a:ahLst/>
              <a:cxnLst/>
              <a:rect l="l" t="t" r="r" b="b"/>
              <a:pathLst>
                <a:path w="8889" h="10160">
                  <a:moveTo>
                    <a:pt x="8889" y="101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3079750" y="428370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2700" y="165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3074669" y="4282439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10" h="22860">
                  <a:moveTo>
                    <a:pt x="16510" y="228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3056889" y="429132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2860" y="5079"/>
                  </a:moveTo>
                  <a:lnTo>
                    <a:pt x="0" y="22859"/>
                  </a:lnTo>
                </a:path>
                <a:path w="24130" h="25400">
                  <a:moveTo>
                    <a:pt x="22860" y="5079"/>
                  </a:moveTo>
                  <a:lnTo>
                    <a:pt x="13970" y="25399"/>
                  </a:lnTo>
                </a:path>
                <a:path w="24130" h="25400">
                  <a:moveTo>
                    <a:pt x="22860" y="5079"/>
                  </a:moveTo>
                  <a:lnTo>
                    <a:pt x="1270" y="7619"/>
                  </a:lnTo>
                </a:path>
                <a:path w="24130" h="25400">
                  <a:moveTo>
                    <a:pt x="22860" y="5079"/>
                  </a:moveTo>
                  <a:lnTo>
                    <a:pt x="8890" y="0"/>
                  </a:lnTo>
                </a:path>
                <a:path w="24130" h="25400">
                  <a:moveTo>
                    <a:pt x="22860" y="5079"/>
                  </a:moveTo>
                  <a:lnTo>
                    <a:pt x="24130" y="1904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2979419" y="4151629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6350" y="127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2974339" y="4150359"/>
              <a:ext cx="8890" cy="19050"/>
            </a:xfrm>
            <a:custGeom>
              <a:avLst/>
              <a:gdLst/>
              <a:ahLst/>
              <a:cxnLst/>
              <a:rect l="l" t="t" r="r" b="b"/>
              <a:pathLst>
                <a:path w="8889" h="19050">
                  <a:moveTo>
                    <a:pt x="8889" y="190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2969259" y="4149089"/>
              <a:ext cx="11430" cy="25400"/>
            </a:xfrm>
            <a:custGeom>
              <a:avLst/>
              <a:gdLst/>
              <a:ahLst/>
              <a:cxnLst/>
              <a:rect l="l" t="t" r="r" b="b"/>
              <a:pathLst>
                <a:path w="11430" h="25400">
                  <a:moveTo>
                    <a:pt x="11430" y="2540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2946400" y="4155439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25400" y="8889"/>
                  </a:moveTo>
                  <a:lnTo>
                    <a:pt x="0" y="20319"/>
                  </a:lnTo>
                </a:path>
                <a:path w="25400" h="25400">
                  <a:moveTo>
                    <a:pt x="25400" y="8889"/>
                  </a:moveTo>
                  <a:lnTo>
                    <a:pt x="12700" y="25399"/>
                  </a:lnTo>
                </a:path>
                <a:path w="25400" h="25400">
                  <a:moveTo>
                    <a:pt x="25400" y="8889"/>
                  </a:moveTo>
                  <a:lnTo>
                    <a:pt x="3810" y="7619"/>
                  </a:lnTo>
                </a:path>
                <a:path w="25400" h="25400">
                  <a:moveTo>
                    <a:pt x="25400" y="8889"/>
                  </a:moveTo>
                  <a:lnTo>
                    <a:pt x="12700" y="0"/>
                  </a:lnTo>
                </a:path>
                <a:path w="25400" h="25400">
                  <a:moveTo>
                    <a:pt x="25400" y="8889"/>
                  </a:moveTo>
                  <a:lnTo>
                    <a:pt x="24130" y="2285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3037839" y="4041139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89">
                  <a:moveTo>
                    <a:pt x="0" y="8889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3031489" y="403605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10" h="12700">
                  <a:moveTo>
                    <a:pt x="0" y="12700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3026409" y="4030979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89" h="17779">
                  <a:moveTo>
                    <a:pt x="0" y="17779"/>
                  </a:moveTo>
                  <a:lnTo>
                    <a:pt x="2159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3014979" y="4014470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30" h="24129">
                  <a:moveTo>
                    <a:pt x="19050" y="21589"/>
                  </a:moveTo>
                  <a:lnTo>
                    <a:pt x="1270" y="0"/>
                  </a:lnTo>
                </a:path>
                <a:path w="24130" h="24129">
                  <a:moveTo>
                    <a:pt x="19050" y="21589"/>
                  </a:moveTo>
                  <a:lnTo>
                    <a:pt x="0" y="13969"/>
                  </a:lnTo>
                </a:path>
                <a:path w="24130" h="24129">
                  <a:moveTo>
                    <a:pt x="19050" y="21589"/>
                  </a:moveTo>
                  <a:lnTo>
                    <a:pt x="16510" y="1269"/>
                  </a:lnTo>
                </a:path>
                <a:path w="24130" h="24129">
                  <a:moveTo>
                    <a:pt x="19050" y="21589"/>
                  </a:moveTo>
                  <a:lnTo>
                    <a:pt x="24130" y="8889"/>
                  </a:lnTo>
                </a:path>
                <a:path w="24130" h="24129">
                  <a:moveTo>
                    <a:pt x="19050" y="21589"/>
                  </a:moveTo>
                  <a:lnTo>
                    <a:pt x="6350" y="2412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3111500" y="3864609"/>
              <a:ext cx="43180" cy="73660"/>
            </a:xfrm>
            <a:custGeom>
              <a:avLst/>
              <a:gdLst/>
              <a:ahLst/>
              <a:cxnLst/>
              <a:rect l="l" t="t" r="r" b="b"/>
              <a:pathLst>
                <a:path w="43180" h="73660">
                  <a:moveTo>
                    <a:pt x="0" y="73660"/>
                  </a:moveTo>
                  <a:lnTo>
                    <a:pt x="13970" y="48260"/>
                  </a:lnTo>
                  <a:lnTo>
                    <a:pt x="4318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3048000" y="3938270"/>
              <a:ext cx="63500" cy="86360"/>
            </a:xfrm>
            <a:custGeom>
              <a:avLst/>
              <a:gdLst/>
              <a:ahLst/>
              <a:cxnLst/>
              <a:rect l="l" t="t" r="r" b="b"/>
              <a:pathLst>
                <a:path w="63500" h="86360">
                  <a:moveTo>
                    <a:pt x="0" y="86360"/>
                  </a:moveTo>
                  <a:lnTo>
                    <a:pt x="45720" y="48260"/>
                  </a:lnTo>
                  <a:lnTo>
                    <a:pt x="62230" y="5080"/>
                  </a:lnTo>
                  <a:lnTo>
                    <a:pt x="6350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2997200" y="404495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30" h="13970">
                  <a:moveTo>
                    <a:pt x="0" y="13970"/>
                  </a:moveTo>
                  <a:lnTo>
                    <a:pt x="2413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2956559" y="4058920"/>
              <a:ext cx="40640" cy="90170"/>
            </a:xfrm>
            <a:custGeom>
              <a:avLst/>
              <a:gdLst/>
              <a:ahLst/>
              <a:cxnLst/>
              <a:rect l="l" t="t" r="r" b="b"/>
              <a:pathLst>
                <a:path w="40639" h="90170">
                  <a:moveTo>
                    <a:pt x="7619" y="90170"/>
                  </a:moveTo>
                  <a:lnTo>
                    <a:pt x="0" y="74930"/>
                  </a:lnTo>
                  <a:lnTo>
                    <a:pt x="0" y="29210"/>
                  </a:lnTo>
                  <a:lnTo>
                    <a:pt x="38099" y="1270"/>
                  </a:lnTo>
                  <a:lnTo>
                    <a:pt x="40639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2978150" y="4178300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12700" y="254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2990850" y="4203700"/>
              <a:ext cx="77470" cy="81280"/>
            </a:xfrm>
            <a:custGeom>
              <a:avLst/>
              <a:gdLst/>
              <a:ahLst/>
              <a:cxnLst/>
              <a:rect l="l" t="t" r="r" b="b"/>
              <a:pathLst>
                <a:path w="77469" h="81279">
                  <a:moveTo>
                    <a:pt x="77469" y="81279"/>
                  </a:moveTo>
                  <a:lnTo>
                    <a:pt x="43179" y="49529"/>
                  </a:lnTo>
                  <a:lnTo>
                    <a:pt x="1269" y="380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3089909" y="4310379"/>
              <a:ext cx="16510" cy="21590"/>
            </a:xfrm>
            <a:custGeom>
              <a:avLst/>
              <a:gdLst/>
              <a:ahLst/>
              <a:cxnLst/>
              <a:rect l="l" t="t" r="r" b="b"/>
              <a:pathLst>
                <a:path w="16510" h="21589">
                  <a:moveTo>
                    <a:pt x="16510" y="215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3106419" y="4331970"/>
              <a:ext cx="78740" cy="78740"/>
            </a:xfrm>
            <a:custGeom>
              <a:avLst/>
              <a:gdLst/>
              <a:ahLst/>
              <a:cxnLst/>
              <a:rect l="l" t="t" r="r" b="b"/>
              <a:pathLst>
                <a:path w="78739" h="78739">
                  <a:moveTo>
                    <a:pt x="78739" y="78739"/>
                  </a:moveTo>
                  <a:lnTo>
                    <a:pt x="76199" y="76199"/>
                  </a:lnTo>
                  <a:lnTo>
                    <a:pt x="20319" y="266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3210560" y="4433570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20319" y="190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3230879" y="4452620"/>
              <a:ext cx="107950" cy="13970"/>
            </a:xfrm>
            <a:custGeom>
              <a:avLst/>
              <a:gdLst/>
              <a:ahLst/>
              <a:cxnLst/>
              <a:rect l="l" t="t" r="r" b="b"/>
              <a:pathLst>
                <a:path w="107950" h="13970">
                  <a:moveTo>
                    <a:pt x="107950" y="13970"/>
                  </a:moveTo>
                  <a:lnTo>
                    <a:pt x="82550" y="12700"/>
                  </a:lnTo>
                  <a:lnTo>
                    <a:pt x="10159" y="889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3371850" y="446785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3399789" y="4467859"/>
              <a:ext cx="111760" cy="3810"/>
            </a:xfrm>
            <a:custGeom>
              <a:avLst/>
              <a:gdLst/>
              <a:ahLst/>
              <a:cxnLst/>
              <a:rect l="l" t="t" r="r" b="b"/>
              <a:pathLst>
                <a:path w="111760" h="3810">
                  <a:moveTo>
                    <a:pt x="111760" y="3810"/>
                  </a:moveTo>
                  <a:lnTo>
                    <a:pt x="77470" y="0"/>
                  </a:lnTo>
                  <a:lnTo>
                    <a:pt x="381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3544569" y="4474209"/>
              <a:ext cx="27940" cy="5080"/>
            </a:xfrm>
            <a:custGeom>
              <a:avLst/>
              <a:gdLst/>
              <a:ahLst/>
              <a:cxnLst/>
              <a:rect l="l" t="t" r="r" b="b"/>
              <a:pathLst>
                <a:path w="27939" h="5079">
                  <a:moveTo>
                    <a:pt x="27939" y="5079"/>
                  </a:moveTo>
                  <a:lnTo>
                    <a:pt x="5079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3572510" y="4479289"/>
              <a:ext cx="106680" cy="33020"/>
            </a:xfrm>
            <a:custGeom>
              <a:avLst/>
              <a:gdLst/>
              <a:ahLst/>
              <a:cxnLst/>
              <a:rect l="l" t="t" r="r" b="b"/>
              <a:pathLst>
                <a:path w="106679" h="33020">
                  <a:moveTo>
                    <a:pt x="106679" y="33020"/>
                  </a:moveTo>
                  <a:lnTo>
                    <a:pt x="67309" y="1524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3709669" y="4525009"/>
              <a:ext cx="25400" cy="11430"/>
            </a:xfrm>
            <a:custGeom>
              <a:avLst/>
              <a:gdLst/>
              <a:ahLst/>
              <a:cxnLst/>
              <a:rect l="l" t="t" r="r" b="b"/>
              <a:pathLst>
                <a:path w="25400" h="11429">
                  <a:moveTo>
                    <a:pt x="25400" y="1142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3735069" y="4504689"/>
              <a:ext cx="102870" cy="33020"/>
            </a:xfrm>
            <a:custGeom>
              <a:avLst/>
              <a:gdLst/>
              <a:ahLst/>
              <a:cxnLst/>
              <a:rect l="l" t="t" r="r" b="b"/>
              <a:pathLst>
                <a:path w="102870" h="33020">
                  <a:moveTo>
                    <a:pt x="102870" y="0"/>
                  </a:moveTo>
                  <a:lnTo>
                    <a:pt x="101600" y="5080"/>
                  </a:lnTo>
                  <a:lnTo>
                    <a:pt x="3810" y="33020"/>
                  </a:lnTo>
                  <a:lnTo>
                    <a:pt x="0" y="317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3848100" y="4446270"/>
              <a:ext cx="7620" cy="26670"/>
            </a:xfrm>
            <a:custGeom>
              <a:avLst/>
              <a:gdLst/>
              <a:ahLst/>
              <a:cxnLst/>
              <a:rect l="l" t="t" r="r" b="b"/>
              <a:pathLst>
                <a:path w="7620" h="26670">
                  <a:moveTo>
                    <a:pt x="7620" y="0"/>
                  </a:moveTo>
                  <a:lnTo>
                    <a:pt x="0" y="266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3844289" y="4340859"/>
              <a:ext cx="24130" cy="105410"/>
            </a:xfrm>
            <a:custGeom>
              <a:avLst/>
              <a:gdLst/>
              <a:ahLst/>
              <a:cxnLst/>
              <a:rect l="l" t="t" r="r" b="b"/>
              <a:pathLst>
                <a:path w="24129" h="105410">
                  <a:moveTo>
                    <a:pt x="0" y="0"/>
                  </a:moveTo>
                  <a:lnTo>
                    <a:pt x="24130" y="63500"/>
                  </a:lnTo>
                  <a:lnTo>
                    <a:pt x="11430" y="1054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3822700" y="4282439"/>
              <a:ext cx="8890" cy="26670"/>
            </a:xfrm>
            <a:custGeom>
              <a:avLst/>
              <a:gdLst/>
              <a:ahLst/>
              <a:cxnLst/>
              <a:rect l="l" t="t" r="r" b="b"/>
              <a:pathLst>
                <a:path w="8889" h="26670">
                  <a:moveTo>
                    <a:pt x="0" y="0"/>
                  </a:moveTo>
                  <a:lnTo>
                    <a:pt x="1270" y="5080"/>
                  </a:lnTo>
                  <a:lnTo>
                    <a:pt x="8890" y="266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3811269" y="4171950"/>
              <a:ext cx="11430" cy="110489"/>
            </a:xfrm>
            <a:custGeom>
              <a:avLst/>
              <a:gdLst/>
              <a:ahLst/>
              <a:cxnLst/>
              <a:rect l="l" t="t" r="r" b="b"/>
              <a:pathLst>
                <a:path w="11429" h="110489">
                  <a:moveTo>
                    <a:pt x="0" y="0"/>
                  </a:moveTo>
                  <a:lnTo>
                    <a:pt x="11430" y="11048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3815079" y="4114800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12700" y="0"/>
                  </a:moveTo>
                  <a:lnTo>
                    <a:pt x="2539" y="20320"/>
                  </a:lnTo>
                  <a:lnTo>
                    <a:pt x="0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3807460" y="4057650"/>
              <a:ext cx="48260" cy="57150"/>
            </a:xfrm>
            <a:custGeom>
              <a:avLst/>
              <a:gdLst/>
              <a:ahLst/>
              <a:cxnLst/>
              <a:rect l="l" t="t" r="r" b="b"/>
              <a:pathLst>
                <a:path w="48260" h="57150">
                  <a:moveTo>
                    <a:pt x="0" y="1270"/>
                  </a:moveTo>
                  <a:lnTo>
                    <a:pt x="48260" y="0"/>
                  </a:lnTo>
                  <a:lnTo>
                    <a:pt x="26670" y="44450"/>
                  </a:lnTo>
                  <a:lnTo>
                    <a:pt x="20320" y="571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3746500" y="405892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0" y="0"/>
                  </a:moveTo>
                  <a:lnTo>
                    <a:pt x="2794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3634739" y="4058920"/>
              <a:ext cx="111760" cy="1270"/>
            </a:xfrm>
            <a:custGeom>
              <a:avLst/>
              <a:gdLst/>
              <a:ahLst/>
              <a:cxnLst/>
              <a:rect l="l" t="t" r="r" b="b"/>
              <a:pathLst>
                <a:path w="111760" h="1270">
                  <a:moveTo>
                    <a:pt x="0" y="1270"/>
                  </a:moveTo>
                  <a:lnTo>
                    <a:pt x="11176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3577589" y="4037329"/>
              <a:ext cx="25400" cy="12700"/>
            </a:xfrm>
            <a:custGeom>
              <a:avLst/>
              <a:gdLst/>
              <a:ahLst/>
              <a:cxnLst/>
              <a:rect l="l" t="t" r="r" b="b"/>
              <a:pathLst>
                <a:path w="25400" h="12700">
                  <a:moveTo>
                    <a:pt x="0" y="0"/>
                  </a:moveTo>
                  <a:lnTo>
                    <a:pt x="2540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3498850" y="3971289"/>
              <a:ext cx="78740" cy="66040"/>
            </a:xfrm>
            <a:custGeom>
              <a:avLst/>
              <a:gdLst/>
              <a:ahLst/>
              <a:cxnLst/>
              <a:rect l="l" t="t" r="r" b="b"/>
              <a:pathLst>
                <a:path w="78739" h="66039">
                  <a:moveTo>
                    <a:pt x="0" y="0"/>
                  </a:moveTo>
                  <a:lnTo>
                    <a:pt x="8890" y="31750"/>
                  </a:lnTo>
                  <a:lnTo>
                    <a:pt x="78740" y="660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3487419" y="3912870"/>
              <a:ext cx="6350" cy="26670"/>
            </a:xfrm>
            <a:custGeom>
              <a:avLst/>
              <a:gdLst/>
              <a:ahLst/>
              <a:cxnLst/>
              <a:rect l="l" t="t" r="r" b="b"/>
              <a:pathLst>
                <a:path w="6350" h="26670">
                  <a:moveTo>
                    <a:pt x="6350" y="0"/>
                  </a:moveTo>
                  <a:lnTo>
                    <a:pt x="0" y="11430"/>
                  </a:lnTo>
                  <a:lnTo>
                    <a:pt x="3810" y="266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3493769" y="3823970"/>
              <a:ext cx="64769" cy="88900"/>
            </a:xfrm>
            <a:custGeom>
              <a:avLst/>
              <a:gdLst/>
              <a:ahLst/>
              <a:cxnLst/>
              <a:rect l="l" t="t" r="r" b="b"/>
              <a:pathLst>
                <a:path w="64770" h="88900">
                  <a:moveTo>
                    <a:pt x="64770" y="0"/>
                  </a:moveTo>
                  <a:lnTo>
                    <a:pt x="44450" y="13970"/>
                  </a:lnTo>
                  <a:lnTo>
                    <a:pt x="0" y="889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3554729" y="3806189"/>
              <a:ext cx="26670" cy="5080"/>
            </a:xfrm>
            <a:custGeom>
              <a:avLst/>
              <a:gdLst/>
              <a:ahLst/>
              <a:cxnLst/>
              <a:rect l="l" t="t" r="r" b="b"/>
              <a:pathLst>
                <a:path w="26670" h="5079">
                  <a:moveTo>
                    <a:pt x="0" y="5079"/>
                  </a:moveTo>
                  <a:lnTo>
                    <a:pt x="266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3444239" y="3811270"/>
              <a:ext cx="110489" cy="17780"/>
            </a:xfrm>
            <a:custGeom>
              <a:avLst/>
              <a:gdLst/>
              <a:ahLst/>
              <a:cxnLst/>
              <a:rect l="l" t="t" r="r" b="b"/>
              <a:pathLst>
                <a:path w="110489" h="17779">
                  <a:moveTo>
                    <a:pt x="0" y="17779"/>
                  </a:moveTo>
                  <a:lnTo>
                    <a:pt x="7620" y="16509"/>
                  </a:lnTo>
                  <a:lnTo>
                    <a:pt x="110489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3383279" y="3835400"/>
              <a:ext cx="27940" cy="5080"/>
            </a:xfrm>
            <a:custGeom>
              <a:avLst/>
              <a:gdLst/>
              <a:ahLst/>
              <a:cxnLst/>
              <a:rect l="l" t="t" r="r" b="b"/>
              <a:pathLst>
                <a:path w="27939" h="5079">
                  <a:moveTo>
                    <a:pt x="0" y="5079"/>
                  </a:moveTo>
                  <a:lnTo>
                    <a:pt x="2794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3274060" y="3840479"/>
              <a:ext cx="109220" cy="19050"/>
            </a:xfrm>
            <a:custGeom>
              <a:avLst/>
              <a:gdLst/>
              <a:ahLst/>
              <a:cxnLst/>
              <a:rect l="l" t="t" r="r" b="b"/>
              <a:pathLst>
                <a:path w="109220" h="19050">
                  <a:moveTo>
                    <a:pt x="0" y="19050"/>
                  </a:moveTo>
                  <a:lnTo>
                    <a:pt x="52069" y="10160"/>
                  </a:lnTo>
                  <a:lnTo>
                    <a:pt x="1092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3154679" y="3863339"/>
              <a:ext cx="86360" cy="1270"/>
            </a:xfrm>
            <a:custGeom>
              <a:avLst/>
              <a:gdLst/>
              <a:ahLst/>
              <a:cxnLst/>
              <a:rect l="l" t="t" r="r" b="b"/>
              <a:pathLst>
                <a:path w="86360" h="1270">
                  <a:moveTo>
                    <a:pt x="0" y="1270"/>
                  </a:moveTo>
                  <a:lnTo>
                    <a:pt x="8636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4699000" y="418210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4704079" y="417830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4707889" y="41744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4712969" y="417702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2700"/>
                  </a:lnTo>
                </a:path>
                <a:path w="27939" h="24129">
                  <a:moveTo>
                    <a:pt x="0" y="12700"/>
                  </a:moveTo>
                  <a:lnTo>
                    <a:pt x="1778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6350" y="24130"/>
                  </a:lnTo>
                </a:path>
                <a:path w="27939" h="24129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4692650" y="435482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4697729" y="4351020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4701539" y="43484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4706619" y="434975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3970"/>
                  </a:lnTo>
                </a:path>
                <a:path w="27939" h="24129">
                  <a:moveTo>
                    <a:pt x="0" y="12700"/>
                  </a:moveTo>
                  <a:lnTo>
                    <a:pt x="1778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6350" y="24130"/>
                  </a:lnTo>
                </a:path>
                <a:path w="27939" h="24129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4686300" y="4527550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4691379" y="452373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4695189" y="45212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4700269" y="452373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29"/>
                  </a:moveTo>
                  <a:lnTo>
                    <a:pt x="27940" y="12699"/>
                  </a:lnTo>
                </a:path>
                <a:path w="27939" h="24129">
                  <a:moveTo>
                    <a:pt x="0" y="11429"/>
                  </a:moveTo>
                  <a:lnTo>
                    <a:pt x="17780" y="1269"/>
                  </a:lnTo>
                </a:path>
                <a:path w="27939" h="24129">
                  <a:moveTo>
                    <a:pt x="0" y="11429"/>
                  </a:moveTo>
                  <a:lnTo>
                    <a:pt x="17780" y="22859"/>
                  </a:lnTo>
                </a:path>
                <a:path w="27939" h="24129">
                  <a:moveTo>
                    <a:pt x="0" y="11429"/>
                  </a:moveTo>
                  <a:lnTo>
                    <a:pt x="6350" y="24129"/>
                  </a:lnTo>
                </a:path>
                <a:path w="27939" h="24129">
                  <a:moveTo>
                    <a:pt x="0" y="11429"/>
                  </a:moveTo>
                  <a:lnTo>
                    <a:pt x="635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4679950" y="47002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4683760" y="4697729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4688839" y="46939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4693919" y="469645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29"/>
                  </a:moveTo>
                  <a:lnTo>
                    <a:pt x="27940" y="12699"/>
                  </a:lnTo>
                </a:path>
                <a:path w="27939" h="24129">
                  <a:moveTo>
                    <a:pt x="0" y="11429"/>
                  </a:moveTo>
                  <a:lnTo>
                    <a:pt x="17780" y="1269"/>
                  </a:lnTo>
                </a:path>
                <a:path w="27939" h="24129">
                  <a:moveTo>
                    <a:pt x="0" y="11429"/>
                  </a:moveTo>
                  <a:lnTo>
                    <a:pt x="17780" y="22859"/>
                  </a:lnTo>
                </a:path>
                <a:path w="27939" h="24129">
                  <a:moveTo>
                    <a:pt x="0" y="11429"/>
                  </a:moveTo>
                  <a:lnTo>
                    <a:pt x="6350" y="24129"/>
                  </a:lnTo>
                </a:path>
                <a:path w="27939" h="24129">
                  <a:moveTo>
                    <a:pt x="0" y="11429"/>
                  </a:moveTo>
                  <a:lnTo>
                    <a:pt x="635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4673600" y="487425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4677410" y="487045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4682489" y="48666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4687569" y="486917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2700"/>
                  </a:lnTo>
                </a:path>
                <a:path w="27939" h="24129">
                  <a:moveTo>
                    <a:pt x="0" y="12700"/>
                  </a:moveTo>
                  <a:lnTo>
                    <a:pt x="1778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6350" y="24130"/>
                  </a:lnTo>
                </a:path>
                <a:path w="27939" h="24129">
                  <a:moveTo>
                    <a:pt x="0" y="12700"/>
                  </a:moveTo>
                  <a:lnTo>
                    <a:pt x="635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4667250" y="50469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4671060" y="5043170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127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4676139" y="50406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4679950" y="504190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3970"/>
                  </a:lnTo>
                </a:path>
                <a:path w="27939" h="24129">
                  <a:moveTo>
                    <a:pt x="0" y="12700"/>
                  </a:moveTo>
                  <a:lnTo>
                    <a:pt x="1905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7620" y="24130"/>
                  </a:lnTo>
                </a:path>
                <a:path w="27939" h="24129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4660900" y="521970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4664710" y="521588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127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4669789" y="521335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4673600" y="5214620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0" y="12700"/>
                  </a:moveTo>
                  <a:lnTo>
                    <a:pt x="27940" y="13970"/>
                  </a:lnTo>
                </a:path>
                <a:path w="27939" h="25400">
                  <a:moveTo>
                    <a:pt x="0" y="12700"/>
                  </a:moveTo>
                  <a:lnTo>
                    <a:pt x="19050" y="2539"/>
                  </a:lnTo>
                </a:path>
                <a:path w="27939" h="25400">
                  <a:moveTo>
                    <a:pt x="0" y="12700"/>
                  </a:moveTo>
                  <a:lnTo>
                    <a:pt x="17780" y="24130"/>
                  </a:lnTo>
                </a:path>
                <a:path w="27939" h="25400">
                  <a:moveTo>
                    <a:pt x="0" y="12700"/>
                  </a:moveTo>
                  <a:lnTo>
                    <a:pt x="7620" y="25400"/>
                  </a:lnTo>
                </a:path>
                <a:path w="27939" h="25400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4654550" y="53924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4658360" y="5389879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4662169" y="53860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8" name="object 2138"/>
            <p:cNvSpPr/>
            <p:nvPr/>
          </p:nvSpPr>
          <p:spPr>
            <a:xfrm>
              <a:off x="4667250" y="538860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29"/>
                  </a:moveTo>
                  <a:lnTo>
                    <a:pt x="27940" y="12699"/>
                  </a:lnTo>
                </a:path>
                <a:path w="27939" h="24129">
                  <a:moveTo>
                    <a:pt x="0" y="11429"/>
                  </a:moveTo>
                  <a:lnTo>
                    <a:pt x="19050" y="1269"/>
                  </a:lnTo>
                </a:path>
                <a:path w="27939" h="24129">
                  <a:moveTo>
                    <a:pt x="0" y="11429"/>
                  </a:moveTo>
                  <a:lnTo>
                    <a:pt x="17780" y="22859"/>
                  </a:lnTo>
                </a:path>
                <a:path w="27939" h="24129">
                  <a:moveTo>
                    <a:pt x="0" y="11429"/>
                  </a:moveTo>
                  <a:lnTo>
                    <a:pt x="7620" y="24129"/>
                  </a:lnTo>
                </a:path>
                <a:path w="27939" h="24129">
                  <a:moveTo>
                    <a:pt x="0" y="1142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9" name="object 2139"/>
            <p:cNvSpPr/>
            <p:nvPr/>
          </p:nvSpPr>
          <p:spPr>
            <a:xfrm>
              <a:off x="4648200" y="55664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4652010" y="556260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1" name="object 2141"/>
            <p:cNvSpPr/>
            <p:nvPr/>
          </p:nvSpPr>
          <p:spPr>
            <a:xfrm>
              <a:off x="4655819" y="55587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2" name="object 2142"/>
            <p:cNvSpPr/>
            <p:nvPr/>
          </p:nvSpPr>
          <p:spPr>
            <a:xfrm>
              <a:off x="4660900" y="556132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29"/>
                  </a:moveTo>
                  <a:lnTo>
                    <a:pt x="27940" y="12699"/>
                  </a:lnTo>
                </a:path>
                <a:path w="27939" h="24129">
                  <a:moveTo>
                    <a:pt x="0" y="11429"/>
                  </a:moveTo>
                  <a:lnTo>
                    <a:pt x="19050" y="2539"/>
                  </a:lnTo>
                </a:path>
                <a:path w="27939" h="24129">
                  <a:moveTo>
                    <a:pt x="0" y="11429"/>
                  </a:moveTo>
                  <a:lnTo>
                    <a:pt x="17780" y="22859"/>
                  </a:lnTo>
                </a:path>
                <a:path w="27939" h="24129">
                  <a:moveTo>
                    <a:pt x="0" y="11429"/>
                  </a:moveTo>
                  <a:lnTo>
                    <a:pt x="6350" y="24129"/>
                  </a:lnTo>
                </a:path>
                <a:path w="27939" h="24129">
                  <a:moveTo>
                    <a:pt x="0" y="1142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3" name="object 2143"/>
            <p:cNvSpPr/>
            <p:nvPr/>
          </p:nvSpPr>
          <p:spPr>
            <a:xfrm>
              <a:off x="4641850" y="5739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4645660" y="5735320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127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5" name="object 2145"/>
            <p:cNvSpPr/>
            <p:nvPr/>
          </p:nvSpPr>
          <p:spPr>
            <a:xfrm>
              <a:off x="4649469" y="5732779"/>
              <a:ext cx="1270" cy="26670"/>
            </a:xfrm>
            <a:custGeom>
              <a:avLst/>
              <a:gdLst/>
              <a:ahLst/>
              <a:cxnLst/>
              <a:rect l="l" t="t" r="r" b="b"/>
              <a:pathLst>
                <a:path w="1270" h="26670">
                  <a:moveTo>
                    <a:pt x="1270" y="0"/>
                  </a:moveTo>
                  <a:lnTo>
                    <a:pt x="0" y="266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6" name="object 2146"/>
            <p:cNvSpPr/>
            <p:nvPr/>
          </p:nvSpPr>
          <p:spPr>
            <a:xfrm>
              <a:off x="4654550" y="573405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2700"/>
                  </a:lnTo>
                </a:path>
                <a:path w="27939" h="24129">
                  <a:moveTo>
                    <a:pt x="0" y="12700"/>
                  </a:moveTo>
                  <a:lnTo>
                    <a:pt x="1905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6350" y="24130"/>
                  </a:lnTo>
                </a:path>
                <a:path w="27939" h="24129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4635500" y="59118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4639310" y="590803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127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4643119" y="59055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0" name="object 2150"/>
            <p:cNvSpPr/>
            <p:nvPr/>
          </p:nvSpPr>
          <p:spPr>
            <a:xfrm>
              <a:off x="4648200" y="5906770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0" y="12700"/>
                  </a:moveTo>
                  <a:lnTo>
                    <a:pt x="27940" y="13970"/>
                  </a:lnTo>
                </a:path>
                <a:path w="27939" h="25400">
                  <a:moveTo>
                    <a:pt x="0" y="12700"/>
                  </a:moveTo>
                  <a:lnTo>
                    <a:pt x="19050" y="2539"/>
                  </a:lnTo>
                </a:path>
                <a:path w="27939" h="25400">
                  <a:moveTo>
                    <a:pt x="0" y="12700"/>
                  </a:moveTo>
                  <a:lnTo>
                    <a:pt x="17780" y="24130"/>
                  </a:lnTo>
                </a:path>
                <a:path w="27939" h="25400">
                  <a:moveTo>
                    <a:pt x="0" y="12700"/>
                  </a:moveTo>
                  <a:lnTo>
                    <a:pt x="6350" y="25400"/>
                  </a:lnTo>
                </a:path>
                <a:path w="27939" h="25400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1" name="object 2151"/>
            <p:cNvSpPr/>
            <p:nvPr/>
          </p:nvSpPr>
          <p:spPr>
            <a:xfrm>
              <a:off x="4629150" y="60845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4632960" y="608075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127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4636769" y="60782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4" name="object 2154"/>
            <p:cNvSpPr/>
            <p:nvPr/>
          </p:nvSpPr>
          <p:spPr>
            <a:xfrm>
              <a:off x="4641850" y="608075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29"/>
                  </a:moveTo>
                  <a:lnTo>
                    <a:pt x="27940" y="12699"/>
                  </a:lnTo>
                </a:path>
                <a:path w="27939" h="24129">
                  <a:moveTo>
                    <a:pt x="0" y="11429"/>
                  </a:moveTo>
                  <a:lnTo>
                    <a:pt x="19050" y="1269"/>
                  </a:lnTo>
                </a:path>
                <a:path w="27939" h="24129">
                  <a:moveTo>
                    <a:pt x="0" y="11429"/>
                  </a:moveTo>
                  <a:lnTo>
                    <a:pt x="17780" y="22859"/>
                  </a:lnTo>
                </a:path>
                <a:path w="27939" h="24129">
                  <a:moveTo>
                    <a:pt x="0" y="11429"/>
                  </a:moveTo>
                  <a:lnTo>
                    <a:pt x="6350" y="24129"/>
                  </a:lnTo>
                </a:path>
                <a:path w="27939" h="24129">
                  <a:moveTo>
                    <a:pt x="0" y="1142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5" name="object 2155"/>
            <p:cNvSpPr/>
            <p:nvPr/>
          </p:nvSpPr>
          <p:spPr>
            <a:xfrm>
              <a:off x="4622800" y="62572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6" name="object 2156"/>
            <p:cNvSpPr/>
            <p:nvPr/>
          </p:nvSpPr>
          <p:spPr>
            <a:xfrm>
              <a:off x="4626610" y="625475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7" name="object 2157"/>
            <p:cNvSpPr/>
            <p:nvPr/>
          </p:nvSpPr>
          <p:spPr>
            <a:xfrm>
              <a:off x="4630419" y="62509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8" name="object 2158"/>
            <p:cNvSpPr/>
            <p:nvPr/>
          </p:nvSpPr>
          <p:spPr>
            <a:xfrm>
              <a:off x="4635500" y="625347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29"/>
                  </a:moveTo>
                  <a:lnTo>
                    <a:pt x="27940" y="12699"/>
                  </a:lnTo>
                </a:path>
                <a:path w="27939" h="24129">
                  <a:moveTo>
                    <a:pt x="0" y="11429"/>
                  </a:moveTo>
                  <a:lnTo>
                    <a:pt x="19050" y="1269"/>
                  </a:lnTo>
                </a:path>
                <a:path w="27939" h="24129">
                  <a:moveTo>
                    <a:pt x="0" y="11429"/>
                  </a:moveTo>
                  <a:lnTo>
                    <a:pt x="17780" y="22859"/>
                  </a:lnTo>
                </a:path>
                <a:path w="27939" h="24129">
                  <a:moveTo>
                    <a:pt x="0" y="11429"/>
                  </a:moveTo>
                  <a:lnTo>
                    <a:pt x="6350" y="24129"/>
                  </a:lnTo>
                </a:path>
                <a:path w="27939" h="24129">
                  <a:moveTo>
                    <a:pt x="0" y="1142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4616450" y="64312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4620260" y="642747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4624069" y="64236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4629150" y="642620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2700"/>
                  </a:lnTo>
                </a:path>
                <a:path w="27939" h="24129">
                  <a:moveTo>
                    <a:pt x="0" y="12700"/>
                  </a:moveTo>
                  <a:lnTo>
                    <a:pt x="1905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6350" y="24130"/>
                  </a:lnTo>
                </a:path>
                <a:path w="27939" h="24129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4608829" y="660399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4613910" y="660018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58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4617719" y="659764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4622800" y="659892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3970"/>
                  </a:lnTo>
                </a:path>
                <a:path w="27939" h="24129">
                  <a:moveTo>
                    <a:pt x="0" y="12700"/>
                  </a:moveTo>
                  <a:lnTo>
                    <a:pt x="1905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6350" y="24130"/>
                  </a:lnTo>
                </a:path>
                <a:path w="27939" h="24129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4602479" y="6776720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4607560" y="6772910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9" name="object 2169"/>
            <p:cNvSpPr/>
            <p:nvPr/>
          </p:nvSpPr>
          <p:spPr>
            <a:xfrm>
              <a:off x="4611369" y="67703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0" name="object 2170"/>
            <p:cNvSpPr/>
            <p:nvPr/>
          </p:nvSpPr>
          <p:spPr>
            <a:xfrm>
              <a:off x="4616450" y="677291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30"/>
                  </a:moveTo>
                  <a:lnTo>
                    <a:pt x="27940" y="12700"/>
                  </a:lnTo>
                </a:path>
                <a:path w="27939" h="24129">
                  <a:moveTo>
                    <a:pt x="0" y="11430"/>
                  </a:moveTo>
                  <a:lnTo>
                    <a:pt x="19050" y="1270"/>
                  </a:lnTo>
                </a:path>
                <a:path w="27939" h="24129">
                  <a:moveTo>
                    <a:pt x="0" y="11430"/>
                  </a:moveTo>
                  <a:lnTo>
                    <a:pt x="17780" y="22860"/>
                  </a:lnTo>
                </a:path>
                <a:path w="27939" h="24129">
                  <a:moveTo>
                    <a:pt x="0" y="11430"/>
                  </a:moveTo>
                  <a:lnTo>
                    <a:pt x="6350" y="24130"/>
                  </a:lnTo>
                </a:path>
                <a:path w="27939" h="24129">
                  <a:moveTo>
                    <a:pt x="0" y="1143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4596129" y="694943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6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4601210" y="6946899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4605019" y="69430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3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4610100" y="694562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30"/>
                  </a:moveTo>
                  <a:lnTo>
                    <a:pt x="27940" y="12700"/>
                  </a:lnTo>
                </a:path>
                <a:path w="27939" h="24129">
                  <a:moveTo>
                    <a:pt x="0" y="11430"/>
                  </a:moveTo>
                  <a:lnTo>
                    <a:pt x="17780" y="1270"/>
                  </a:lnTo>
                </a:path>
                <a:path w="27939" h="24129">
                  <a:moveTo>
                    <a:pt x="0" y="11430"/>
                  </a:moveTo>
                  <a:lnTo>
                    <a:pt x="17780" y="22860"/>
                  </a:lnTo>
                </a:path>
                <a:path w="27939" h="24129">
                  <a:moveTo>
                    <a:pt x="0" y="11430"/>
                  </a:moveTo>
                  <a:lnTo>
                    <a:pt x="6350" y="24130"/>
                  </a:lnTo>
                </a:path>
                <a:path w="27939" h="24129">
                  <a:moveTo>
                    <a:pt x="0" y="1143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4589779" y="712342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4594860" y="711962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2031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7" name="object 2177"/>
            <p:cNvSpPr/>
            <p:nvPr/>
          </p:nvSpPr>
          <p:spPr>
            <a:xfrm>
              <a:off x="4598669" y="711581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8" name="object 2178"/>
            <p:cNvSpPr/>
            <p:nvPr/>
          </p:nvSpPr>
          <p:spPr>
            <a:xfrm>
              <a:off x="4603750" y="711834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30"/>
                  </a:moveTo>
                  <a:lnTo>
                    <a:pt x="27940" y="12700"/>
                  </a:lnTo>
                </a:path>
                <a:path w="27939" h="24129">
                  <a:moveTo>
                    <a:pt x="0" y="11430"/>
                  </a:moveTo>
                  <a:lnTo>
                    <a:pt x="17780" y="2540"/>
                  </a:lnTo>
                </a:path>
                <a:path w="27939" h="24129">
                  <a:moveTo>
                    <a:pt x="0" y="11430"/>
                  </a:moveTo>
                  <a:lnTo>
                    <a:pt x="17780" y="22860"/>
                  </a:lnTo>
                </a:path>
                <a:path w="27939" h="24129">
                  <a:moveTo>
                    <a:pt x="0" y="11430"/>
                  </a:moveTo>
                  <a:lnTo>
                    <a:pt x="6350" y="24130"/>
                  </a:lnTo>
                </a:path>
                <a:path w="27939" h="24129">
                  <a:moveTo>
                    <a:pt x="0" y="1143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9" name="object 2179"/>
            <p:cNvSpPr/>
            <p:nvPr/>
          </p:nvSpPr>
          <p:spPr>
            <a:xfrm>
              <a:off x="4583429" y="729614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4588510" y="729233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58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4592319" y="7289799"/>
              <a:ext cx="1270" cy="26670"/>
            </a:xfrm>
            <a:custGeom>
              <a:avLst/>
              <a:gdLst/>
              <a:ahLst/>
              <a:cxnLst/>
              <a:rect l="l" t="t" r="r" b="b"/>
              <a:pathLst>
                <a:path w="1270" h="26670">
                  <a:moveTo>
                    <a:pt x="1270" y="0"/>
                  </a:moveTo>
                  <a:lnTo>
                    <a:pt x="0" y="266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4597400" y="729107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699"/>
                  </a:moveTo>
                  <a:lnTo>
                    <a:pt x="27940" y="12699"/>
                  </a:lnTo>
                </a:path>
                <a:path w="27939" h="24129">
                  <a:moveTo>
                    <a:pt x="0" y="12699"/>
                  </a:moveTo>
                  <a:lnTo>
                    <a:pt x="17780" y="2539"/>
                  </a:lnTo>
                </a:path>
                <a:path w="27939" h="24129">
                  <a:moveTo>
                    <a:pt x="0" y="12699"/>
                  </a:moveTo>
                  <a:lnTo>
                    <a:pt x="17780" y="22859"/>
                  </a:lnTo>
                </a:path>
                <a:path w="27939" h="24129">
                  <a:moveTo>
                    <a:pt x="0" y="12699"/>
                  </a:moveTo>
                  <a:lnTo>
                    <a:pt x="6350" y="24129"/>
                  </a:lnTo>
                </a:path>
                <a:path w="27939" h="24129">
                  <a:moveTo>
                    <a:pt x="0" y="1269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3" name="object 2183"/>
            <p:cNvSpPr/>
            <p:nvPr/>
          </p:nvSpPr>
          <p:spPr>
            <a:xfrm>
              <a:off x="4577079" y="7468870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6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4582160" y="7465060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4585969" y="74625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3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4591050" y="7463789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0" y="12699"/>
                  </a:moveTo>
                  <a:lnTo>
                    <a:pt x="27940" y="13969"/>
                  </a:lnTo>
                </a:path>
                <a:path w="27939" h="25400">
                  <a:moveTo>
                    <a:pt x="0" y="12699"/>
                  </a:moveTo>
                  <a:lnTo>
                    <a:pt x="17780" y="2539"/>
                  </a:lnTo>
                </a:path>
                <a:path w="27939" h="25400">
                  <a:moveTo>
                    <a:pt x="0" y="12699"/>
                  </a:moveTo>
                  <a:lnTo>
                    <a:pt x="17780" y="24129"/>
                  </a:lnTo>
                </a:path>
                <a:path w="27939" h="25400">
                  <a:moveTo>
                    <a:pt x="0" y="12699"/>
                  </a:moveTo>
                  <a:lnTo>
                    <a:pt x="6350" y="25399"/>
                  </a:lnTo>
                </a:path>
                <a:path w="27939" h="25400">
                  <a:moveTo>
                    <a:pt x="0" y="1269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4570729" y="764158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6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4575810" y="763777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4579619" y="76352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3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4584700" y="763777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30"/>
                  </a:moveTo>
                  <a:lnTo>
                    <a:pt x="27940" y="12700"/>
                  </a:lnTo>
                </a:path>
                <a:path w="27939" h="24129">
                  <a:moveTo>
                    <a:pt x="0" y="11430"/>
                  </a:moveTo>
                  <a:lnTo>
                    <a:pt x="17780" y="1270"/>
                  </a:lnTo>
                </a:path>
                <a:path w="27939" h="24129">
                  <a:moveTo>
                    <a:pt x="0" y="11430"/>
                  </a:moveTo>
                  <a:lnTo>
                    <a:pt x="17780" y="22860"/>
                  </a:lnTo>
                </a:path>
                <a:path w="27939" h="24129">
                  <a:moveTo>
                    <a:pt x="0" y="11430"/>
                  </a:moveTo>
                  <a:lnTo>
                    <a:pt x="6350" y="24130"/>
                  </a:lnTo>
                </a:path>
                <a:path w="27939" h="24129">
                  <a:moveTo>
                    <a:pt x="0" y="1143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4504689" y="76161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2" name="object 2192"/>
            <p:cNvSpPr/>
            <p:nvPr/>
          </p:nvSpPr>
          <p:spPr>
            <a:xfrm>
              <a:off x="4499610" y="7613649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0" y="2031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3" name="object 2193"/>
            <p:cNvSpPr/>
            <p:nvPr/>
          </p:nvSpPr>
          <p:spPr>
            <a:xfrm>
              <a:off x="4495800" y="76098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40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4462779" y="761111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10159" y="21590"/>
                  </a:lnTo>
                </a:path>
                <a:path w="27939" h="24129">
                  <a:moveTo>
                    <a:pt x="27939" y="12700"/>
                  </a:moveTo>
                  <a:lnTo>
                    <a:pt x="10159" y="1270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158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4509769" y="74434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4504689" y="7439660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90">
                  <a:moveTo>
                    <a:pt x="0" y="2159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7" name="object 2197"/>
            <p:cNvSpPr/>
            <p:nvPr/>
          </p:nvSpPr>
          <p:spPr>
            <a:xfrm>
              <a:off x="4500879" y="743584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8" name="object 2198"/>
            <p:cNvSpPr/>
            <p:nvPr/>
          </p:nvSpPr>
          <p:spPr>
            <a:xfrm>
              <a:off x="4469129" y="743838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1429"/>
                  </a:moveTo>
                  <a:lnTo>
                    <a:pt x="0" y="11429"/>
                  </a:lnTo>
                </a:path>
                <a:path w="27939" h="24129">
                  <a:moveTo>
                    <a:pt x="27939" y="11429"/>
                  </a:moveTo>
                  <a:lnTo>
                    <a:pt x="8889" y="21589"/>
                  </a:lnTo>
                </a:path>
                <a:path w="27939" h="24129">
                  <a:moveTo>
                    <a:pt x="27939" y="11429"/>
                  </a:moveTo>
                  <a:lnTo>
                    <a:pt x="10159" y="1269"/>
                  </a:lnTo>
                </a:path>
                <a:path w="27939" h="24129">
                  <a:moveTo>
                    <a:pt x="27939" y="11429"/>
                  </a:moveTo>
                  <a:lnTo>
                    <a:pt x="21589" y="0"/>
                  </a:lnTo>
                </a:path>
                <a:path w="27939" h="24129">
                  <a:moveTo>
                    <a:pt x="27939" y="11429"/>
                  </a:moveTo>
                  <a:lnTo>
                    <a:pt x="20319" y="2412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4514850" y="727074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6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4511039" y="726693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215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4505960" y="72631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4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2" name="object 2202"/>
            <p:cNvSpPr/>
            <p:nvPr/>
          </p:nvSpPr>
          <p:spPr>
            <a:xfrm>
              <a:off x="4474210" y="7264399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27939" y="12700"/>
                  </a:moveTo>
                  <a:lnTo>
                    <a:pt x="0" y="11430"/>
                  </a:lnTo>
                </a:path>
                <a:path w="27939" h="25400">
                  <a:moveTo>
                    <a:pt x="27939" y="12700"/>
                  </a:moveTo>
                  <a:lnTo>
                    <a:pt x="10159" y="22860"/>
                  </a:lnTo>
                </a:path>
                <a:path w="27939" h="25400">
                  <a:moveTo>
                    <a:pt x="27939" y="12700"/>
                  </a:moveTo>
                  <a:lnTo>
                    <a:pt x="10159" y="1269"/>
                  </a:lnTo>
                </a:path>
                <a:path w="27939" h="25400">
                  <a:moveTo>
                    <a:pt x="27939" y="12700"/>
                  </a:moveTo>
                  <a:lnTo>
                    <a:pt x="21589" y="0"/>
                  </a:lnTo>
                </a:path>
                <a:path w="27939" h="25400">
                  <a:moveTo>
                    <a:pt x="27939" y="12700"/>
                  </a:moveTo>
                  <a:lnTo>
                    <a:pt x="20319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4521200" y="70980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4516119" y="709422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4512310" y="709041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40">
                  <a:moveTo>
                    <a:pt x="0" y="279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6" name="object 2206"/>
            <p:cNvSpPr/>
            <p:nvPr/>
          </p:nvSpPr>
          <p:spPr>
            <a:xfrm>
              <a:off x="4479289" y="709167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10159" y="22860"/>
                  </a:lnTo>
                </a:path>
                <a:path w="27939" h="24129">
                  <a:moveTo>
                    <a:pt x="27939" y="12700"/>
                  </a:moveTo>
                  <a:lnTo>
                    <a:pt x="10159" y="1270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158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7" name="object 2207"/>
            <p:cNvSpPr/>
            <p:nvPr/>
          </p:nvSpPr>
          <p:spPr>
            <a:xfrm>
              <a:off x="4526279" y="69240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4521200" y="6921499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0" y="2031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4517389" y="69176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4485639" y="691896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8889" y="21590"/>
                  </a:lnTo>
                </a:path>
                <a:path w="27939" h="24129">
                  <a:moveTo>
                    <a:pt x="27939" y="12700"/>
                  </a:moveTo>
                  <a:lnTo>
                    <a:pt x="10159" y="1270"/>
                  </a:lnTo>
                </a:path>
                <a:path w="27939" h="24129">
                  <a:moveTo>
                    <a:pt x="27939" y="12700"/>
                  </a:moveTo>
                  <a:lnTo>
                    <a:pt x="2031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1" name="object 2211"/>
            <p:cNvSpPr/>
            <p:nvPr/>
          </p:nvSpPr>
          <p:spPr>
            <a:xfrm>
              <a:off x="4531360" y="67513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4527550" y="6747510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2159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4522469" y="674369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4490719" y="674623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1429"/>
                  </a:moveTo>
                  <a:lnTo>
                    <a:pt x="0" y="11429"/>
                  </a:lnTo>
                </a:path>
                <a:path w="27939" h="24129">
                  <a:moveTo>
                    <a:pt x="27939" y="11429"/>
                  </a:moveTo>
                  <a:lnTo>
                    <a:pt x="8889" y="21589"/>
                  </a:lnTo>
                </a:path>
                <a:path w="27939" h="24129">
                  <a:moveTo>
                    <a:pt x="27939" y="11429"/>
                  </a:moveTo>
                  <a:lnTo>
                    <a:pt x="10159" y="1269"/>
                  </a:lnTo>
                </a:path>
                <a:path w="27939" h="24129">
                  <a:moveTo>
                    <a:pt x="27939" y="11429"/>
                  </a:moveTo>
                  <a:lnTo>
                    <a:pt x="21589" y="0"/>
                  </a:lnTo>
                </a:path>
                <a:path w="27939" h="24129">
                  <a:moveTo>
                    <a:pt x="27939" y="11429"/>
                  </a:moveTo>
                  <a:lnTo>
                    <a:pt x="20319" y="2412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5" name="object 2215"/>
            <p:cNvSpPr/>
            <p:nvPr/>
          </p:nvSpPr>
          <p:spPr>
            <a:xfrm>
              <a:off x="4536439" y="657859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4532629" y="657478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215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4527550" y="65709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4495800" y="6572249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27939" y="12700"/>
                  </a:moveTo>
                  <a:lnTo>
                    <a:pt x="0" y="11430"/>
                  </a:lnTo>
                </a:path>
                <a:path w="27939" h="25400">
                  <a:moveTo>
                    <a:pt x="27939" y="12700"/>
                  </a:moveTo>
                  <a:lnTo>
                    <a:pt x="10159" y="22860"/>
                  </a:lnTo>
                </a:path>
                <a:path w="27939" h="25400">
                  <a:moveTo>
                    <a:pt x="27939" y="12700"/>
                  </a:moveTo>
                  <a:lnTo>
                    <a:pt x="10159" y="1269"/>
                  </a:lnTo>
                </a:path>
                <a:path w="27939" h="25400">
                  <a:moveTo>
                    <a:pt x="27939" y="12700"/>
                  </a:moveTo>
                  <a:lnTo>
                    <a:pt x="21589" y="0"/>
                  </a:lnTo>
                </a:path>
                <a:path w="27939" h="25400">
                  <a:moveTo>
                    <a:pt x="27939" y="12700"/>
                  </a:moveTo>
                  <a:lnTo>
                    <a:pt x="20319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4542789" y="64058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4537710" y="640207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0" y="2032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1" name="object 2221"/>
            <p:cNvSpPr/>
            <p:nvPr/>
          </p:nvSpPr>
          <p:spPr>
            <a:xfrm>
              <a:off x="4533900" y="63982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2" name="object 2222"/>
            <p:cNvSpPr/>
            <p:nvPr/>
          </p:nvSpPr>
          <p:spPr>
            <a:xfrm>
              <a:off x="4502150" y="639952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8889" y="2286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031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4547869" y="62318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4542789" y="622935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0" y="2032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4538979" y="62255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4507229" y="622680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8889" y="2159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4552950" y="6059170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4549139" y="605535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5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4544060" y="60515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4512310" y="605408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1429"/>
                  </a:moveTo>
                  <a:lnTo>
                    <a:pt x="0" y="11429"/>
                  </a:lnTo>
                </a:path>
                <a:path w="27939" h="24129">
                  <a:moveTo>
                    <a:pt x="27939" y="11429"/>
                  </a:moveTo>
                  <a:lnTo>
                    <a:pt x="10159" y="21589"/>
                  </a:lnTo>
                </a:path>
                <a:path w="27939" h="24129">
                  <a:moveTo>
                    <a:pt x="27939" y="11429"/>
                  </a:moveTo>
                  <a:lnTo>
                    <a:pt x="10159" y="1269"/>
                  </a:lnTo>
                </a:path>
                <a:path w="27939" h="24129">
                  <a:moveTo>
                    <a:pt x="27939" y="11429"/>
                  </a:moveTo>
                  <a:lnTo>
                    <a:pt x="21589" y="0"/>
                  </a:lnTo>
                </a:path>
                <a:path w="27939" h="24129">
                  <a:moveTo>
                    <a:pt x="27939" y="11429"/>
                  </a:moveTo>
                  <a:lnTo>
                    <a:pt x="20319" y="2412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4559300" y="58864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4554219" y="588263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0" y="2158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4550410" y="58788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4518660" y="5880100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670" y="12700"/>
                  </a:moveTo>
                  <a:lnTo>
                    <a:pt x="0" y="11430"/>
                  </a:lnTo>
                </a:path>
                <a:path w="26670" h="25400">
                  <a:moveTo>
                    <a:pt x="26670" y="12700"/>
                  </a:moveTo>
                  <a:lnTo>
                    <a:pt x="8890" y="22860"/>
                  </a:lnTo>
                </a:path>
                <a:path w="26670" h="25400">
                  <a:moveTo>
                    <a:pt x="26670" y="12700"/>
                  </a:moveTo>
                  <a:lnTo>
                    <a:pt x="8890" y="1269"/>
                  </a:lnTo>
                </a:path>
                <a:path w="26670" h="25400">
                  <a:moveTo>
                    <a:pt x="26670" y="12700"/>
                  </a:moveTo>
                  <a:lnTo>
                    <a:pt x="20320" y="0"/>
                  </a:lnTo>
                </a:path>
                <a:path w="26670" h="25400">
                  <a:moveTo>
                    <a:pt x="26670" y="12700"/>
                  </a:moveTo>
                  <a:lnTo>
                    <a:pt x="20320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4564379" y="57137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4559300" y="570992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0" y="2032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4555489" y="57061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4523739" y="570737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8889" y="2286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4569460" y="553973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4565650" y="553720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4560569" y="55333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4528819" y="553465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10159" y="2159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4575810" y="53670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4570729" y="536320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5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4566919" y="53594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4533900" y="536193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1429"/>
                  </a:moveTo>
                  <a:lnTo>
                    <a:pt x="0" y="11429"/>
                  </a:lnTo>
                </a:path>
                <a:path w="27939" h="24129">
                  <a:moveTo>
                    <a:pt x="27939" y="11429"/>
                  </a:moveTo>
                  <a:lnTo>
                    <a:pt x="10159" y="21589"/>
                  </a:lnTo>
                </a:path>
                <a:path w="27939" h="24129">
                  <a:moveTo>
                    <a:pt x="27939" y="11429"/>
                  </a:moveTo>
                  <a:lnTo>
                    <a:pt x="10159" y="1269"/>
                  </a:lnTo>
                </a:path>
                <a:path w="27939" h="24129">
                  <a:moveTo>
                    <a:pt x="27939" y="11429"/>
                  </a:moveTo>
                  <a:lnTo>
                    <a:pt x="21589" y="0"/>
                  </a:lnTo>
                </a:path>
                <a:path w="27939" h="24129">
                  <a:moveTo>
                    <a:pt x="27939" y="11429"/>
                  </a:moveTo>
                  <a:lnTo>
                    <a:pt x="21589" y="2412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4580889" y="519430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4575810" y="519048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0" y="2158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4572000" y="51866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4540250" y="5187950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27939" y="12700"/>
                  </a:moveTo>
                  <a:lnTo>
                    <a:pt x="0" y="11430"/>
                  </a:lnTo>
                </a:path>
                <a:path w="27939" h="25400">
                  <a:moveTo>
                    <a:pt x="27939" y="12700"/>
                  </a:moveTo>
                  <a:lnTo>
                    <a:pt x="8889" y="22860"/>
                  </a:lnTo>
                </a:path>
                <a:path w="27939" h="25400">
                  <a:moveTo>
                    <a:pt x="27939" y="12700"/>
                  </a:moveTo>
                  <a:lnTo>
                    <a:pt x="10159" y="1269"/>
                  </a:lnTo>
                </a:path>
                <a:path w="27939" h="25400">
                  <a:moveTo>
                    <a:pt x="27939" y="12700"/>
                  </a:moveTo>
                  <a:lnTo>
                    <a:pt x="21589" y="0"/>
                  </a:lnTo>
                </a:path>
                <a:path w="27939" h="25400">
                  <a:moveTo>
                    <a:pt x="27939" y="12700"/>
                  </a:moveTo>
                  <a:lnTo>
                    <a:pt x="20319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4585969" y="502157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4582160" y="501777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4577079" y="50139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4545329" y="501522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8889" y="2286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4591050" y="484758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4587239" y="484505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4582160" y="48412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4550410" y="484250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10159" y="2159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158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4597400" y="46748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4592319" y="467105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0" y="2158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4588510" y="466725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4556760" y="466978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1429"/>
                  </a:moveTo>
                  <a:lnTo>
                    <a:pt x="0" y="11429"/>
                  </a:lnTo>
                </a:path>
                <a:path w="27939" h="24129">
                  <a:moveTo>
                    <a:pt x="27939" y="11429"/>
                  </a:moveTo>
                  <a:lnTo>
                    <a:pt x="8889" y="21589"/>
                  </a:lnTo>
                </a:path>
                <a:path w="27939" h="24129">
                  <a:moveTo>
                    <a:pt x="27939" y="11429"/>
                  </a:moveTo>
                  <a:lnTo>
                    <a:pt x="10159" y="1269"/>
                  </a:lnTo>
                </a:path>
                <a:path w="27939" h="24129">
                  <a:moveTo>
                    <a:pt x="27939" y="11429"/>
                  </a:moveTo>
                  <a:lnTo>
                    <a:pt x="20319" y="0"/>
                  </a:lnTo>
                </a:path>
                <a:path w="27939" h="24129">
                  <a:moveTo>
                    <a:pt x="27939" y="11429"/>
                  </a:moveTo>
                  <a:lnTo>
                    <a:pt x="20319" y="2412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4602479" y="45021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4597400" y="449833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0" y="2158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4593589" y="44945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4561839" y="4495800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27939" y="12700"/>
                  </a:moveTo>
                  <a:lnTo>
                    <a:pt x="0" y="11430"/>
                  </a:lnTo>
                </a:path>
                <a:path w="27939" h="25400">
                  <a:moveTo>
                    <a:pt x="27939" y="12700"/>
                  </a:moveTo>
                  <a:lnTo>
                    <a:pt x="8889" y="22860"/>
                  </a:lnTo>
                </a:path>
                <a:path w="27939" h="25400">
                  <a:moveTo>
                    <a:pt x="27939" y="12700"/>
                  </a:moveTo>
                  <a:lnTo>
                    <a:pt x="10159" y="1269"/>
                  </a:lnTo>
                </a:path>
                <a:path w="27939" h="25400">
                  <a:moveTo>
                    <a:pt x="27939" y="12700"/>
                  </a:moveTo>
                  <a:lnTo>
                    <a:pt x="21589" y="0"/>
                  </a:lnTo>
                </a:path>
                <a:path w="27939" h="25400">
                  <a:moveTo>
                    <a:pt x="27939" y="12700"/>
                  </a:moveTo>
                  <a:lnTo>
                    <a:pt x="20319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4607560" y="432942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4603750" y="432562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4598669" y="43218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4566919" y="432307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10159" y="2286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4613910" y="41554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4608829" y="415290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0" y="2032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4605019" y="414908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4573269" y="415035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8889" y="21590"/>
                  </a:lnTo>
                </a:path>
                <a:path w="27939" h="24129">
                  <a:moveTo>
                    <a:pt x="27939" y="12700"/>
                  </a:moveTo>
                  <a:lnTo>
                    <a:pt x="8889" y="1269"/>
                  </a:lnTo>
                </a:path>
                <a:path w="27939" h="24129">
                  <a:moveTo>
                    <a:pt x="27939" y="12700"/>
                  </a:moveTo>
                  <a:lnTo>
                    <a:pt x="2031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4652010" y="4051300"/>
              <a:ext cx="13970" cy="1270"/>
            </a:xfrm>
            <a:custGeom>
              <a:avLst/>
              <a:gdLst/>
              <a:ahLst/>
              <a:cxnLst/>
              <a:rect l="l" t="t" r="r" b="b"/>
              <a:pathLst>
                <a:path w="13970" h="1270">
                  <a:moveTo>
                    <a:pt x="0" y="1270"/>
                  </a:moveTo>
                  <a:lnTo>
                    <a:pt x="139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4648200" y="4047489"/>
              <a:ext cx="20320" cy="1270"/>
            </a:xfrm>
            <a:custGeom>
              <a:avLst/>
              <a:gdLst/>
              <a:ahLst/>
              <a:cxnLst/>
              <a:rect l="l" t="t" r="r" b="b"/>
              <a:pathLst>
                <a:path w="20320" h="1270">
                  <a:moveTo>
                    <a:pt x="0" y="1270"/>
                  </a:moveTo>
                  <a:lnTo>
                    <a:pt x="203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4644389" y="4042409"/>
              <a:ext cx="27940" cy="2540"/>
            </a:xfrm>
            <a:custGeom>
              <a:avLst/>
              <a:gdLst/>
              <a:ahLst/>
              <a:cxnLst/>
              <a:rect l="l" t="t" r="r" b="b"/>
              <a:pathLst>
                <a:path w="27939" h="2539">
                  <a:moveTo>
                    <a:pt x="0" y="2539"/>
                  </a:moveTo>
                  <a:lnTo>
                    <a:pt x="2794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4645660" y="4011929"/>
              <a:ext cx="24130" cy="26670"/>
            </a:xfrm>
            <a:custGeom>
              <a:avLst/>
              <a:gdLst/>
              <a:ahLst/>
              <a:cxnLst/>
              <a:rect l="l" t="t" r="r" b="b"/>
              <a:pathLst>
                <a:path w="24129" h="26670">
                  <a:moveTo>
                    <a:pt x="12700" y="26670"/>
                  </a:moveTo>
                  <a:lnTo>
                    <a:pt x="10160" y="0"/>
                  </a:lnTo>
                </a:path>
                <a:path w="24129" h="26670">
                  <a:moveTo>
                    <a:pt x="12700" y="26670"/>
                  </a:moveTo>
                  <a:lnTo>
                    <a:pt x="0" y="10160"/>
                  </a:lnTo>
                </a:path>
                <a:path w="24129" h="26670">
                  <a:moveTo>
                    <a:pt x="12700" y="26670"/>
                  </a:moveTo>
                  <a:lnTo>
                    <a:pt x="21590" y="8890"/>
                  </a:lnTo>
                </a:path>
                <a:path w="24129" h="26670">
                  <a:moveTo>
                    <a:pt x="12700" y="26670"/>
                  </a:moveTo>
                  <a:lnTo>
                    <a:pt x="24130" y="19050"/>
                  </a:lnTo>
                </a:path>
                <a:path w="24129" h="26670">
                  <a:moveTo>
                    <a:pt x="12700" y="2667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4709160" y="4137659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79" h="17779">
                  <a:moveTo>
                    <a:pt x="0" y="0"/>
                  </a:moveTo>
                  <a:lnTo>
                    <a:pt x="5080" y="1778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4674869" y="4037329"/>
              <a:ext cx="34290" cy="100330"/>
            </a:xfrm>
            <a:custGeom>
              <a:avLst/>
              <a:gdLst/>
              <a:ahLst/>
              <a:cxnLst/>
              <a:rect l="l" t="t" r="r" b="b"/>
              <a:pathLst>
                <a:path w="34289" h="100329">
                  <a:moveTo>
                    <a:pt x="0" y="0"/>
                  </a:moveTo>
                  <a:lnTo>
                    <a:pt x="7620" y="0"/>
                  </a:lnTo>
                  <a:lnTo>
                    <a:pt x="34290" y="1003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1" name="object 2281"/>
            <p:cNvSpPr/>
            <p:nvPr/>
          </p:nvSpPr>
          <p:spPr>
            <a:xfrm>
              <a:off x="4613910" y="4039870"/>
              <a:ext cx="27940" cy="2540"/>
            </a:xfrm>
            <a:custGeom>
              <a:avLst/>
              <a:gdLst/>
              <a:ahLst/>
              <a:cxnLst/>
              <a:rect l="l" t="t" r="r" b="b"/>
              <a:pathLst>
                <a:path w="27939" h="2539">
                  <a:moveTo>
                    <a:pt x="0" y="2539"/>
                  </a:moveTo>
                  <a:lnTo>
                    <a:pt x="2794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2" name="object 2282"/>
            <p:cNvSpPr/>
            <p:nvPr/>
          </p:nvSpPr>
          <p:spPr>
            <a:xfrm>
              <a:off x="4601210" y="4042409"/>
              <a:ext cx="12700" cy="102870"/>
            </a:xfrm>
            <a:custGeom>
              <a:avLst/>
              <a:gdLst/>
              <a:ahLst/>
              <a:cxnLst/>
              <a:rect l="l" t="t" r="r" b="b"/>
              <a:pathLst>
                <a:path w="12700" h="102870">
                  <a:moveTo>
                    <a:pt x="0" y="102870"/>
                  </a:moveTo>
                  <a:lnTo>
                    <a:pt x="2540" y="1270"/>
                  </a:lnTo>
                  <a:lnTo>
                    <a:pt x="1270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3" name="object 2283"/>
            <p:cNvSpPr/>
            <p:nvPr/>
          </p:nvSpPr>
          <p:spPr>
            <a:xfrm>
              <a:off x="4598669" y="41795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4" name="object 2284"/>
            <p:cNvSpPr/>
            <p:nvPr/>
          </p:nvSpPr>
          <p:spPr>
            <a:xfrm>
              <a:off x="4596129" y="4207509"/>
              <a:ext cx="2540" cy="111760"/>
            </a:xfrm>
            <a:custGeom>
              <a:avLst/>
              <a:gdLst/>
              <a:ahLst/>
              <a:cxnLst/>
              <a:rect l="l" t="t" r="r" b="b"/>
              <a:pathLst>
                <a:path w="2539" h="111760">
                  <a:moveTo>
                    <a:pt x="0" y="111760"/>
                  </a:moveTo>
                  <a:lnTo>
                    <a:pt x="254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4593589" y="43522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4589779" y="438022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4588510" y="452500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4584700" y="455295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4582160" y="4699000"/>
              <a:ext cx="1270" cy="26670"/>
            </a:xfrm>
            <a:custGeom>
              <a:avLst/>
              <a:gdLst/>
              <a:ahLst/>
              <a:cxnLst/>
              <a:rect l="l" t="t" r="r" b="b"/>
              <a:pathLst>
                <a:path w="1270" h="26670">
                  <a:moveTo>
                    <a:pt x="0" y="266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4579619" y="4725670"/>
              <a:ext cx="2540" cy="111760"/>
            </a:xfrm>
            <a:custGeom>
              <a:avLst/>
              <a:gdLst/>
              <a:ahLst/>
              <a:cxnLst/>
              <a:rect l="l" t="t" r="r" b="b"/>
              <a:pathLst>
                <a:path w="2539" h="111760">
                  <a:moveTo>
                    <a:pt x="0" y="111760"/>
                  </a:moveTo>
                  <a:lnTo>
                    <a:pt x="254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4577079" y="48717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4573269" y="489965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4572000" y="50444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4568189" y="507237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4566919" y="52171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4563110" y="524510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4560569" y="5391150"/>
              <a:ext cx="1270" cy="26670"/>
            </a:xfrm>
            <a:custGeom>
              <a:avLst/>
              <a:gdLst/>
              <a:ahLst/>
              <a:cxnLst/>
              <a:rect l="l" t="t" r="r" b="b"/>
              <a:pathLst>
                <a:path w="1270" h="26670">
                  <a:moveTo>
                    <a:pt x="0" y="266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4558029" y="5417820"/>
              <a:ext cx="2540" cy="111760"/>
            </a:xfrm>
            <a:custGeom>
              <a:avLst/>
              <a:gdLst/>
              <a:ahLst/>
              <a:cxnLst/>
              <a:rect l="l" t="t" r="r" b="b"/>
              <a:pathLst>
                <a:path w="2539" h="111760">
                  <a:moveTo>
                    <a:pt x="0" y="111760"/>
                  </a:moveTo>
                  <a:lnTo>
                    <a:pt x="254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4555489" y="55638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4551679" y="559180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4550410" y="573658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4546600" y="576452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4544060" y="59093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4541519" y="5937250"/>
              <a:ext cx="2540" cy="111760"/>
            </a:xfrm>
            <a:custGeom>
              <a:avLst/>
              <a:gdLst/>
              <a:ahLst/>
              <a:cxnLst/>
              <a:rect l="l" t="t" r="r" b="b"/>
              <a:pathLst>
                <a:path w="2539" h="111760">
                  <a:moveTo>
                    <a:pt x="0" y="111760"/>
                  </a:moveTo>
                  <a:lnTo>
                    <a:pt x="254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4538979" y="60820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4535169" y="610997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7" name="object 2307"/>
            <p:cNvSpPr/>
            <p:nvPr/>
          </p:nvSpPr>
          <p:spPr>
            <a:xfrm>
              <a:off x="4533900" y="62560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8" name="object 2308"/>
            <p:cNvSpPr/>
            <p:nvPr/>
          </p:nvSpPr>
          <p:spPr>
            <a:xfrm>
              <a:off x="4530089" y="628395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4527550" y="64287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4525010" y="6456679"/>
              <a:ext cx="2540" cy="111760"/>
            </a:xfrm>
            <a:custGeom>
              <a:avLst/>
              <a:gdLst/>
              <a:ahLst/>
              <a:cxnLst/>
              <a:rect l="l" t="t" r="r" b="b"/>
              <a:pathLst>
                <a:path w="2539" h="111759">
                  <a:moveTo>
                    <a:pt x="0" y="111760"/>
                  </a:moveTo>
                  <a:lnTo>
                    <a:pt x="254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4522469" y="660146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4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4518660" y="662939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4517389" y="67741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4513579" y="680212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0" y="111759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4512310" y="69481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40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4508500" y="697611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4505960" y="71208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4502150" y="714882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4500879" y="729361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4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4497069" y="732154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4495800" y="74663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40">
                  <a:moveTo>
                    <a:pt x="0" y="279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4491989" y="749427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0" y="111759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4489450" y="76403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4489450" y="7665720"/>
              <a:ext cx="93980" cy="10160"/>
            </a:xfrm>
            <a:custGeom>
              <a:avLst/>
              <a:gdLst/>
              <a:ahLst/>
              <a:cxnLst/>
              <a:rect l="l" t="t" r="r" b="b"/>
              <a:pathLst>
                <a:path w="93979" h="10159">
                  <a:moveTo>
                    <a:pt x="93979" y="0"/>
                  </a:moveTo>
                  <a:lnTo>
                    <a:pt x="93979" y="10159"/>
                  </a:lnTo>
                  <a:lnTo>
                    <a:pt x="0" y="10159"/>
                  </a:lnTo>
                  <a:lnTo>
                    <a:pt x="0" y="253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4584700" y="760476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4585969" y="749299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4591050" y="74320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3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4592319" y="732027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4597400" y="725804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4598669" y="7147560"/>
              <a:ext cx="3810" cy="110489"/>
            </a:xfrm>
            <a:custGeom>
              <a:avLst/>
              <a:gdLst/>
              <a:ahLst/>
              <a:cxnLst/>
              <a:rect l="l" t="t" r="r" b="b"/>
              <a:pathLst>
                <a:path w="3810" h="110490">
                  <a:moveTo>
                    <a:pt x="3810" y="0"/>
                  </a:moveTo>
                  <a:lnTo>
                    <a:pt x="0" y="1104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4603750" y="70853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4605019" y="697357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3810" y="0"/>
                  </a:moveTo>
                  <a:lnTo>
                    <a:pt x="0" y="11175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4610100" y="691261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4611369" y="680084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4616450" y="67398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3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4617719" y="6628129"/>
              <a:ext cx="5080" cy="111760"/>
            </a:xfrm>
            <a:custGeom>
              <a:avLst/>
              <a:gdLst/>
              <a:ahLst/>
              <a:cxnLst/>
              <a:rect l="l" t="t" r="r" b="b"/>
              <a:pathLst>
                <a:path w="5079" h="111759">
                  <a:moveTo>
                    <a:pt x="5079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4622800" y="65671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4624069" y="6455409"/>
              <a:ext cx="5080" cy="111760"/>
            </a:xfrm>
            <a:custGeom>
              <a:avLst/>
              <a:gdLst/>
              <a:ahLst/>
              <a:cxnLst/>
              <a:rect l="l" t="t" r="r" b="b"/>
              <a:pathLst>
                <a:path w="5079" h="111759">
                  <a:moveTo>
                    <a:pt x="5079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4630419" y="639317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4630419" y="6281420"/>
              <a:ext cx="5080" cy="111760"/>
            </a:xfrm>
            <a:custGeom>
              <a:avLst/>
              <a:gdLst/>
              <a:ahLst/>
              <a:cxnLst/>
              <a:rect l="l" t="t" r="r" b="b"/>
              <a:pathLst>
                <a:path w="5079" h="111760">
                  <a:moveTo>
                    <a:pt x="5079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4636769" y="62204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4636769" y="6108700"/>
              <a:ext cx="5080" cy="111760"/>
            </a:xfrm>
            <a:custGeom>
              <a:avLst/>
              <a:gdLst/>
              <a:ahLst/>
              <a:cxnLst/>
              <a:rect l="l" t="t" r="r" b="b"/>
              <a:pathLst>
                <a:path w="5079" h="111760">
                  <a:moveTo>
                    <a:pt x="5079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4643119" y="60477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4643119" y="5935979"/>
              <a:ext cx="5080" cy="111760"/>
            </a:xfrm>
            <a:custGeom>
              <a:avLst/>
              <a:gdLst/>
              <a:ahLst/>
              <a:cxnLst/>
              <a:rect l="l" t="t" r="r" b="b"/>
              <a:pathLst>
                <a:path w="5079" h="111760">
                  <a:moveTo>
                    <a:pt x="5079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4649469" y="58750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4650739" y="576325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4655819" y="57010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4657089" y="5590539"/>
              <a:ext cx="3810" cy="110489"/>
            </a:xfrm>
            <a:custGeom>
              <a:avLst/>
              <a:gdLst/>
              <a:ahLst/>
              <a:cxnLst/>
              <a:rect l="l" t="t" r="r" b="b"/>
              <a:pathLst>
                <a:path w="3810" h="110489">
                  <a:moveTo>
                    <a:pt x="3810" y="0"/>
                  </a:moveTo>
                  <a:lnTo>
                    <a:pt x="0" y="11048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4662169" y="55283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4663439" y="541655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4668519" y="53555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4669789" y="524382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4674869" y="51828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4" name="object 2354"/>
            <p:cNvSpPr/>
            <p:nvPr/>
          </p:nvSpPr>
          <p:spPr>
            <a:xfrm>
              <a:off x="4676139" y="507110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5" name="object 2355"/>
            <p:cNvSpPr/>
            <p:nvPr/>
          </p:nvSpPr>
          <p:spPr>
            <a:xfrm>
              <a:off x="4681219" y="50101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6" name="object 2356"/>
            <p:cNvSpPr/>
            <p:nvPr/>
          </p:nvSpPr>
          <p:spPr>
            <a:xfrm>
              <a:off x="4682489" y="489838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7" name="object 2357"/>
            <p:cNvSpPr/>
            <p:nvPr/>
          </p:nvSpPr>
          <p:spPr>
            <a:xfrm>
              <a:off x="4687569" y="48361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8" name="object 2358"/>
            <p:cNvSpPr/>
            <p:nvPr/>
          </p:nvSpPr>
          <p:spPr>
            <a:xfrm>
              <a:off x="4688839" y="472440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9" name="object 2359"/>
            <p:cNvSpPr/>
            <p:nvPr/>
          </p:nvSpPr>
          <p:spPr>
            <a:xfrm>
              <a:off x="4693919" y="46634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0" name="object 2360"/>
            <p:cNvSpPr/>
            <p:nvPr/>
          </p:nvSpPr>
          <p:spPr>
            <a:xfrm>
              <a:off x="4695189" y="455167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1" name="object 2361"/>
            <p:cNvSpPr/>
            <p:nvPr/>
          </p:nvSpPr>
          <p:spPr>
            <a:xfrm>
              <a:off x="4700269" y="44907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2" name="object 2362"/>
            <p:cNvSpPr/>
            <p:nvPr/>
          </p:nvSpPr>
          <p:spPr>
            <a:xfrm>
              <a:off x="4701539" y="437895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3" name="object 2363"/>
            <p:cNvSpPr/>
            <p:nvPr/>
          </p:nvSpPr>
          <p:spPr>
            <a:xfrm>
              <a:off x="4706619" y="43180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4" name="object 2364"/>
            <p:cNvSpPr/>
            <p:nvPr/>
          </p:nvSpPr>
          <p:spPr>
            <a:xfrm>
              <a:off x="4707889" y="420623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5" name="object 2365"/>
            <p:cNvSpPr/>
            <p:nvPr/>
          </p:nvSpPr>
          <p:spPr>
            <a:xfrm>
              <a:off x="4712969" y="4155439"/>
              <a:ext cx="1270" cy="16510"/>
            </a:xfrm>
            <a:custGeom>
              <a:avLst/>
              <a:gdLst/>
              <a:ahLst/>
              <a:cxnLst/>
              <a:rect l="l" t="t" r="r" b="b"/>
              <a:pathLst>
                <a:path w="1270" h="16510">
                  <a:moveTo>
                    <a:pt x="1270" y="0"/>
                  </a:moveTo>
                  <a:lnTo>
                    <a:pt x="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6" name="object 2366"/>
            <p:cNvSpPr/>
            <p:nvPr/>
          </p:nvSpPr>
          <p:spPr>
            <a:xfrm>
              <a:off x="10699749" y="493267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0" y="0"/>
                  </a:moveTo>
                  <a:lnTo>
                    <a:pt x="11430" y="76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7" name="object 2367"/>
            <p:cNvSpPr/>
            <p:nvPr/>
          </p:nvSpPr>
          <p:spPr>
            <a:xfrm>
              <a:off x="10698479" y="492632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0" y="0"/>
                  </a:moveTo>
                  <a:lnTo>
                    <a:pt x="17780" y="114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8" name="object 2368"/>
            <p:cNvSpPr/>
            <p:nvPr/>
          </p:nvSpPr>
          <p:spPr>
            <a:xfrm>
              <a:off x="10698479" y="492125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9" name="object 2369"/>
            <p:cNvSpPr/>
            <p:nvPr/>
          </p:nvSpPr>
          <p:spPr>
            <a:xfrm>
              <a:off x="10706099" y="4902200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6350" y="22860"/>
                  </a:moveTo>
                  <a:lnTo>
                    <a:pt x="21590" y="0"/>
                  </a:lnTo>
                </a:path>
                <a:path w="25400" h="24129">
                  <a:moveTo>
                    <a:pt x="6350" y="22860"/>
                  </a:moveTo>
                  <a:lnTo>
                    <a:pt x="7620" y="2540"/>
                  </a:lnTo>
                </a:path>
                <a:path w="25400" h="24129">
                  <a:moveTo>
                    <a:pt x="6350" y="22860"/>
                  </a:moveTo>
                  <a:lnTo>
                    <a:pt x="25400" y="13970"/>
                  </a:lnTo>
                </a:path>
                <a:path w="25400" h="24129">
                  <a:moveTo>
                    <a:pt x="6350" y="22860"/>
                  </a:moveTo>
                  <a:lnTo>
                    <a:pt x="20320" y="24130"/>
                  </a:lnTo>
                </a:path>
                <a:path w="25400" h="24129">
                  <a:moveTo>
                    <a:pt x="6350" y="22860"/>
                  </a:moveTo>
                  <a:lnTo>
                    <a:pt x="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0" name="object 2370"/>
            <p:cNvSpPr/>
            <p:nvPr/>
          </p:nvSpPr>
          <p:spPr>
            <a:xfrm>
              <a:off x="10859770" y="5008879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0"/>
                  </a:moveTo>
                  <a:lnTo>
                    <a:pt x="12700" y="381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1" name="object 2371"/>
            <p:cNvSpPr/>
            <p:nvPr/>
          </p:nvSpPr>
          <p:spPr>
            <a:xfrm>
              <a:off x="10857229" y="5003800"/>
              <a:ext cx="20320" cy="5080"/>
            </a:xfrm>
            <a:custGeom>
              <a:avLst/>
              <a:gdLst/>
              <a:ahLst/>
              <a:cxnLst/>
              <a:rect l="l" t="t" r="r" b="b"/>
              <a:pathLst>
                <a:path w="20320" h="5079">
                  <a:moveTo>
                    <a:pt x="0" y="0"/>
                  </a:moveTo>
                  <a:lnTo>
                    <a:pt x="20320" y="508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2" name="object 2372"/>
            <p:cNvSpPr/>
            <p:nvPr/>
          </p:nvSpPr>
          <p:spPr>
            <a:xfrm>
              <a:off x="10854689" y="4998720"/>
              <a:ext cx="26670" cy="7620"/>
            </a:xfrm>
            <a:custGeom>
              <a:avLst/>
              <a:gdLst/>
              <a:ahLst/>
              <a:cxnLst/>
              <a:rect l="l" t="t" r="r" b="b"/>
              <a:pathLst>
                <a:path w="26670" h="7620">
                  <a:moveTo>
                    <a:pt x="0" y="0"/>
                  </a:moveTo>
                  <a:lnTo>
                    <a:pt x="26670" y="762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3" name="object 2373"/>
            <p:cNvSpPr/>
            <p:nvPr/>
          </p:nvSpPr>
          <p:spPr>
            <a:xfrm>
              <a:off x="10858499" y="4970779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10159" y="26670"/>
                  </a:moveTo>
                  <a:lnTo>
                    <a:pt x="17779" y="0"/>
                  </a:lnTo>
                </a:path>
                <a:path w="25400" h="26670">
                  <a:moveTo>
                    <a:pt x="10159" y="26670"/>
                  </a:moveTo>
                  <a:lnTo>
                    <a:pt x="5079" y="7620"/>
                  </a:lnTo>
                </a:path>
                <a:path w="25400" h="26670">
                  <a:moveTo>
                    <a:pt x="10159" y="26670"/>
                  </a:moveTo>
                  <a:lnTo>
                    <a:pt x="25399" y="12700"/>
                  </a:lnTo>
                </a:path>
                <a:path w="25400" h="26670">
                  <a:moveTo>
                    <a:pt x="10159" y="26670"/>
                  </a:moveTo>
                  <a:lnTo>
                    <a:pt x="24129" y="22860"/>
                  </a:lnTo>
                </a:path>
                <a:path w="25400" h="26670">
                  <a:moveTo>
                    <a:pt x="10159" y="26670"/>
                  </a:moveTo>
                  <a:lnTo>
                    <a:pt x="0" y="1778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4" name="object 2374"/>
            <p:cNvSpPr/>
            <p:nvPr/>
          </p:nvSpPr>
          <p:spPr>
            <a:xfrm>
              <a:off x="11024870" y="505078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5" name="object 2375"/>
            <p:cNvSpPr/>
            <p:nvPr/>
          </p:nvSpPr>
          <p:spPr>
            <a:xfrm>
              <a:off x="11023599" y="5045709"/>
              <a:ext cx="19050" cy="8890"/>
            </a:xfrm>
            <a:custGeom>
              <a:avLst/>
              <a:gdLst/>
              <a:ahLst/>
              <a:cxnLst/>
              <a:rect l="l" t="t" r="r" b="b"/>
              <a:pathLst>
                <a:path w="19050" h="8889">
                  <a:moveTo>
                    <a:pt x="0" y="0"/>
                  </a:moveTo>
                  <a:lnTo>
                    <a:pt x="19050" y="88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6" name="object 2376"/>
            <p:cNvSpPr/>
            <p:nvPr/>
          </p:nvSpPr>
          <p:spPr>
            <a:xfrm>
              <a:off x="11022329" y="5040629"/>
              <a:ext cx="25400" cy="11430"/>
            </a:xfrm>
            <a:custGeom>
              <a:avLst/>
              <a:gdLst/>
              <a:ahLst/>
              <a:cxnLst/>
              <a:rect l="l" t="t" r="r" b="b"/>
              <a:pathLst>
                <a:path w="25400" h="11429">
                  <a:moveTo>
                    <a:pt x="0" y="0"/>
                  </a:moveTo>
                  <a:lnTo>
                    <a:pt x="25400" y="1143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7" name="object 2377"/>
            <p:cNvSpPr/>
            <p:nvPr/>
          </p:nvSpPr>
          <p:spPr>
            <a:xfrm>
              <a:off x="11027410" y="501650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8890" y="25400"/>
                  </a:moveTo>
                  <a:lnTo>
                    <a:pt x="20320" y="0"/>
                  </a:lnTo>
                </a:path>
                <a:path w="25400" h="25400">
                  <a:moveTo>
                    <a:pt x="8890" y="25400"/>
                  </a:moveTo>
                  <a:lnTo>
                    <a:pt x="6350" y="5079"/>
                  </a:lnTo>
                </a:path>
                <a:path w="25400" h="25400">
                  <a:moveTo>
                    <a:pt x="8890" y="25400"/>
                  </a:moveTo>
                  <a:lnTo>
                    <a:pt x="25400" y="12700"/>
                  </a:lnTo>
                </a:path>
                <a:path w="25400" h="25400">
                  <a:moveTo>
                    <a:pt x="8890" y="25400"/>
                  </a:moveTo>
                  <a:lnTo>
                    <a:pt x="22860" y="24130"/>
                  </a:lnTo>
                </a:path>
                <a:path w="25400" h="25400">
                  <a:moveTo>
                    <a:pt x="8890" y="2540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8" name="object 2378"/>
            <p:cNvSpPr/>
            <p:nvPr/>
          </p:nvSpPr>
          <p:spPr>
            <a:xfrm>
              <a:off x="11172189" y="5133339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0" y="0"/>
                  </a:moveTo>
                  <a:lnTo>
                    <a:pt x="11430" y="88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9" name="object 2379"/>
            <p:cNvSpPr/>
            <p:nvPr/>
          </p:nvSpPr>
          <p:spPr>
            <a:xfrm>
              <a:off x="11172189" y="512825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0" y="0"/>
                  </a:moveTo>
                  <a:lnTo>
                    <a:pt x="16510" y="114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0" name="object 2380"/>
            <p:cNvSpPr/>
            <p:nvPr/>
          </p:nvSpPr>
          <p:spPr>
            <a:xfrm>
              <a:off x="11172189" y="51219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1" name="object 2381"/>
            <p:cNvSpPr/>
            <p:nvPr/>
          </p:nvSpPr>
          <p:spPr>
            <a:xfrm>
              <a:off x="11179810" y="5104129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6350" y="22860"/>
                  </a:moveTo>
                  <a:lnTo>
                    <a:pt x="22860" y="0"/>
                  </a:lnTo>
                </a:path>
                <a:path w="25400" h="24129">
                  <a:moveTo>
                    <a:pt x="6350" y="22860"/>
                  </a:moveTo>
                  <a:lnTo>
                    <a:pt x="8890" y="2540"/>
                  </a:lnTo>
                </a:path>
                <a:path w="25400" h="24129">
                  <a:moveTo>
                    <a:pt x="6350" y="22860"/>
                  </a:moveTo>
                  <a:lnTo>
                    <a:pt x="25400" y="13970"/>
                  </a:lnTo>
                </a:path>
                <a:path w="25400" h="24129">
                  <a:moveTo>
                    <a:pt x="6350" y="22860"/>
                  </a:moveTo>
                  <a:lnTo>
                    <a:pt x="20320" y="24130"/>
                  </a:lnTo>
                </a:path>
                <a:path w="25400" h="24129">
                  <a:moveTo>
                    <a:pt x="6350" y="22860"/>
                  </a:moveTo>
                  <a:lnTo>
                    <a:pt x="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2" name="object 2382"/>
            <p:cNvSpPr/>
            <p:nvPr/>
          </p:nvSpPr>
          <p:spPr>
            <a:xfrm>
              <a:off x="11261089" y="5257800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3" name="object 2383"/>
            <p:cNvSpPr/>
            <p:nvPr/>
          </p:nvSpPr>
          <p:spPr>
            <a:xfrm>
              <a:off x="11264899" y="5255259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4" name="object 2384"/>
            <p:cNvSpPr/>
            <p:nvPr/>
          </p:nvSpPr>
          <p:spPr>
            <a:xfrm>
              <a:off x="11269979" y="52514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5" name="object 2385"/>
            <p:cNvSpPr/>
            <p:nvPr/>
          </p:nvSpPr>
          <p:spPr>
            <a:xfrm>
              <a:off x="11275060" y="525398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40" h="24129">
                  <a:moveTo>
                    <a:pt x="0" y="11429"/>
                  </a:moveTo>
                  <a:lnTo>
                    <a:pt x="27940" y="13969"/>
                  </a:lnTo>
                </a:path>
                <a:path w="27940" h="24129">
                  <a:moveTo>
                    <a:pt x="0" y="11429"/>
                  </a:moveTo>
                  <a:lnTo>
                    <a:pt x="17780" y="2539"/>
                  </a:lnTo>
                </a:path>
                <a:path w="27940" h="24129">
                  <a:moveTo>
                    <a:pt x="0" y="11429"/>
                  </a:moveTo>
                  <a:lnTo>
                    <a:pt x="17780" y="22859"/>
                  </a:lnTo>
                </a:path>
                <a:path w="27940" h="24129">
                  <a:moveTo>
                    <a:pt x="0" y="11429"/>
                  </a:moveTo>
                  <a:lnTo>
                    <a:pt x="6350" y="24129"/>
                  </a:lnTo>
                </a:path>
                <a:path w="27940" h="24129">
                  <a:moveTo>
                    <a:pt x="0" y="1142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6" name="object 2386"/>
            <p:cNvSpPr/>
            <p:nvPr/>
          </p:nvSpPr>
          <p:spPr>
            <a:xfrm>
              <a:off x="11126470" y="523747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7" name="object 2387"/>
            <p:cNvSpPr/>
            <p:nvPr/>
          </p:nvSpPr>
          <p:spPr>
            <a:xfrm>
              <a:off x="11121389" y="5238750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17779" y="1270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8" name="object 2388"/>
            <p:cNvSpPr/>
            <p:nvPr/>
          </p:nvSpPr>
          <p:spPr>
            <a:xfrm>
              <a:off x="11116310" y="5240020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22859" y="165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9" name="object 2389"/>
            <p:cNvSpPr/>
            <p:nvPr/>
          </p:nvSpPr>
          <p:spPr>
            <a:xfrm>
              <a:off x="11106149" y="5251450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19050" y="1270"/>
                  </a:moveTo>
                  <a:lnTo>
                    <a:pt x="2539" y="24130"/>
                  </a:lnTo>
                </a:path>
                <a:path w="25400" h="24129">
                  <a:moveTo>
                    <a:pt x="19050" y="1270"/>
                  </a:moveTo>
                  <a:lnTo>
                    <a:pt x="17780" y="21590"/>
                  </a:lnTo>
                </a:path>
                <a:path w="25400" h="24129">
                  <a:moveTo>
                    <a:pt x="19050" y="1270"/>
                  </a:moveTo>
                  <a:lnTo>
                    <a:pt x="0" y="10160"/>
                  </a:lnTo>
                </a:path>
                <a:path w="25400" h="24129">
                  <a:moveTo>
                    <a:pt x="19050" y="1270"/>
                  </a:moveTo>
                  <a:lnTo>
                    <a:pt x="5079" y="0"/>
                  </a:lnTo>
                </a:path>
                <a:path w="25400" h="24129">
                  <a:moveTo>
                    <a:pt x="19050" y="1270"/>
                  </a:moveTo>
                  <a:lnTo>
                    <a:pt x="2540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0" name="object 2390"/>
            <p:cNvSpPr/>
            <p:nvPr/>
          </p:nvSpPr>
          <p:spPr>
            <a:xfrm>
              <a:off x="10960099" y="5179059"/>
              <a:ext cx="13970" cy="3810"/>
            </a:xfrm>
            <a:custGeom>
              <a:avLst/>
              <a:gdLst/>
              <a:ahLst/>
              <a:cxnLst/>
              <a:rect l="l" t="t" r="r" b="b"/>
              <a:pathLst>
                <a:path w="13970" h="3810">
                  <a:moveTo>
                    <a:pt x="13970" y="381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1" name="object 2391"/>
            <p:cNvSpPr/>
            <p:nvPr/>
          </p:nvSpPr>
          <p:spPr>
            <a:xfrm>
              <a:off x="10956289" y="5182870"/>
              <a:ext cx="20320" cy="5080"/>
            </a:xfrm>
            <a:custGeom>
              <a:avLst/>
              <a:gdLst/>
              <a:ahLst/>
              <a:cxnLst/>
              <a:rect l="l" t="t" r="r" b="b"/>
              <a:pathLst>
                <a:path w="20320" h="5079">
                  <a:moveTo>
                    <a:pt x="20320" y="50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2" name="object 2392"/>
            <p:cNvSpPr/>
            <p:nvPr/>
          </p:nvSpPr>
          <p:spPr>
            <a:xfrm>
              <a:off x="10951210" y="5185409"/>
              <a:ext cx="27940" cy="7620"/>
            </a:xfrm>
            <a:custGeom>
              <a:avLst/>
              <a:gdLst/>
              <a:ahLst/>
              <a:cxnLst/>
              <a:rect l="l" t="t" r="r" b="b"/>
              <a:pathLst>
                <a:path w="27940" h="7620">
                  <a:moveTo>
                    <a:pt x="27940" y="762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3" name="object 2393"/>
            <p:cNvSpPr/>
            <p:nvPr/>
          </p:nvSpPr>
          <p:spPr>
            <a:xfrm>
              <a:off x="10949939" y="5194300"/>
              <a:ext cx="24130" cy="26670"/>
            </a:xfrm>
            <a:custGeom>
              <a:avLst/>
              <a:gdLst/>
              <a:ahLst/>
              <a:cxnLst/>
              <a:rect l="l" t="t" r="r" b="b"/>
              <a:pathLst>
                <a:path w="24129" h="26670">
                  <a:moveTo>
                    <a:pt x="13970" y="0"/>
                  </a:moveTo>
                  <a:lnTo>
                    <a:pt x="6350" y="26670"/>
                  </a:lnTo>
                </a:path>
                <a:path w="24129" h="26670">
                  <a:moveTo>
                    <a:pt x="13970" y="0"/>
                  </a:moveTo>
                  <a:lnTo>
                    <a:pt x="20320" y="19050"/>
                  </a:lnTo>
                </a:path>
                <a:path w="24129" h="26670">
                  <a:moveTo>
                    <a:pt x="13970" y="0"/>
                  </a:moveTo>
                  <a:lnTo>
                    <a:pt x="0" y="13970"/>
                  </a:lnTo>
                </a:path>
                <a:path w="24129" h="26670">
                  <a:moveTo>
                    <a:pt x="13970" y="0"/>
                  </a:moveTo>
                  <a:lnTo>
                    <a:pt x="1270" y="2540"/>
                  </a:lnTo>
                </a:path>
                <a:path w="24129" h="26670">
                  <a:moveTo>
                    <a:pt x="13970" y="0"/>
                  </a:moveTo>
                  <a:lnTo>
                    <a:pt x="24130" y="88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4" name="object 2394"/>
            <p:cNvSpPr/>
            <p:nvPr/>
          </p:nvSpPr>
          <p:spPr>
            <a:xfrm>
              <a:off x="10796270" y="5128259"/>
              <a:ext cx="13970" cy="5080"/>
            </a:xfrm>
            <a:custGeom>
              <a:avLst/>
              <a:gdLst/>
              <a:ahLst/>
              <a:cxnLst/>
              <a:rect l="l" t="t" r="r" b="b"/>
              <a:pathLst>
                <a:path w="13970" h="5079">
                  <a:moveTo>
                    <a:pt x="13970" y="50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5" name="object 2395"/>
            <p:cNvSpPr/>
            <p:nvPr/>
          </p:nvSpPr>
          <p:spPr>
            <a:xfrm>
              <a:off x="10792460" y="5130800"/>
              <a:ext cx="19050" cy="7620"/>
            </a:xfrm>
            <a:custGeom>
              <a:avLst/>
              <a:gdLst/>
              <a:ahLst/>
              <a:cxnLst/>
              <a:rect l="l" t="t" r="r" b="b"/>
              <a:pathLst>
                <a:path w="19050" h="7620">
                  <a:moveTo>
                    <a:pt x="19050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6" name="object 2396"/>
            <p:cNvSpPr/>
            <p:nvPr/>
          </p:nvSpPr>
          <p:spPr>
            <a:xfrm>
              <a:off x="10787379" y="5133339"/>
              <a:ext cx="26670" cy="10160"/>
            </a:xfrm>
            <a:custGeom>
              <a:avLst/>
              <a:gdLst/>
              <a:ahLst/>
              <a:cxnLst/>
              <a:rect l="l" t="t" r="r" b="b"/>
              <a:pathLst>
                <a:path w="26670" h="10160">
                  <a:moveTo>
                    <a:pt x="26670" y="1016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7" name="object 2397"/>
            <p:cNvSpPr/>
            <p:nvPr/>
          </p:nvSpPr>
          <p:spPr>
            <a:xfrm>
              <a:off x="10782299" y="514350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16509" y="0"/>
                  </a:moveTo>
                  <a:lnTo>
                    <a:pt x="6349" y="25400"/>
                  </a:lnTo>
                </a:path>
                <a:path w="25400" h="25400">
                  <a:moveTo>
                    <a:pt x="16509" y="0"/>
                  </a:moveTo>
                  <a:lnTo>
                    <a:pt x="20319" y="20320"/>
                  </a:lnTo>
                </a:path>
                <a:path w="25400" h="25400">
                  <a:moveTo>
                    <a:pt x="16509" y="0"/>
                  </a:moveTo>
                  <a:lnTo>
                    <a:pt x="0" y="12700"/>
                  </a:lnTo>
                </a:path>
                <a:path w="25400" h="25400">
                  <a:moveTo>
                    <a:pt x="16509" y="0"/>
                  </a:moveTo>
                  <a:lnTo>
                    <a:pt x="2539" y="1270"/>
                  </a:lnTo>
                </a:path>
                <a:path w="25400" h="25400">
                  <a:moveTo>
                    <a:pt x="16509" y="0"/>
                  </a:moveTo>
                  <a:lnTo>
                    <a:pt x="25399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8" name="object 2398"/>
            <p:cNvSpPr/>
            <p:nvPr/>
          </p:nvSpPr>
          <p:spPr>
            <a:xfrm>
              <a:off x="10642599" y="505332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12700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9" name="object 2399"/>
            <p:cNvSpPr/>
            <p:nvPr/>
          </p:nvSpPr>
          <p:spPr>
            <a:xfrm>
              <a:off x="10637520" y="5054600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19050" y="101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0" name="object 2400"/>
            <p:cNvSpPr/>
            <p:nvPr/>
          </p:nvSpPr>
          <p:spPr>
            <a:xfrm>
              <a:off x="10632439" y="5057139"/>
              <a:ext cx="25400" cy="12700"/>
            </a:xfrm>
            <a:custGeom>
              <a:avLst/>
              <a:gdLst/>
              <a:ahLst/>
              <a:cxnLst/>
              <a:rect l="l" t="t" r="r" b="b"/>
              <a:pathLst>
                <a:path w="25400" h="12700">
                  <a:moveTo>
                    <a:pt x="25400" y="127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1" name="object 2401"/>
            <p:cNvSpPr/>
            <p:nvPr/>
          </p:nvSpPr>
          <p:spPr>
            <a:xfrm>
              <a:off x="10626089" y="5067300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29" h="25400">
                  <a:moveTo>
                    <a:pt x="16509" y="0"/>
                  </a:moveTo>
                  <a:lnTo>
                    <a:pt x="3809" y="25400"/>
                  </a:lnTo>
                </a:path>
                <a:path w="24129" h="25400">
                  <a:moveTo>
                    <a:pt x="16509" y="0"/>
                  </a:moveTo>
                  <a:lnTo>
                    <a:pt x="17779" y="21590"/>
                  </a:lnTo>
                </a:path>
                <a:path w="24129" h="25400">
                  <a:moveTo>
                    <a:pt x="16509" y="0"/>
                  </a:moveTo>
                  <a:lnTo>
                    <a:pt x="0" y="11430"/>
                  </a:lnTo>
                </a:path>
                <a:path w="24129" h="25400">
                  <a:moveTo>
                    <a:pt x="16509" y="0"/>
                  </a:moveTo>
                  <a:lnTo>
                    <a:pt x="2539" y="1270"/>
                  </a:lnTo>
                </a:path>
                <a:path w="24129" h="25400">
                  <a:moveTo>
                    <a:pt x="16509" y="0"/>
                  </a:moveTo>
                  <a:lnTo>
                    <a:pt x="24129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2" name="object 2402"/>
            <p:cNvSpPr/>
            <p:nvPr/>
          </p:nvSpPr>
          <p:spPr>
            <a:xfrm>
              <a:off x="10495279" y="4965700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11429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3" name="object 2403"/>
            <p:cNvSpPr/>
            <p:nvPr/>
          </p:nvSpPr>
          <p:spPr>
            <a:xfrm>
              <a:off x="10490199" y="496823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16509" y="114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4" name="object 2404"/>
            <p:cNvSpPr/>
            <p:nvPr/>
          </p:nvSpPr>
          <p:spPr>
            <a:xfrm>
              <a:off x="10485120" y="496950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2285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5" name="object 2405"/>
            <p:cNvSpPr/>
            <p:nvPr/>
          </p:nvSpPr>
          <p:spPr>
            <a:xfrm>
              <a:off x="10474960" y="4979670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9050" y="1270"/>
                  </a:moveTo>
                  <a:lnTo>
                    <a:pt x="2539" y="24130"/>
                  </a:lnTo>
                </a:path>
                <a:path w="24129" h="24129">
                  <a:moveTo>
                    <a:pt x="19050" y="1270"/>
                  </a:moveTo>
                  <a:lnTo>
                    <a:pt x="16510" y="21590"/>
                  </a:lnTo>
                </a:path>
                <a:path w="24129" h="24129">
                  <a:moveTo>
                    <a:pt x="19050" y="1270"/>
                  </a:moveTo>
                  <a:lnTo>
                    <a:pt x="0" y="10160"/>
                  </a:lnTo>
                </a:path>
                <a:path w="24129" h="24129">
                  <a:moveTo>
                    <a:pt x="19050" y="1270"/>
                  </a:moveTo>
                  <a:lnTo>
                    <a:pt x="5079" y="0"/>
                  </a:lnTo>
                </a:path>
                <a:path w="24129" h="24129">
                  <a:moveTo>
                    <a:pt x="19050" y="1270"/>
                  </a:moveTo>
                  <a:lnTo>
                    <a:pt x="2413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6" name="object 2406"/>
            <p:cNvSpPr/>
            <p:nvPr/>
          </p:nvSpPr>
          <p:spPr>
            <a:xfrm>
              <a:off x="10358120" y="4862829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11429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7" name="object 2407"/>
            <p:cNvSpPr/>
            <p:nvPr/>
          </p:nvSpPr>
          <p:spPr>
            <a:xfrm>
              <a:off x="10353039" y="486410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1397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8" name="object 2408"/>
            <p:cNvSpPr/>
            <p:nvPr/>
          </p:nvSpPr>
          <p:spPr>
            <a:xfrm>
              <a:off x="10347960" y="4864100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20" h="19050">
                  <a:moveTo>
                    <a:pt x="20320" y="190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9" name="object 2409"/>
            <p:cNvSpPr/>
            <p:nvPr/>
          </p:nvSpPr>
          <p:spPr>
            <a:xfrm>
              <a:off x="10335260" y="4874259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20320" y="2539"/>
                  </a:moveTo>
                  <a:lnTo>
                    <a:pt x="1270" y="24129"/>
                  </a:lnTo>
                </a:path>
                <a:path w="24129" h="24129">
                  <a:moveTo>
                    <a:pt x="20320" y="2539"/>
                  </a:moveTo>
                  <a:lnTo>
                    <a:pt x="15240" y="22859"/>
                  </a:lnTo>
                </a:path>
                <a:path w="24129" h="24129">
                  <a:moveTo>
                    <a:pt x="20320" y="2539"/>
                  </a:moveTo>
                  <a:lnTo>
                    <a:pt x="0" y="8889"/>
                  </a:lnTo>
                </a:path>
                <a:path w="24129" h="24129">
                  <a:moveTo>
                    <a:pt x="20320" y="2539"/>
                  </a:moveTo>
                  <a:lnTo>
                    <a:pt x="6350" y="0"/>
                  </a:lnTo>
                </a:path>
                <a:path w="24129" h="24129">
                  <a:moveTo>
                    <a:pt x="20320" y="2539"/>
                  </a:moveTo>
                  <a:lnTo>
                    <a:pt x="24130" y="1650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0" name="object 2410"/>
            <p:cNvSpPr/>
            <p:nvPr/>
          </p:nvSpPr>
          <p:spPr>
            <a:xfrm>
              <a:off x="10223499" y="4752339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11429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1" name="object 2411"/>
            <p:cNvSpPr/>
            <p:nvPr/>
          </p:nvSpPr>
          <p:spPr>
            <a:xfrm>
              <a:off x="10218420" y="475487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127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2" name="object 2412"/>
            <p:cNvSpPr/>
            <p:nvPr/>
          </p:nvSpPr>
          <p:spPr>
            <a:xfrm>
              <a:off x="10212070" y="4756150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22859" y="165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3" name="object 2413"/>
            <p:cNvSpPr/>
            <p:nvPr/>
          </p:nvSpPr>
          <p:spPr>
            <a:xfrm>
              <a:off x="10201910" y="4766309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19050" y="1270"/>
                  </a:moveTo>
                  <a:lnTo>
                    <a:pt x="2539" y="24130"/>
                  </a:lnTo>
                </a:path>
                <a:path w="25400" h="24129">
                  <a:moveTo>
                    <a:pt x="19050" y="1270"/>
                  </a:moveTo>
                  <a:lnTo>
                    <a:pt x="16510" y="22860"/>
                  </a:lnTo>
                </a:path>
                <a:path w="25400" h="24129">
                  <a:moveTo>
                    <a:pt x="19050" y="1270"/>
                  </a:moveTo>
                  <a:lnTo>
                    <a:pt x="0" y="10160"/>
                  </a:lnTo>
                </a:path>
                <a:path w="25400" h="24129">
                  <a:moveTo>
                    <a:pt x="19050" y="1270"/>
                  </a:moveTo>
                  <a:lnTo>
                    <a:pt x="5079" y="0"/>
                  </a:lnTo>
                </a:path>
                <a:path w="25400" h="24129">
                  <a:moveTo>
                    <a:pt x="19050" y="1270"/>
                  </a:moveTo>
                  <a:lnTo>
                    <a:pt x="2540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4" name="object 2414"/>
            <p:cNvSpPr/>
            <p:nvPr/>
          </p:nvSpPr>
          <p:spPr>
            <a:xfrm>
              <a:off x="10082529" y="465200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5" name="object 2415"/>
            <p:cNvSpPr/>
            <p:nvPr/>
          </p:nvSpPr>
          <p:spPr>
            <a:xfrm>
              <a:off x="10077449" y="465327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16509" y="114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6" name="object 2416"/>
            <p:cNvSpPr/>
            <p:nvPr/>
          </p:nvSpPr>
          <p:spPr>
            <a:xfrm>
              <a:off x="10072370" y="4654550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22859" y="165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7" name="object 2417"/>
            <p:cNvSpPr/>
            <p:nvPr/>
          </p:nvSpPr>
          <p:spPr>
            <a:xfrm>
              <a:off x="10062210" y="4664709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9050" y="1270"/>
                  </a:moveTo>
                  <a:lnTo>
                    <a:pt x="2539" y="24130"/>
                  </a:lnTo>
                </a:path>
                <a:path w="24129" h="24129">
                  <a:moveTo>
                    <a:pt x="19050" y="1270"/>
                  </a:moveTo>
                  <a:lnTo>
                    <a:pt x="16510" y="22860"/>
                  </a:lnTo>
                </a:path>
                <a:path w="24129" h="24129">
                  <a:moveTo>
                    <a:pt x="19050" y="1270"/>
                  </a:moveTo>
                  <a:lnTo>
                    <a:pt x="0" y="10160"/>
                  </a:lnTo>
                </a:path>
                <a:path w="24129" h="24129">
                  <a:moveTo>
                    <a:pt x="19050" y="1270"/>
                  </a:moveTo>
                  <a:lnTo>
                    <a:pt x="5079" y="0"/>
                  </a:lnTo>
                </a:path>
                <a:path w="24129" h="24129">
                  <a:moveTo>
                    <a:pt x="19050" y="1270"/>
                  </a:moveTo>
                  <a:lnTo>
                    <a:pt x="2413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8" name="object 2418"/>
            <p:cNvSpPr/>
            <p:nvPr/>
          </p:nvSpPr>
          <p:spPr>
            <a:xfrm>
              <a:off x="9936479" y="455675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9" name="object 2419"/>
            <p:cNvSpPr/>
            <p:nvPr/>
          </p:nvSpPr>
          <p:spPr>
            <a:xfrm>
              <a:off x="9931399" y="4559300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114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0" name="object 2420"/>
            <p:cNvSpPr/>
            <p:nvPr/>
          </p:nvSpPr>
          <p:spPr>
            <a:xfrm>
              <a:off x="9926320" y="456057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2412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1" name="object 2421"/>
            <p:cNvSpPr/>
            <p:nvPr/>
          </p:nvSpPr>
          <p:spPr>
            <a:xfrm>
              <a:off x="9917429" y="4572000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17779" y="0"/>
                  </a:moveTo>
                  <a:lnTo>
                    <a:pt x="3809" y="24130"/>
                  </a:lnTo>
                </a:path>
                <a:path w="25400" h="24129">
                  <a:moveTo>
                    <a:pt x="17779" y="0"/>
                  </a:moveTo>
                  <a:lnTo>
                    <a:pt x="17779" y="21590"/>
                  </a:lnTo>
                </a:path>
                <a:path w="25400" h="24129">
                  <a:moveTo>
                    <a:pt x="17779" y="0"/>
                  </a:moveTo>
                  <a:lnTo>
                    <a:pt x="0" y="10160"/>
                  </a:lnTo>
                </a:path>
                <a:path w="25400" h="24129">
                  <a:moveTo>
                    <a:pt x="17779" y="0"/>
                  </a:moveTo>
                  <a:lnTo>
                    <a:pt x="3809" y="0"/>
                  </a:lnTo>
                </a:path>
                <a:path w="25400" h="24129">
                  <a:moveTo>
                    <a:pt x="17779" y="0"/>
                  </a:moveTo>
                  <a:lnTo>
                    <a:pt x="25399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2" name="object 2422"/>
            <p:cNvSpPr/>
            <p:nvPr/>
          </p:nvSpPr>
          <p:spPr>
            <a:xfrm>
              <a:off x="9789160" y="446785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1429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3" name="object 2423"/>
            <p:cNvSpPr/>
            <p:nvPr/>
          </p:nvSpPr>
          <p:spPr>
            <a:xfrm>
              <a:off x="9784079" y="446912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114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4" name="object 2424"/>
            <p:cNvSpPr/>
            <p:nvPr/>
          </p:nvSpPr>
          <p:spPr>
            <a:xfrm>
              <a:off x="9777729" y="447167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24129" y="1397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5" name="object 2425"/>
            <p:cNvSpPr/>
            <p:nvPr/>
          </p:nvSpPr>
          <p:spPr>
            <a:xfrm>
              <a:off x="9770110" y="4481829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7779" y="0"/>
                  </a:moveTo>
                  <a:lnTo>
                    <a:pt x="2539" y="24130"/>
                  </a:lnTo>
                </a:path>
                <a:path w="24129" h="24129">
                  <a:moveTo>
                    <a:pt x="17779" y="0"/>
                  </a:moveTo>
                  <a:lnTo>
                    <a:pt x="17779" y="21590"/>
                  </a:lnTo>
                </a:path>
                <a:path w="24129" h="24129">
                  <a:moveTo>
                    <a:pt x="17779" y="0"/>
                  </a:moveTo>
                  <a:lnTo>
                    <a:pt x="0" y="10160"/>
                  </a:lnTo>
                </a:path>
                <a:path w="24129" h="24129">
                  <a:moveTo>
                    <a:pt x="17779" y="0"/>
                  </a:moveTo>
                  <a:lnTo>
                    <a:pt x="3809" y="0"/>
                  </a:lnTo>
                </a:path>
                <a:path w="24129" h="24129">
                  <a:moveTo>
                    <a:pt x="17779" y="0"/>
                  </a:moveTo>
                  <a:lnTo>
                    <a:pt x="24129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6" name="object 2426"/>
            <p:cNvSpPr/>
            <p:nvPr/>
          </p:nvSpPr>
          <p:spPr>
            <a:xfrm>
              <a:off x="9686289" y="4362450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20" h="11429">
                  <a:moveTo>
                    <a:pt x="0" y="1142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7" name="object 2427"/>
            <p:cNvSpPr/>
            <p:nvPr/>
          </p:nvSpPr>
          <p:spPr>
            <a:xfrm>
              <a:off x="9679939" y="4357370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0" y="17779"/>
                  </a:moveTo>
                  <a:lnTo>
                    <a:pt x="1270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8" name="object 2428"/>
            <p:cNvSpPr/>
            <p:nvPr/>
          </p:nvSpPr>
          <p:spPr>
            <a:xfrm>
              <a:off x="9674860" y="4352289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0" y="22860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9" name="object 2429"/>
            <p:cNvSpPr/>
            <p:nvPr/>
          </p:nvSpPr>
          <p:spPr>
            <a:xfrm>
              <a:off x="9657079" y="434212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29" h="25400">
                  <a:moveTo>
                    <a:pt x="22859" y="19050"/>
                  </a:moveTo>
                  <a:lnTo>
                    <a:pt x="0" y="3810"/>
                  </a:lnTo>
                </a:path>
                <a:path w="24129" h="25400">
                  <a:moveTo>
                    <a:pt x="22859" y="19050"/>
                  </a:moveTo>
                  <a:lnTo>
                    <a:pt x="1269" y="17780"/>
                  </a:lnTo>
                </a:path>
                <a:path w="24129" h="25400">
                  <a:moveTo>
                    <a:pt x="22859" y="19050"/>
                  </a:moveTo>
                  <a:lnTo>
                    <a:pt x="13969" y="0"/>
                  </a:lnTo>
                </a:path>
                <a:path w="24129" h="25400">
                  <a:moveTo>
                    <a:pt x="22859" y="19050"/>
                  </a:moveTo>
                  <a:lnTo>
                    <a:pt x="24129" y="5079"/>
                  </a:lnTo>
                </a:path>
                <a:path w="24129" h="25400">
                  <a:moveTo>
                    <a:pt x="22859" y="19050"/>
                  </a:moveTo>
                  <a:lnTo>
                    <a:pt x="10159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0" name="object 2430"/>
            <p:cNvSpPr/>
            <p:nvPr/>
          </p:nvSpPr>
          <p:spPr>
            <a:xfrm>
              <a:off x="9827260" y="4364989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0"/>
                  </a:moveTo>
                  <a:lnTo>
                    <a:pt x="12700" y="381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1" name="object 2431"/>
            <p:cNvSpPr/>
            <p:nvPr/>
          </p:nvSpPr>
          <p:spPr>
            <a:xfrm>
              <a:off x="9824720" y="4359909"/>
              <a:ext cx="20320" cy="5080"/>
            </a:xfrm>
            <a:custGeom>
              <a:avLst/>
              <a:gdLst/>
              <a:ahLst/>
              <a:cxnLst/>
              <a:rect l="l" t="t" r="r" b="b"/>
              <a:pathLst>
                <a:path w="20320" h="5079">
                  <a:moveTo>
                    <a:pt x="0" y="0"/>
                  </a:moveTo>
                  <a:lnTo>
                    <a:pt x="20320" y="508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2" name="object 2432"/>
            <p:cNvSpPr/>
            <p:nvPr/>
          </p:nvSpPr>
          <p:spPr>
            <a:xfrm>
              <a:off x="9822179" y="4354829"/>
              <a:ext cx="26670" cy="7620"/>
            </a:xfrm>
            <a:custGeom>
              <a:avLst/>
              <a:gdLst/>
              <a:ahLst/>
              <a:cxnLst/>
              <a:rect l="l" t="t" r="r" b="b"/>
              <a:pathLst>
                <a:path w="26670" h="7620">
                  <a:moveTo>
                    <a:pt x="0" y="0"/>
                  </a:moveTo>
                  <a:lnTo>
                    <a:pt x="26670" y="762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3" name="object 2433"/>
            <p:cNvSpPr/>
            <p:nvPr/>
          </p:nvSpPr>
          <p:spPr>
            <a:xfrm>
              <a:off x="9827260" y="4326889"/>
              <a:ext cx="24130" cy="27940"/>
            </a:xfrm>
            <a:custGeom>
              <a:avLst/>
              <a:gdLst/>
              <a:ahLst/>
              <a:cxnLst/>
              <a:rect l="l" t="t" r="r" b="b"/>
              <a:pathLst>
                <a:path w="24129" h="27939">
                  <a:moveTo>
                    <a:pt x="10159" y="27939"/>
                  </a:moveTo>
                  <a:lnTo>
                    <a:pt x="17779" y="0"/>
                  </a:lnTo>
                </a:path>
                <a:path w="24129" h="27939">
                  <a:moveTo>
                    <a:pt x="10159" y="27939"/>
                  </a:moveTo>
                  <a:lnTo>
                    <a:pt x="5079" y="7619"/>
                  </a:lnTo>
                </a:path>
                <a:path w="24129" h="27939">
                  <a:moveTo>
                    <a:pt x="10159" y="27939"/>
                  </a:moveTo>
                  <a:lnTo>
                    <a:pt x="24129" y="12699"/>
                  </a:lnTo>
                </a:path>
                <a:path w="24129" h="27939">
                  <a:moveTo>
                    <a:pt x="10159" y="27939"/>
                  </a:moveTo>
                  <a:lnTo>
                    <a:pt x="22859" y="24129"/>
                  </a:lnTo>
                </a:path>
                <a:path w="24129" h="27939">
                  <a:moveTo>
                    <a:pt x="10159" y="27939"/>
                  </a:moveTo>
                  <a:lnTo>
                    <a:pt x="0" y="1777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4" name="object 2434"/>
            <p:cNvSpPr/>
            <p:nvPr/>
          </p:nvSpPr>
          <p:spPr>
            <a:xfrm>
              <a:off x="9979660" y="443737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5" name="object 2435"/>
            <p:cNvSpPr/>
            <p:nvPr/>
          </p:nvSpPr>
          <p:spPr>
            <a:xfrm>
              <a:off x="9978389" y="4431029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0" y="0"/>
                  </a:moveTo>
                  <a:lnTo>
                    <a:pt x="1905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6" name="object 2436"/>
            <p:cNvSpPr/>
            <p:nvPr/>
          </p:nvSpPr>
          <p:spPr>
            <a:xfrm>
              <a:off x="9978389" y="442595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7" name="object 2437"/>
            <p:cNvSpPr/>
            <p:nvPr/>
          </p:nvSpPr>
          <p:spPr>
            <a:xfrm>
              <a:off x="9984739" y="4404359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7620" y="25400"/>
                  </a:moveTo>
                  <a:lnTo>
                    <a:pt x="21590" y="0"/>
                  </a:lnTo>
                </a:path>
                <a:path w="25400" h="25400">
                  <a:moveTo>
                    <a:pt x="7620" y="25400"/>
                  </a:moveTo>
                  <a:lnTo>
                    <a:pt x="7620" y="3810"/>
                  </a:lnTo>
                </a:path>
                <a:path w="25400" h="25400">
                  <a:moveTo>
                    <a:pt x="7620" y="25400"/>
                  </a:moveTo>
                  <a:lnTo>
                    <a:pt x="25400" y="13970"/>
                  </a:lnTo>
                </a:path>
                <a:path w="25400" h="25400">
                  <a:moveTo>
                    <a:pt x="7620" y="25400"/>
                  </a:moveTo>
                  <a:lnTo>
                    <a:pt x="21590" y="24130"/>
                  </a:lnTo>
                </a:path>
                <a:path w="25400" h="25400">
                  <a:moveTo>
                    <a:pt x="7620" y="25400"/>
                  </a:moveTo>
                  <a:lnTo>
                    <a:pt x="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8" name="object 2438"/>
            <p:cNvSpPr/>
            <p:nvPr/>
          </p:nvSpPr>
          <p:spPr>
            <a:xfrm>
              <a:off x="10114279" y="4541520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59" h="8889">
                  <a:moveTo>
                    <a:pt x="0" y="0"/>
                  </a:moveTo>
                  <a:lnTo>
                    <a:pt x="10160" y="88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9" name="object 2439"/>
            <p:cNvSpPr/>
            <p:nvPr/>
          </p:nvSpPr>
          <p:spPr>
            <a:xfrm>
              <a:off x="10114279" y="4535170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0" y="0"/>
                  </a:moveTo>
                  <a:lnTo>
                    <a:pt x="1651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0" name="object 2440"/>
            <p:cNvSpPr/>
            <p:nvPr/>
          </p:nvSpPr>
          <p:spPr>
            <a:xfrm>
              <a:off x="10114279" y="4530089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90" h="17779">
                  <a:moveTo>
                    <a:pt x="0" y="0"/>
                  </a:moveTo>
                  <a:lnTo>
                    <a:pt x="21590" y="1778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1" name="object 2441"/>
            <p:cNvSpPr/>
            <p:nvPr/>
          </p:nvSpPr>
          <p:spPr>
            <a:xfrm>
              <a:off x="10123170" y="4514850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29" h="22860">
                  <a:moveTo>
                    <a:pt x="5079" y="21589"/>
                  </a:moveTo>
                  <a:lnTo>
                    <a:pt x="22859" y="0"/>
                  </a:lnTo>
                </a:path>
                <a:path w="24129" h="22860">
                  <a:moveTo>
                    <a:pt x="5079" y="21589"/>
                  </a:moveTo>
                  <a:lnTo>
                    <a:pt x="8889" y="0"/>
                  </a:lnTo>
                </a:path>
                <a:path w="24129" h="22860">
                  <a:moveTo>
                    <a:pt x="5079" y="21589"/>
                  </a:moveTo>
                  <a:lnTo>
                    <a:pt x="24129" y="13969"/>
                  </a:lnTo>
                </a:path>
                <a:path w="24129" h="22860">
                  <a:moveTo>
                    <a:pt x="5079" y="21589"/>
                  </a:moveTo>
                  <a:lnTo>
                    <a:pt x="17779" y="22859"/>
                  </a:lnTo>
                </a:path>
                <a:path w="24129" h="22860">
                  <a:moveTo>
                    <a:pt x="5079" y="21589"/>
                  </a:moveTo>
                  <a:lnTo>
                    <a:pt x="0" y="761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2" name="object 2442"/>
            <p:cNvSpPr/>
            <p:nvPr/>
          </p:nvSpPr>
          <p:spPr>
            <a:xfrm>
              <a:off x="10252710" y="4645659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0" y="0"/>
                  </a:moveTo>
                  <a:lnTo>
                    <a:pt x="11430" y="88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3" name="object 2443"/>
            <p:cNvSpPr/>
            <p:nvPr/>
          </p:nvSpPr>
          <p:spPr>
            <a:xfrm>
              <a:off x="10252710" y="464057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0" y="0"/>
                  </a:moveTo>
                  <a:lnTo>
                    <a:pt x="1651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4" name="object 2444"/>
            <p:cNvSpPr/>
            <p:nvPr/>
          </p:nvSpPr>
          <p:spPr>
            <a:xfrm>
              <a:off x="10252710" y="4635500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5" name="object 2445"/>
            <p:cNvSpPr/>
            <p:nvPr/>
          </p:nvSpPr>
          <p:spPr>
            <a:xfrm>
              <a:off x="10260329" y="4617720"/>
              <a:ext cx="25400" cy="22860"/>
            </a:xfrm>
            <a:custGeom>
              <a:avLst/>
              <a:gdLst/>
              <a:ahLst/>
              <a:cxnLst/>
              <a:rect l="l" t="t" r="r" b="b"/>
              <a:pathLst>
                <a:path w="25400" h="22860">
                  <a:moveTo>
                    <a:pt x="6350" y="21589"/>
                  </a:moveTo>
                  <a:lnTo>
                    <a:pt x="22860" y="0"/>
                  </a:lnTo>
                </a:path>
                <a:path w="25400" h="22860">
                  <a:moveTo>
                    <a:pt x="6350" y="21589"/>
                  </a:moveTo>
                  <a:lnTo>
                    <a:pt x="8890" y="1269"/>
                  </a:lnTo>
                </a:path>
                <a:path w="25400" h="22860">
                  <a:moveTo>
                    <a:pt x="6350" y="21589"/>
                  </a:moveTo>
                  <a:lnTo>
                    <a:pt x="25400" y="13969"/>
                  </a:lnTo>
                </a:path>
                <a:path w="25400" h="22860">
                  <a:moveTo>
                    <a:pt x="6350" y="21589"/>
                  </a:moveTo>
                  <a:lnTo>
                    <a:pt x="20320" y="22859"/>
                  </a:lnTo>
                </a:path>
                <a:path w="25400" h="22860">
                  <a:moveTo>
                    <a:pt x="6350" y="21589"/>
                  </a:moveTo>
                  <a:lnTo>
                    <a:pt x="0" y="888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6" name="object 2446"/>
            <p:cNvSpPr/>
            <p:nvPr/>
          </p:nvSpPr>
          <p:spPr>
            <a:xfrm>
              <a:off x="10393679" y="474725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0" y="0"/>
                  </a:moveTo>
                  <a:lnTo>
                    <a:pt x="11430" y="76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7" name="object 2447"/>
            <p:cNvSpPr/>
            <p:nvPr/>
          </p:nvSpPr>
          <p:spPr>
            <a:xfrm>
              <a:off x="10393679" y="474090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0" y="0"/>
                  </a:moveTo>
                  <a:lnTo>
                    <a:pt x="1651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8" name="object 2448"/>
            <p:cNvSpPr/>
            <p:nvPr/>
          </p:nvSpPr>
          <p:spPr>
            <a:xfrm>
              <a:off x="10393679" y="473582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9" name="object 2449"/>
            <p:cNvSpPr/>
            <p:nvPr/>
          </p:nvSpPr>
          <p:spPr>
            <a:xfrm>
              <a:off x="10401299" y="4718050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6350" y="22860"/>
                  </a:moveTo>
                  <a:lnTo>
                    <a:pt x="21590" y="0"/>
                  </a:lnTo>
                </a:path>
                <a:path w="24129" h="24129">
                  <a:moveTo>
                    <a:pt x="6350" y="22860"/>
                  </a:moveTo>
                  <a:lnTo>
                    <a:pt x="7620" y="1270"/>
                  </a:lnTo>
                </a:path>
                <a:path w="24129" h="24129">
                  <a:moveTo>
                    <a:pt x="6350" y="22860"/>
                  </a:moveTo>
                  <a:lnTo>
                    <a:pt x="24130" y="13970"/>
                  </a:lnTo>
                </a:path>
                <a:path w="24129" h="24129">
                  <a:moveTo>
                    <a:pt x="6350" y="22860"/>
                  </a:moveTo>
                  <a:lnTo>
                    <a:pt x="19050" y="24130"/>
                  </a:lnTo>
                </a:path>
                <a:path w="24129" h="24129">
                  <a:moveTo>
                    <a:pt x="6350" y="22860"/>
                  </a:moveTo>
                  <a:lnTo>
                    <a:pt x="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0" name="object 2450"/>
            <p:cNvSpPr/>
            <p:nvPr/>
          </p:nvSpPr>
          <p:spPr>
            <a:xfrm>
              <a:off x="10540999" y="484123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1" name="object 2451"/>
            <p:cNvSpPr/>
            <p:nvPr/>
          </p:nvSpPr>
          <p:spPr>
            <a:xfrm>
              <a:off x="10539729" y="4834889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60">
                  <a:moveTo>
                    <a:pt x="0" y="0"/>
                  </a:moveTo>
                  <a:lnTo>
                    <a:pt x="1778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2" name="object 2452"/>
            <p:cNvSpPr/>
            <p:nvPr/>
          </p:nvSpPr>
          <p:spPr>
            <a:xfrm>
              <a:off x="10538460" y="482980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3" name="object 2453"/>
            <p:cNvSpPr/>
            <p:nvPr/>
          </p:nvSpPr>
          <p:spPr>
            <a:xfrm>
              <a:off x="10546079" y="480822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7620" y="25400"/>
                  </a:moveTo>
                  <a:lnTo>
                    <a:pt x="20320" y="0"/>
                  </a:lnTo>
                </a:path>
                <a:path w="25400" h="25400">
                  <a:moveTo>
                    <a:pt x="7620" y="25400"/>
                  </a:moveTo>
                  <a:lnTo>
                    <a:pt x="6350" y="3810"/>
                  </a:lnTo>
                </a:path>
                <a:path w="25400" h="25400">
                  <a:moveTo>
                    <a:pt x="7620" y="25400"/>
                  </a:moveTo>
                  <a:lnTo>
                    <a:pt x="25400" y="13970"/>
                  </a:lnTo>
                </a:path>
                <a:path w="25400" h="25400">
                  <a:moveTo>
                    <a:pt x="7620" y="25400"/>
                  </a:moveTo>
                  <a:lnTo>
                    <a:pt x="21590" y="24130"/>
                  </a:lnTo>
                </a:path>
                <a:path w="25400" h="25400">
                  <a:moveTo>
                    <a:pt x="7620" y="25400"/>
                  </a:moveTo>
                  <a:lnTo>
                    <a:pt x="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4" name="object 2454"/>
            <p:cNvSpPr/>
            <p:nvPr/>
          </p:nvSpPr>
          <p:spPr>
            <a:xfrm>
              <a:off x="10665460" y="489585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09" h="10160">
                  <a:moveTo>
                    <a:pt x="0" y="0"/>
                  </a:moveTo>
                  <a:lnTo>
                    <a:pt x="1651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5" name="object 2455"/>
            <p:cNvSpPr/>
            <p:nvPr/>
          </p:nvSpPr>
          <p:spPr>
            <a:xfrm>
              <a:off x="10567670" y="4841239"/>
              <a:ext cx="97790" cy="54610"/>
            </a:xfrm>
            <a:custGeom>
              <a:avLst/>
              <a:gdLst/>
              <a:ahLst/>
              <a:cxnLst/>
              <a:rect l="l" t="t" r="r" b="b"/>
              <a:pathLst>
                <a:path w="97790" h="54610">
                  <a:moveTo>
                    <a:pt x="0" y="0"/>
                  </a:moveTo>
                  <a:lnTo>
                    <a:pt x="97790" y="546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6" name="object 2456"/>
            <p:cNvSpPr/>
            <p:nvPr/>
          </p:nvSpPr>
          <p:spPr>
            <a:xfrm>
              <a:off x="10514329" y="481075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7" name="object 2457"/>
            <p:cNvSpPr/>
            <p:nvPr/>
          </p:nvSpPr>
          <p:spPr>
            <a:xfrm>
              <a:off x="10420349" y="4749800"/>
              <a:ext cx="93980" cy="60960"/>
            </a:xfrm>
            <a:custGeom>
              <a:avLst/>
              <a:gdLst/>
              <a:ahLst/>
              <a:cxnLst/>
              <a:rect l="l" t="t" r="r" b="b"/>
              <a:pathLst>
                <a:path w="93979" h="60960">
                  <a:moveTo>
                    <a:pt x="0" y="0"/>
                  </a:moveTo>
                  <a:lnTo>
                    <a:pt x="63500" y="44450"/>
                  </a:lnTo>
                  <a:lnTo>
                    <a:pt x="93980" y="6096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8" name="object 2458"/>
            <p:cNvSpPr/>
            <p:nvPr/>
          </p:nvSpPr>
          <p:spPr>
            <a:xfrm>
              <a:off x="10370820" y="471550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9" name="object 2459"/>
            <p:cNvSpPr/>
            <p:nvPr/>
          </p:nvSpPr>
          <p:spPr>
            <a:xfrm>
              <a:off x="10279379" y="4649470"/>
              <a:ext cx="91440" cy="66040"/>
            </a:xfrm>
            <a:custGeom>
              <a:avLst/>
              <a:gdLst/>
              <a:ahLst/>
              <a:cxnLst/>
              <a:rect l="l" t="t" r="r" b="b"/>
              <a:pathLst>
                <a:path w="91440" h="66039">
                  <a:moveTo>
                    <a:pt x="0" y="0"/>
                  </a:moveTo>
                  <a:lnTo>
                    <a:pt x="53340" y="39370"/>
                  </a:lnTo>
                  <a:lnTo>
                    <a:pt x="91440" y="660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0" name="object 2460"/>
            <p:cNvSpPr/>
            <p:nvPr/>
          </p:nvSpPr>
          <p:spPr>
            <a:xfrm>
              <a:off x="10229849" y="461263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1" name="object 2461"/>
            <p:cNvSpPr/>
            <p:nvPr/>
          </p:nvSpPr>
          <p:spPr>
            <a:xfrm>
              <a:off x="10140949" y="4546600"/>
              <a:ext cx="88900" cy="66040"/>
            </a:xfrm>
            <a:custGeom>
              <a:avLst/>
              <a:gdLst/>
              <a:ahLst/>
              <a:cxnLst/>
              <a:rect l="l" t="t" r="r" b="b"/>
              <a:pathLst>
                <a:path w="88900" h="66039">
                  <a:moveTo>
                    <a:pt x="0" y="0"/>
                  </a:moveTo>
                  <a:lnTo>
                    <a:pt x="2540" y="2540"/>
                  </a:lnTo>
                  <a:lnTo>
                    <a:pt x="88900" y="660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2" name="object 2462"/>
            <p:cNvSpPr/>
            <p:nvPr/>
          </p:nvSpPr>
          <p:spPr>
            <a:xfrm>
              <a:off x="10093960" y="4507229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90" h="17779">
                  <a:moveTo>
                    <a:pt x="0" y="0"/>
                  </a:moveTo>
                  <a:lnTo>
                    <a:pt x="21590" y="1778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3" name="object 2463"/>
            <p:cNvSpPr/>
            <p:nvPr/>
          </p:nvSpPr>
          <p:spPr>
            <a:xfrm>
              <a:off x="10006329" y="4437379"/>
              <a:ext cx="87630" cy="69850"/>
            </a:xfrm>
            <a:custGeom>
              <a:avLst/>
              <a:gdLst/>
              <a:ahLst/>
              <a:cxnLst/>
              <a:rect l="l" t="t" r="r" b="b"/>
              <a:pathLst>
                <a:path w="87629" h="69850">
                  <a:moveTo>
                    <a:pt x="0" y="0"/>
                  </a:moveTo>
                  <a:lnTo>
                    <a:pt x="12700" y="7620"/>
                  </a:lnTo>
                  <a:lnTo>
                    <a:pt x="87630" y="6985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4" name="object 2464"/>
            <p:cNvSpPr/>
            <p:nvPr/>
          </p:nvSpPr>
          <p:spPr>
            <a:xfrm>
              <a:off x="9952989" y="440690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5" name="object 2465"/>
            <p:cNvSpPr/>
            <p:nvPr/>
          </p:nvSpPr>
          <p:spPr>
            <a:xfrm>
              <a:off x="9852660" y="4358639"/>
              <a:ext cx="100330" cy="48260"/>
            </a:xfrm>
            <a:custGeom>
              <a:avLst/>
              <a:gdLst/>
              <a:ahLst/>
              <a:cxnLst/>
              <a:rect l="l" t="t" r="r" b="b"/>
              <a:pathLst>
                <a:path w="100329" h="48260">
                  <a:moveTo>
                    <a:pt x="0" y="0"/>
                  </a:moveTo>
                  <a:lnTo>
                    <a:pt x="29209" y="7620"/>
                  </a:lnTo>
                  <a:lnTo>
                    <a:pt x="100330" y="4826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6" name="object 2466"/>
            <p:cNvSpPr/>
            <p:nvPr/>
          </p:nvSpPr>
          <p:spPr>
            <a:xfrm>
              <a:off x="9794239" y="4342129"/>
              <a:ext cx="26670" cy="7620"/>
            </a:xfrm>
            <a:custGeom>
              <a:avLst/>
              <a:gdLst/>
              <a:ahLst/>
              <a:cxnLst/>
              <a:rect l="l" t="t" r="r" b="b"/>
              <a:pathLst>
                <a:path w="26670" h="7620">
                  <a:moveTo>
                    <a:pt x="0" y="0"/>
                  </a:moveTo>
                  <a:lnTo>
                    <a:pt x="26670" y="762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7" name="object 2467"/>
            <p:cNvSpPr/>
            <p:nvPr/>
          </p:nvSpPr>
          <p:spPr>
            <a:xfrm>
              <a:off x="9688829" y="4333239"/>
              <a:ext cx="105410" cy="13970"/>
            </a:xfrm>
            <a:custGeom>
              <a:avLst/>
              <a:gdLst/>
              <a:ahLst/>
              <a:cxnLst/>
              <a:rect l="l" t="t" r="r" b="b"/>
              <a:pathLst>
                <a:path w="105409" h="13970">
                  <a:moveTo>
                    <a:pt x="0" y="13970"/>
                  </a:moveTo>
                  <a:lnTo>
                    <a:pt x="7620" y="3810"/>
                  </a:lnTo>
                  <a:lnTo>
                    <a:pt x="71120" y="0"/>
                  </a:lnTo>
                  <a:lnTo>
                    <a:pt x="105410" y="88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8" name="object 2468"/>
            <p:cNvSpPr/>
            <p:nvPr/>
          </p:nvSpPr>
          <p:spPr>
            <a:xfrm>
              <a:off x="9677399" y="4375150"/>
              <a:ext cx="16510" cy="21590"/>
            </a:xfrm>
            <a:custGeom>
              <a:avLst/>
              <a:gdLst/>
              <a:ahLst/>
              <a:cxnLst/>
              <a:rect l="l" t="t" r="r" b="b"/>
              <a:pathLst>
                <a:path w="16509" h="21589">
                  <a:moveTo>
                    <a:pt x="16509" y="215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9" name="object 2469"/>
            <p:cNvSpPr/>
            <p:nvPr/>
          </p:nvSpPr>
          <p:spPr>
            <a:xfrm>
              <a:off x="9693910" y="4396739"/>
              <a:ext cx="80010" cy="76200"/>
            </a:xfrm>
            <a:custGeom>
              <a:avLst/>
              <a:gdLst/>
              <a:ahLst/>
              <a:cxnLst/>
              <a:rect l="l" t="t" r="r" b="b"/>
              <a:pathLst>
                <a:path w="80009" h="76200">
                  <a:moveTo>
                    <a:pt x="80009" y="76200"/>
                  </a:moveTo>
                  <a:lnTo>
                    <a:pt x="40639" y="5334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0" name="object 2470"/>
            <p:cNvSpPr/>
            <p:nvPr/>
          </p:nvSpPr>
          <p:spPr>
            <a:xfrm>
              <a:off x="9801860" y="449072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2412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1" name="object 2471"/>
            <p:cNvSpPr/>
            <p:nvPr/>
          </p:nvSpPr>
          <p:spPr>
            <a:xfrm>
              <a:off x="9825989" y="4505959"/>
              <a:ext cx="95250" cy="57150"/>
            </a:xfrm>
            <a:custGeom>
              <a:avLst/>
              <a:gdLst/>
              <a:ahLst/>
              <a:cxnLst/>
              <a:rect l="l" t="t" r="r" b="b"/>
              <a:pathLst>
                <a:path w="95250" h="57150">
                  <a:moveTo>
                    <a:pt x="95250" y="57150"/>
                  </a:moveTo>
                  <a:lnTo>
                    <a:pt x="13969" y="762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2" name="object 2472"/>
            <p:cNvSpPr/>
            <p:nvPr/>
          </p:nvSpPr>
          <p:spPr>
            <a:xfrm>
              <a:off x="9950449" y="4580889"/>
              <a:ext cx="22860" cy="13970"/>
            </a:xfrm>
            <a:custGeom>
              <a:avLst/>
              <a:gdLst/>
              <a:ahLst/>
              <a:cxnLst/>
              <a:rect l="l" t="t" r="r" b="b"/>
              <a:pathLst>
                <a:path w="22859" h="13970">
                  <a:moveTo>
                    <a:pt x="22859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3" name="object 2473"/>
            <p:cNvSpPr/>
            <p:nvPr/>
          </p:nvSpPr>
          <p:spPr>
            <a:xfrm>
              <a:off x="9973310" y="4594859"/>
              <a:ext cx="93980" cy="60960"/>
            </a:xfrm>
            <a:custGeom>
              <a:avLst/>
              <a:gdLst/>
              <a:ahLst/>
              <a:cxnLst/>
              <a:rect l="l" t="t" r="r" b="b"/>
              <a:pathLst>
                <a:path w="93979" h="60960">
                  <a:moveTo>
                    <a:pt x="93979" y="60960"/>
                  </a:moveTo>
                  <a:lnTo>
                    <a:pt x="57149" y="3429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4" name="object 2474"/>
            <p:cNvSpPr/>
            <p:nvPr/>
          </p:nvSpPr>
          <p:spPr>
            <a:xfrm>
              <a:off x="10093960" y="467613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22859" y="165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5" name="object 2475"/>
            <p:cNvSpPr/>
            <p:nvPr/>
          </p:nvSpPr>
          <p:spPr>
            <a:xfrm>
              <a:off x="10116820" y="4692650"/>
              <a:ext cx="90170" cy="64769"/>
            </a:xfrm>
            <a:custGeom>
              <a:avLst/>
              <a:gdLst/>
              <a:ahLst/>
              <a:cxnLst/>
              <a:rect l="l" t="t" r="r" b="b"/>
              <a:pathLst>
                <a:path w="90170" h="64770">
                  <a:moveTo>
                    <a:pt x="90170" y="64770"/>
                  </a:moveTo>
                  <a:lnTo>
                    <a:pt x="45720" y="3302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6" name="object 2476"/>
            <p:cNvSpPr/>
            <p:nvPr/>
          </p:nvSpPr>
          <p:spPr>
            <a:xfrm>
              <a:off x="10234929" y="4777739"/>
              <a:ext cx="21590" cy="16510"/>
            </a:xfrm>
            <a:custGeom>
              <a:avLst/>
              <a:gdLst/>
              <a:ahLst/>
              <a:cxnLst/>
              <a:rect l="l" t="t" r="r" b="b"/>
              <a:pathLst>
                <a:path w="21590" h="16510">
                  <a:moveTo>
                    <a:pt x="21590" y="165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7" name="object 2477"/>
            <p:cNvSpPr/>
            <p:nvPr/>
          </p:nvSpPr>
          <p:spPr>
            <a:xfrm>
              <a:off x="10256520" y="4794250"/>
              <a:ext cx="86360" cy="71120"/>
            </a:xfrm>
            <a:custGeom>
              <a:avLst/>
              <a:gdLst/>
              <a:ahLst/>
              <a:cxnLst/>
              <a:rect l="l" t="t" r="r" b="b"/>
              <a:pathLst>
                <a:path w="86359" h="71120">
                  <a:moveTo>
                    <a:pt x="86359" y="71120"/>
                  </a:moveTo>
                  <a:lnTo>
                    <a:pt x="27939" y="2032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8" name="object 2478"/>
            <p:cNvSpPr/>
            <p:nvPr/>
          </p:nvSpPr>
          <p:spPr>
            <a:xfrm>
              <a:off x="10367010" y="4888229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90" h="17779">
                  <a:moveTo>
                    <a:pt x="21590" y="17779"/>
                  </a:moveTo>
                  <a:lnTo>
                    <a:pt x="16510" y="139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9" name="object 2479"/>
            <p:cNvSpPr/>
            <p:nvPr/>
          </p:nvSpPr>
          <p:spPr>
            <a:xfrm>
              <a:off x="10388599" y="4906009"/>
              <a:ext cx="91440" cy="64769"/>
            </a:xfrm>
            <a:custGeom>
              <a:avLst/>
              <a:gdLst/>
              <a:ahLst/>
              <a:cxnLst/>
              <a:rect l="l" t="t" r="r" b="b"/>
              <a:pathLst>
                <a:path w="91440" h="64770">
                  <a:moveTo>
                    <a:pt x="91440" y="647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0" name="object 2480"/>
            <p:cNvSpPr/>
            <p:nvPr/>
          </p:nvSpPr>
          <p:spPr>
            <a:xfrm>
              <a:off x="10506710" y="4991100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24129" y="12700"/>
                  </a:moveTo>
                  <a:lnTo>
                    <a:pt x="1269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1" name="object 2481"/>
            <p:cNvSpPr/>
            <p:nvPr/>
          </p:nvSpPr>
          <p:spPr>
            <a:xfrm>
              <a:off x="10530839" y="5003800"/>
              <a:ext cx="97790" cy="55880"/>
            </a:xfrm>
            <a:custGeom>
              <a:avLst/>
              <a:gdLst/>
              <a:ahLst/>
              <a:cxnLst/>
              <a:rect l="l" t="t" r="r" b="b"/>
              <a:pathLst>
                <a:path w="97790" h="55879">
                  <a:moveTo>
                    <a:pt x="97790" y="558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2" name="object 2482"/>
            <p:cNvSpPr/>
            <p:nvPr/>
          </p:nvSpPr>
          <p:spPr>
            <a:xfrm>
              <a:off x="10657839" y="5074920"/>
              <a:ext cx="25400" cy="12700"/>
            </a:xfrm>
            <a:custGeom>
              <a:avLst/>
              <a:gdLst/>
              <a:ahLst/>
              <a:cxnLst/>
              <a:rect l="l" t="t" r="r" b="b"/>
              <a:pathLst>
                <a:path w="25400" h="12700">
                  <a:moveTo>
                    <a:pt x="25400" y="127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3" name="object 2483"/>
            <p:cNvSpPr/>
            <p:nvPr/>
          </p:nvSpPr>
          <p:spPr>
            <a:xfrm>
              <a:off x="10683239" y="5087620"/>
              <a:ext cx="100330" cy="49530"/>
            </a:xfrm>
            <a:custGeom>
              <a:avLst/>
              <a:gdLst/>
              <a:ahLst/>
              <a:cxnLst/>
              <a:rect l="l" t="t" r="r" b="b"/>
              <a:pathLst>
                <a:path w="100329" h="49529">
                  <a:moveTo>
                    <a:pt x="100329" y="49529"/>
                  </a:moveTo>
                  <a:lnTo>
                    <a:pt x="83819" y="43179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4" name="object 2484"/>
            <p:cNvSpPr/>
            <p:nvPr/>
          </p:nvSpPr>
          <p:spPr>
            <a:xfrm>
              <a:off x="10814049" y="5148579"/>
              <a:ext cx="26670" cy="10160"/>
            </a:xfrm>
            <a:custGeom>
              <a:avLst/>
              <a:gdLst/>
              <a:ahLst/>
              <a:cxnLst/>
              <a:rect l="l" t="t" r="r" b="b"/>
              <a:pathLst>
                <a:path w="26670" h="10160">
                  <a:moveTo>
                    <a:pt x="26670" y="1016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5" name="object 2485"/>
            <p:cNvSpPr/>
            <p:nvPr/>
          </p:nvSpPr>
          <p:spPr>
            <a:xfrm>
              <a:off x="10840720" y="5158739"/>
              <a:ext cx="106680" cy="30480"/>
            </a:xfrm>
            <a:custGeom>
              <a:avLst/>
              <a:gdLst/>
              <a:ahLst/>
              <a:cxnLst/>
              <a:rect l="l" t="t" r="r" b="b"/>
              <a:pathLst>
                <a:path w="106679" h="30479">
                  <a:moveTo>
                    <a:pt x="106679" y="30479"/>
                  </a:moveTo>
                  <a:lnTo>
                    <a:pt x="26669" y="8889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6" name="object 2486"/>
            <p:cNvSpPr/>
            <p:nvPr/>
          </p:nvSpPr>
          <p:spPr>
            <a:xfrm>
              <a:off x="10980420" y="5198109"/>
              <a:ext cx="26670" cy="7620"/>
            </a:xfrm>
            <a:custGeom>
              <a:avLst/>
              <a:gdLst/>
              <a:ahLst/>
              <a:cxnLst/>
              <a:rect l="l" t="t" r="r" b="b"/>
              <a:pathLst>
                <a:path w="26670" h="7620">
                  <a:moveTo>
                    <a:pt x="26670" y="762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7" name="object 2487"/>
            <p:cNvSpPr/>
            <p:nvPr/>
          </p:nvSpPr>
          <p:spPr>
            <a:xfrm>
              <a:off x="11007089" y="5205729"/>
              <a:ext cx="104139" cy="36830"/>
            </a:xfrm>
            <a:custGeom>
              <a:avLst/>
              <a:gdLst/>
              <a:ahLst/>
              <a:cxnLst/>
              <a:rect l="l" t="t" r="r" b="b"/>
              <a:pathLst>
                <a:path w="104140" h="36829">
                  <a:moveTo>
                    <a:pt x="104140" y="36829"/>
                  </a:moveTo>
                  <a:lnTo>
                    <a:pt x="85090" y="2412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8" name="object 2488"/>
            <p:cNvSpPr/>
            <p:nvPr/>
          </p:nvSpPr>
          <p:spPr>
            <a:xfrm>
              <a:off x="11139170" y="52616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22859" y="16510"/>
                  </a:moveTo>
                  <a:lnTo>
                    <a:pt x="11429" y="889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9" name="object 2489"/>
            <p:cNvSpPr/>
            <p:nvPr/>
          </p:nvSpPr>
          <p:spPr>
            <a:xfrm>
              <a:off x="11162029" y="5275579"/>
              <a:ext cx="99060" cy="24130"/>
            </a:xfrm>
            <a:custGeom>
              <a:avLst/>
              <a:gdLst/>
              <a:ahLst/>
              <a:cxnLst/>
              <a:rect l="l" t="t" r="r" b="b"/>
              <a:pathLst>
                <a:path w="99059" h="24129">
                  <a:moveTo>
                    <a:pt x="99059" y="0"/>
                  </a:moveTo>
                  <a:lnTo>
                    <a:pt x="72389" y="17780"/>
                  </a:lnTo>
                  <a:lnTo>
                    <a:pt x="35559" y="24130"/>
                  </a:lnTo>
                  <a:lnTo>
                    <a:pt x="8889" y="8890"/>
                  </a:lnTo>
                  <a:lnTo>
                    <a:pt x="0" y="254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0" name="object 2490"/>
            <p:cNvSpPr/>
            <p:nvPr/>
          </p:nvSpPr>
          <p:spPr>
            <a:xfrm>
              <a:off x="11268710" y="5223509"/>
              <a:ext cx="7620" cy="25400"/>
            </a:xfrm>
            <a:custGeom>
              <a:avLst/>
              <a:gdLst/>
              <a:ahLst/>
              <a:cxnLst/>
              <a:rect l="l" t="t" r="r" b="b"/>
              <a:pathLst>
                <a:path w="7620" h="25400">
                  <a:moveTo>
                    <a:pt x="0" y="0"/>
                  </a:moveTo>
                  <a:lnTo>
                    <a:pt x="6350" y="7620"/>
                  </a:lnTo>
                  <a:lnTo>
                    <a:pt x="7620" y="10160"/>
                  </a:lnTo>
                  <a:lnTo>
                    <a:pt x="6350" y="2540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1" name="object 2491"/>
            <p:cNvSpPr/>
            <p:nvPr/>
          </p:nvSpPr>
          <p:spPr>
            <a:xfrm>
              <a:off x="11198860" y="5137150"/>
              <a:ext cx="69850" cy="86360"/>
            </a:xfrm>
            <a:custGeom>
              <a:avLst/>
              <a:gdLst/>
              <a:ahLst/>
              <a:cxnLst/>
              <a:rect l="l" t="t" r="r" b="b"/>
              <a:pathLst>
                <a:path w="69850" h="86360">
                  <a:moveTo>
                    <a:pt x="0" y="0"/>
                  </a:moveTo>
                  <a:lnTo>
                    <a:pt x="7620" y="5080"/>
                  </a:lnTo>
                  <a:lnTo>
                    <a:pt x="69850" y="863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2" name="object 2492"/>
            <p:cNvSpPr/>
            <p:nvPr/>
          </p:nvSpPr>
          <p:spPr>
            <a:xfrm>
              <a:off x="11150599" y="5100320"/>
              <a:ext cx="21590" cy="16510"/>
            </a:xfrm>
            <a:custGeom>
              <a:avLst/>
              <a:gdLst/>
              <a:ahLst/>
              <a:cxnLst/>
              <a:rect l="l" t="t" r="r" b="b"/>
              <a:pathLst>
                <a:path w="21590" h="16510">
                  <a:moveTo>
                    <a:pt x="0" y="0"/>
                  </a:moveTo>
                  <a:lnTo>
                    <a:pt x="2159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3" name="object 2493"/>
            <p:cNvSpPr/>
            <p:nvPr/>
          </p:nvSpPr>
          <p:spPr>
            <a:xfrm>
              <a:off x="11051539" y="5048250"/>
              <a:ext cx="99060" cy="52069"/>
            </a:xfrm>
            <a:custGeom>
              <a:avLst/>
              <a:gdLst/>
              <a:ahLst/>
              <a:cxnLst/>
              <a:rect l="l" t="t" r="r" b="b"/>
              <a:pathLst>
                <a:path w="99059" h="52070">
                  <a:moveTo>
                    <a:pt x="0" y="0"/>
                  </a:moveTo>
                  <a:lnTo>
                    <a:pt x="72390" y="33020"/>
                  </a:lnTo>
                  <a:lnTo>
                    <a:pt x="99060" y="5206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4" name="object 2494"/>
            <p:cNvSpPr/>
            <p:nvPr/>
          </p:nvSpPr>
          <p:spPr>
            <a:xfrm>
              <a:off x="10994389" y="5029200"/>
              <a:ext cx="26670" cy="6350"/>
            </a:xfrm>
            <a:custGeom>
              <a:avLst/>
              <a:gdLst/>
              <a:ahLst/>
              <a:cxnLst/>
              <a:rect l="l" t="t" r="r" b="b"/>
              <a:pathLst>
                <a:path w="26670" h="6350">
                  <a:moveTo>
                    <a:pt x="0" y="0"/>
                  </a:moveTo>
                  <a:lnTo>
                    <a:pt x="26670" y="63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5" name="object 2495"/>
            <p:cNvSpPr/>
            <p:nvPr/>
          </p:nvSpPr>
          <p:spPr>
            <a:xfrm>
              <a:off x="10885170" y="5002529"/>
              <a:ext cx="109220" cy="26670"/>
            </a:xfrm>
            <a:custGeom>
              <a:avLst/>
              <a:gdLst/>
              <a:ahLst/>
              <a:cxnLst/>
              <a:rect l="l" t="t" r="r" b="b"/>
              <a:pathLst>
                <a:path w="109220" h="26670">
                  <a:moveTo>
                    <a:pt x="0" y="0"/>
                  </a:moveTo>
                  <a:lnTo>
                    <a:pt x="109220" y="266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6" name="object 2496"/>
            <p:cNvSpPr/>
            <p:nvPr/>
          </p:nvSpPr>
          <p:spPr>
            <a:xfrm>
              <a:off x="10828020" y="4982209"/>
              <a:ext cx="25400" cy="11430"/>
            </a:xfrm>
            <a:custGeom>
              <a:avLst/>
              <a:gdLst/>
              <a:ahLst/>
              <a:cxnLst/>
              <a:rect l="l" t="t" r="r" b="b"/>
              <a:pathLst>
                <a:path w="25400" h="11429">
                  <a:moveTo>
                    <a:pt x="0" y="0"/>
                  </a:moveTo>
                  <a:lnTo>
                    <a:pt x="25400" y="1143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7" name="object 2497"/>
            <p:cNvSpPr/>
            <p:nvPr/>
          </p:nvSpPr>
          <p:spPr>
            <a:xfrm>
              <a:off x="10726420" y="4933950"/>
              <a:ext cx="101600" cy="48260"/>
            </a:xfrm>
            <a:custGeom>
              <a:avLst/>
              <a:gdLst/>
              <a:ahLst/>
              <a:cxnLst/>
              <a:rect l="l" t="t" r="r" b="b"/>
              <a:pathLst>
                <a:path w="101600" h="48260">
                  <a:moveTo>
                    <a:pt x="0" y="0"/>
                  </a:moveTo>
                  <a:lnTo>
                    <a:pt x="5080" y="3810"/>
                  </a:lnTo>
                  <a:lnTo>
                    <a:pt x="101600" y="482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8" name="object 2498"/>
            <p:cNvSpPr/>
            <p:nvPr/>
          </p:nvSpPr>
          <p:spPr>
            <a:xfrm>
              <a:off x="10681970" y="490600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09" h="10160">
                  <a:moveTo>
                    <a:pt x="0" y="0"/>
                  </a:moveTo>
                  <a:lnTo>
                    <a:pt x="1651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99" name="object 249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1965177" y="3390138"/>
              <a:ext cx="225044" cy="284734"/>
            </a:xfrm>
            <a:prstGeom prst="rect">
              <a:avLst/>
            </a:prstGeom>
          </p:spPr>
        </p:pic>
        <p:sp>
          <p:nvSpPr>
            <p:cNvPr id="2500" name="object 2500"/>
            <p:cNvSpPr/>
            <p:nvPr/>
          </p:nvSpPr>
          <p:spPr>
            <a:xfrm>
              <a:off x="1488439" y="2540"/>
              <a:ext cx="12565380" cy="10053320"/>
            </a:xfrm>
            <a:custGeom>
              <a:avLst/>
              <a:gdLst/>
              <a:ahLst/>
              <a:cxnLst/>
              <a:rect l="l" t="t" r="r" b="b"/>
              <a:pathLst>
                <a:path w="12565380" h="10053320">
                  <a:moveTo>
                    <a:pt x="0" y="0"/>
                  </a:moveTo>
                  <a:lnTo>
                    <a:pt x="12565380" y="0"/>
                  </a:lnTo>
                  <a:lnTo>
                    <a:pt x="12565380" y="10053320"/>
                  </a:lnTo>
                  <a:lnTo>
                    <a:pt x="0" y="1005332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1" name="object 2501"/>
            <p:cNvSpPr/>
            <p:nvPr/>
          </p:nvSpPr>
          <p:spPr>
            <a:xfrm>
              <a:off x="1656079" y="128270"/>
              <a:ext cx="12230100" cy="9801860"/>
            </a:xfrm>
            <a:custGeom>
              <a:avLst/>
              <a:gdLst/>
              <a:ahLst/>
              <a:cxnLst/>
              <a:rect l="l" t="t" r="r" b="b"/>
              <a:pathLst>
                <a:path w="12230100" h="9801860">
                  <a:moveTo>
                    <a:pt x="0" y="0"/>
                  </a:moveTo>
                  <a:lnTo>
                    <a:pt x="12230100" y="0"/>
                  </a:lnTo>
                  <a:lnTo>
                    <a:pt x="12230100" y="9801860"/>
                  </a:lnTo>
                  <a:lnTo>
                    <a:pt x="0" y="9801860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2" name="object 2502"/>
            <p:cNvSpPr/>
            <p:nvPr/>
          </p:nvSpPr>
          <p:spPr>
            <a:xfrm>
              <a:off x="7750809" y="154939"/>
              <a:ext cx="2226310" cy="557530"/>
            </a:xfrm>
            <a:custGeom>
              <a:avLst/>
              <a:gdLst/>
              <a:ahLst/>
              <a:cxnLst/>
              <a:rect l="l" t="t" r="r" b="b"/>
              <a:pathLst>
                <a:path w="2226309" h="557530">
                  <a:moveTo>
                    <a:pt x="2226310" y="0"/>
                  </a:moveTo>
                  <a:lnTo>
                    <a:pt x="0" y="0"/>
                  </a:lnTo>
                  <a:lnTo>
                    <a:pt x="0" y="557530"/>
                  </a:lnTo>
                  <a:lnTo>
                    <a:pt x="2226310" y="557530"/>
                  </a:lnTo>
                  <a:lnTo>
                    <a:pt x="2226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3" name="object 2503"/>
            <p:cNvSpPr/>
            <p:nvPr/>
          </p:nvSpPr>
          <p:spPr>
            <a:xfrm>
              <a:off x="3853179" y="46228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10" h="17779">
                  <a:moveTo>
                    <a:pt x="13970" y="8890"/>
                  </a:moveTo>
                  <a:lnTo>
                    <a:pt x="15240" y="8890"/>
                  </a:lnTo>
                  <a:lnTo>
                    <a:pt x="15240" y="10160"/>
                  </a:lnTo>
                  <a:lnTo>
                    <a:pt x="16510" y="11430"/>
                  </a:lnTo>
                  <a:lnTo>
                    <a:pt x="15240" y="11430"/>
                  </a:lnTo>
                  <a:lnTo>
                    <a:pt x="15240" y="12700"/>
                  </a:lnTo>
                  <a:lnTo>
                    <a:pt x="13970" y="12700"/>
                  </a:lnTo>
                  <a:lnTo>
                    <a:pt x="13970" y="13970"/>
                  </a:lnTo>
                  <a:lnTo>
                    <a:pt x="12700" y="13970"/>
                  </a:lnTo>
                  <a:lnTo>
                    <a:pt x="11430" y="12700"/>
                  </a:lnTo>
                  <a:lnTo>
                    <a:pt x="11430" y="1397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0160" y="16510"/>
                  </a:lnTo>
                  <a:lnTo>
                    <a:pt x="8890" y="16510"/>
                  </a:lnTo>
                  <a:lnTo>
                    <a:pt x="8890" y="17780"/>
                  </a:lnTo>
                  <a:lnTo>
                    <a:pt x="7620" y="17780"/>
                  </a:lnTo>
                  <a:lnTo>
                    <a:pt x="635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3810" y="15240"/>
                  </a:lnTo>
                  <a:lnTo>
                    <a:pt x="3810" y="13970"/>
                  </a:lnTo>
                  <a:lnTo>
                    <a:pt x="5080" y="12700"/>
                  </a:lnTo>
                  <a:lnTo>
                    <a:pt x="3810" y="12700"/>
                  </a:lnTo>
                  <a:lnTo>
                    <a:pt x="254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7620"/>
                  </a:lnTo>
                  <a:lnTo>
                    <a:pt x="1270" y="7620"/>
                  </a:lnTo>
                  <a:lnTo>
                    <a:pt x="1270" y="635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5080" y="1270"/>
                  </a:lnTo>
                  <a:lnTo>
                    <a:pt x="6350" y="127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2700" y="381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5240" y="7620"/>
                  </a:lnTo>
                  <a:lnTo>
                    <a:pt x="13970" y="7620"/>
                  </a:lnTo>
                  <a:lnTo>
                    <a:pt x="1397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4" name="object 2504"/>
            <p:cNvSpPr/>
            <p:nvPr/>
          </p:nvSpPr>
          <p:spPr>
            <a:xfrm>
              <a:off x="3860800" y="46989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5" name="object 2505"/>
            <p:cNvSpPr/>
            <p:nvPr/>
          </p:nvSpPr>
          <p:spPr>
            <a:xfrm>
              <a:off x="4434839" y="35521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6" name="object 2506"/>
            <p:cNvSpPr/>
            <p:nvPr/>
          </p:nvSpPr>
          <p:spPr>
            <a:xfrm>
              <a:off x="4429760" y="212979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7" name="object 2507"/>
            <p:cNvSpPr/>
            <p:nvPr/>
          </p:nvSpPr>
          <p:spPr>
            <a:xfrm>
              <a:off x="4438650" y="34518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09"/>
                  </a:moveTo>
                  <a:lnTo>
                    <a:pt x="13970" y="2539"/>
                  </a:lnTo>
                  <a:lnTo>
                    <a:pt x="11430" y="0"/>
                  </a:lnTo>
                </a:path>
                <a:path w="13970" h="8889">
                  <a:moveTo>
                    <a:pt x="13970" y="3809"/>
                  </a:moveTo>
                  <a:lnTo>
                    <a:pt x="13970" y="5079"/>
                  </a:lnTo>
                  <a:lnTo>
                    <a:pt x="13970" y="7619"/>
                  </a:lnTo>
                  <a:lnTo>
                    <a:pt x="11430" y="8889"/>
                  </a:lnTo>
                </a:path>
                <a:path w="13970" h="8889">
                  <a:moveTo>
                    <a:pt x="381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3810" y="0"/>
                  </a:lnTo>
                </a:path>
                <a:path w="13970" h="888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381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8" name="object 2508"/>
            <p:cNvSpPr/>
            <p:nvPr/>
          </p:nvSpPr>
          <p:spPr>
            <a:xfrm>
              <a:off x="4438650" y="34658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9" name="object 2509"/>
            <p:cNvSpPr/>
            <p:nvPr/>
          </p:nvSpPr>
          <p:spPr>
            <a:xfrm>
              <a:off x="4438650" y="34798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0" name="object 2510"/>
            <p:cNvSpPr/>
            <p:nvPr/>
          </p:nvSpPr>
          <p:spPr>
            <a:xfrm>
              <a:off x="4441189" y="37312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2700" y="2540"/>
                  </a:lnTo>
                  <a:lnTo>
                    <a:pt x="1016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0160" y="8890"/>
                  </a:lnTo>
                </a:path>
                <a:path w="13970" h="8889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8889">
                  <a:moveTo>
                    <a:pt x="1016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1" name="object 2511"/>
            <p:cNvSpPr/>
            <p:nvPr/>
          </p:nvSpPr>
          <p:spPr>
            <a:xfrm>
              <a:off x="4441189" y="37452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2" name="object 2512"/>
            <p:cNvSpPr/>
            <p:nvPr/>
          </p:nvSpPr>
          <p:spPr>
            <a:xfrm>
              <a:off x="4441189" y="37592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508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3" name="object 2513"/>
            <p:cNvSpPr/>
            <p:nvPr/>
          </p:nvSpPr>
          <p:spPr>
            <a:xfrm>
              <a:off x="4442460" y="40106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254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1430" y="8890"/>
                  </a:lnTo>
                </a:path>
                <a:path w="13970" h="8889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4" name="object 2514"/>
            <p:cNvSpPr/>
            <p:nvPr/>
          </p:nvSpPr>
          <p:spPr>
            <a:xfrm>
              <a:off x="4442460" y="40246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5" name="object 2515"/>
            <p:cNvSpPr/>
            <p:nvPr/>
          </p:nvSpPr>
          <p:spPr>
            <a:xfrm>
              <a:off x="4442460" y="40386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6" name="object 2516"/>
            <p:cNvSpPr/>
            <p:nvPr/>
          </p:nvSpPr>
          <p:spPr>
            <a:xfrm>
              <a:off x="4442460" y="42900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89">
                  <a:moveTo>
                    <a:pt x="2540" y="889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7" name="object 2517"/>
            <p:cNvSpPr/>
            <p:nvPr/>
          </p:nvSpPr>
          <p:spPr>
            <a:xfrm>
              <a:off x="4442460" y="43040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8" name="object 2518"/>
            <p:cNvSpPr/>
            <p:nvPr/>
          </p:nvSpPr>
          <p:spPr>
            <a:xfrm>
              <a:off x="4442460" y="431800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6350"/>
                  </a:lnTo>
                  <a:lnTo>
                    <a:pt x="11430" y="7620"/>
                  </a:lnTo>
                  <a:lnTo>
                    <a:pt x="10160" y="7620"/>
                  </a:lnTo>
                  <a:lnTo>
                    <a:pt x="7620" y="635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9" name="object 2519"/>
            <p:cNvSpPr/>
            <p:nvPr/>
          </p:nvSpPr>
          <p:spPr>
            <a:xfrm>
              <a:off x="4442460" y="45694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7620"/>
                  </a:lnTo>
                </a:path>
                <a:path w="13970" h="8889">
                  <a:moveTo>
                    <a:pt x="2540" y="762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762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254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0" name="object 2520"/>
            <p:cNvSpPr/>
            <p:nvPr/>
          </p:nvSpPr>
          <p:spPr>
            <a:xfrm>
              <a:off x="4442460" y="45821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1" name="object 2521"/>
            <p:cNvSpPr/>
            <p:nvPr/>
          </p:nvSpPr>
          <p:spPr>
            <a:xfrm>
              <a:off x="4442460" y="45961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2" name="object 2522"/>
            <p:cNvSpPr/>
            <p:nvPr/>
          </p:nvSpPr>
          <p:spPr>
            <a:xfrm>
              <a:off x="4442460" y="48475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5079"/>
                  </a:moveTo>
                  <a:lnTo>
                    <a:pt x="13970" y="2539"/>
                  </a:lnTo>
                  <a:lnTo>
                    <a:pt x="11430" y="1269"/>
                  </a:lnTo>
                </a:path>
                <a:path w="13970" h="10160">
                  <a:moveTo>
                    <a:pt x="13970" y="5079"/>
                  </a:moveTo>
                  <a:lnTo>
                    <a:pt x="13970" y="7619"/>
                  </a:lnTo>
                  <a:lnTo>
                    <a:pt x="11430" y="8889"/>
                  </a:lnTo>
                </a:path>
                <a:path w="13970" h="10160">
                  <a:moveTo>
                    <a:pt x="254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10160">
                  <a:moveTo>
                    <a:pt x="2540" y="1269"/>
                  </a:moveTo>
                  <a:lnTo>
                    <a:pt x="5080" y="0"/>
                  </a:lnTo>
                  <a:lnTo>
                    <a:pt x="8890" y="0"/>
                  </a:lnTo>
                  <a:lnTo>
                    <a:pt x="11430" y="1269"/>
                  </a:lnTo>
                </a:path>
                <a:path w="13970" h="10160">
                  <a:moveTo>
                    <a:pt x="11430" y="8889"/>
                  </a:moveTo>
                  <a:lnTo>
                    <a:pt x="8890" y="10159"/>
                  </a:lnTo>
                  <a:lnTo>
                    <a:pt x="5080" y="1015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3" name="object 2523"/>
            <p:cNvSpPr/>
            <p:nvPr/>
          </p:nvSpPr>
          <p:spPr>
            <a:xfrm>
              <a:off x="4442460" y="48615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4" name="object 2524"/>
            <p:cNvSpPr/>
            <p:nvPr/>
          </p:nvSpPr>
          <p:spPr>
            <a:xfrm>
              <a:off x="4442460" y="4875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5" name="object 2525"/>
            <p:cNvSpPr/>
            <p:nvPr/>
          </p:nvSpPr>
          <p:spPr>
            <a:xfrm>
              <a:off x="4483100" y="34150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2539" y="0"/>
                  </a:lnTo>
                  <a:lnTo>
                    <a:pt x="1269" y="127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8889" h="13970">
                  <a:moveTo>
                    <a:pt x="7619" y="11430"/>
                  </a:move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1270"/>
                  </a:lnTo>
                </a:path>
                <a:path w="8889" h="13970">
                  <a:moveTo>
                    <a:pt x="8889" y="381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761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6" name="object 2526"/>
            <p:cNvSpPr/>
            <p:nvPr/>
          </p:nvSpPr>
          <p:spPr>
            <a:xfrm>
              <a:off x="4495800" y="341630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1270" y="0"/>
                  </a:moveTo>
                  <a:lnTo>
                    <a:pt x="0" y="13970"/>
                  </a:lnTo>
                </a:path>
                <a:path w="10160" h="15239">
                  <a:moveTo>
                    <a:pt x="7620" y="15240"/>
                  </a:moveTo>
                  <a:lnTo>
                    <a:pt x="10160" y="1270"/>
                  </a:lnTo>
                </a:path>
                <a:path w="10160" h="15239">
                  <a:moveTo>
                    <a:pt x="8890" y="889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7" name="object 2527"/>
            <p:cNvSpPr/>
            <p:nvPr/>
          </p:nvSpPr>
          <p:spPr>
            <a:xfrm>
              <a:off x="4508500" y="34188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13970"/>
                  </a:moveTo>
                  <a:lnTo>
                    <a:pt x="254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1270" y="635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8" name="object 2528"/>
            <p:cNvSpPr/>
            <p:nvPr/>
          </p:nvSpPr>
          <p:spPr>
            <a:xfrm>
              <a:off x="4757420" y="346202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10160" h="13970">
                  <a:moveTo>
                    <a:pt x="5079" y="0"/>
                  </a:moveTo>
                  <a:lnTo>
                    <a:pt x="6349" y="1270"/>
                  </a:lnTo>
                  <a:lnTo>
                    <a:pt x="8889" y="1270"/>
                  </a:lnTo>
                  <a:lnTo>
                    <a:pt x="10159" y="3810"/>
                  </a:lnTo>
                </a:path>
                <a:path w="10160" h="13970">
                  <a:moveTo>
                    <a:pt x="8889" y="12700"/>
                  </a:moveTo>
                  <a:lnTo>
                    <a:pt x="634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3970"/>
                  </a:lnTo>
                  <a:lnTo>
                    <a:pt x="0" y="10160"/>
                  </a:lnTo>
                </a:path>
                <a:path w="10160" h="13970">
                  <a:moveTo>
                    <a:pt x="0" y="10160"/>
                  </a:moveTo>
                  <a:lnTo>
                    <a:pt x="0" y="7620"/>
                  </a:lnTo>
                  <a:lnTo>
                    <a:pt x="1269" y="5080"/>
                  </a:lnTo>
                  <a:lnTo>
                    <a:pt x="1269" y="2540"/>
                  </a:lnTo>
                </a:path>
                <a:path w="10160" h="13970">
                  <a:moveTo>
                    <a:pt x="10159" y="3810"/>
                  </a:moveTo>
                  <a:lnTo>
                    <a:pt x="10159" y="7620"/>
                  </a:lnTo>
                  <a:lnTo>
                    <a:pt x="8889" y="10160"/>
                  </a:lnTo>
                  <a:lnTo>
                    <a:pt x="8889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9" name="object 2529"/>
            <p:cNvSpPr/>
            <p:nvPr/>
          </p:nvSpPr>
          <p:spPr>
            <a:xfrm>
              <a:off x="4770120" y="3464559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2539" y="0"/>
                  </a:moveTo>
                  <a:lnTo>
                    <a:pt x="0" y="12700"/>
                  </a:lnTo>
                </a:path>
                <a:path w="10160" h="15239">
                  <a:moveTo>
                    <a:pt x="7619" y="15240"/>
                  </a:moveTo>
                  <a:lnTo>
                    <a:pt x="10159" y="1270"/>
                  </a:lnTo>
                </a:path>
                <a:path w="10160" h="15239">
                  <a:moveTo>
                    <a:pt x="8889" y="7620"/>
                  </a:moveTo>
                  <a:lnTo>
                    <a:pt x="126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0" name="object 2530"/>
            <p:cNvSpPr/>
            <p:nvPr/>
          </p:nvSpPr>
          <p:spPr>
            <a:xfrm>
              <a:off x="4784089" y="3467100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0" y="12700"/>
                  </a:moveTo>
                  <a:lnTo>
                    <a:pt x="2540" y="0"/>
                  </a:lnTo>
                  <a:lnTo>
                    <a:pt x="7620" y="0"/>
                  </a:lnTo>
                  <a:lnTo>
                    <a:pt x="10160" y="1269"/>
                  </a:lnTo>
                  <a:lnTo>
                    <a:pt x="1016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6350" y="7620"/>
                  </a:ln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1" name="object 2531"/>
            <p:cNvSpPr/>
            <p:nvPr/>
          </p:nvSpPr>
          <p:spPr>
            <a:xfrm>
              <a:off x="5033009" y="35102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8889" h="13970">
                  <a:moveTo>
                    <a:pt x="7619" y="11430"/>
                  </a:move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8889" h="13970">
                  <a:moveTo>
                    <a:pt x="8889" y="381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761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2" name="object 2532"/>
            <p:cNvSpPr/>
            <p:nvPr/>
          </p:nvSpPr>
          <p:spPr>
            <a:xfrm>
              <a:off x="5045709" y="351155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2539" y="0"/>
                  </a:moveTo>
                  <a:lnTo>
                    <a:pt x="0" y="13970"/>
                  </a:lnTo>
                </a:path>
                <a:path w="10160" h="15239">
                  <a:moveTo>
                    <a:pt x="7619" y="15240"/>
                  </a:moveTo>
                  <a:lnTo>
                    <a:pt x="10159" y="1270"/>
                  </a:lnTo>
                </a:path>
                <a:path w="10160" h="15239">
                  <a:moveTo>
                    <a:pt x="8889" y="8890"/>
                  </a:move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3" name="object 2533"/>
            <p:cNvSpPr/>
            <p:nvPr/>
          </p:nvSpPr>
          <p:spPr>
            <a:xfrm>
              <a:off x="5059679" y="351408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13970"/>
                  </a:moveTo>
                  <a:lnTo>
                    <a:pt x="1270" y="0"/>
                  </a:lnTo>
                  <a:lnTo>
                    <a:pt x="7620" y="1270"/>
                  </a:lnTo>
                  <a:lnTo>
                    <a:pt x="8890" y="2540"/>
                  </a:lnTo>
                  <a:lnTo>
                    <a:pt x="10160" y="5080"/>
                  </a:lnTo>
                  <a:lnTo>
                    <a:pt x="10160" y="635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4" name="object 2534"/>
            <p:cNvSpPr/>
            <p:nvPr/>
          </p:nvSpPr>
          <p:spPr>
            <a:xfrm>
              <a:off x="5307329" y="355853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6350" y="0"/>
                  </a:moveTo>
                  <a:lnTo>
                    <a:pt x="3810" y="0"/>
                  </a:lnTo>
                  <a:lnTo>
                    <a:pt x="2540" y="1270"/>
                  </a:lnTo>
                </a:path>
                <a:path w="10160" h="13970">
                  <a:moveTo>
                    <a:pt x="6350" y="0"/>
                  </a:moveTo>
                  <a:lnTo>
                    <a:pt x="7620" y="0"/>
                  </a:lnTo>
                  <a:lnTo>
                    <a:pt x="8890" y="1270"/>
                  </a:lnTo>
                  <a:lnTo>
                    <a:pt x="10160" y="3810"/>
                  </a:lnTo>
                </a:path>
                <a:path w="10160" h="13970">
                  <a:moveTo>
                    <a:pt x="8890" y="11430"/>
                  </a:moveTo>
                  <a:lnTo>
                    <a:pt x="6350" y="12700"/>
                  </a:lnTo>
                  <a:lnTo>
                    <a:pt x="5080" y="13970"/>
                  </a:lnTo>
                  <a:lnTo>
                    <a:pt x="3810" y="1270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10160" h="13970">
                  <a:moveTo>
                    <a:pt x="0" y="10160"/>
                  </a:moveTo>
                  <a:lnTo>
                    <a:pt x="0" y="7620"/>
                  </a:lnTo>
                  <a:lnTo>
                    <a:pt x="1269" y="5080"/>
                  </a:lnTo>
                  <a:lnTo>
                    <a:pt x="2540" y="1270"/>
                  </a:lnTo>
                </a:path>
                <a:path w="10160" h="13970">
                  <a:moveTo>
                    <a:pt x="10160" y="3810"/>
                  </a:moveTo>
                  <a:lnTo>
                    <a:pt x="1016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5" name="object 2535"/>
            <p:cNvSpPr/>
            <p:nvPr/>
          </p:nvSpPr>
          <p:spPr>
            <a:xfrm>
              <a:off x="5320029" y="3559809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2539" y="0"/>
                  </a:moveTo>
                  <a:lnTo>
                    <a:pt x="0" y="13970"/>
                  </a:lnTo>
                </a:path>
                <a:path w="11429" h="15239">
                  <a:moveTo>
                    <a:pt x="8889" y="15240"/>
                  </a:moveTo>
                  <a:lnTo>
                    <a:pt x="11429" y="1270"/>
                  </a:lnTo>
                </a:path>
                <a:path w="11429" h="15239">
                  <a:moveTo>
                    <a:pt x="10159" y="7620"/>
                  </a:moveTo>
                  <a:lnTo>
                    <a:pt x="126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6" name="object 2536"/>
            <p:cNvSpPr/>
            <p:nvPr/>
          </p:nvSpPr>
          <p:spPr>
            <a:xfrm>
              <a:off x="5334000" y="356235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13970"/>
                  </a:moveTo>
                  <a:lnTo>
                    <a:pt x="254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1270" y="635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7" name="object 2537"/>
            <p:cNvSpPr/>
            <p:nvPr/>
          </p:nvSpPr>
          <p:spPr>
            <a:xfrm>
              <a:off x="5582920" y="36055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40"/>
                  </a:lnTo>
                </a:path>
                <a:path w="10160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10160" h="13970">
                  <a:moveTo>
                    <a:pt x="8889" y="11430"/>
                  </a:moveTo>
                  <a:lnTo>
                    <a:pt x="634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0" y="11430"/>
                  </a:lnTo>
                </a:path>
                <a:path w="10160" h="13970">
                  <a:moveTo>
                    <a:pt x="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69" y="2540"/>
                  </a:lnTo>
                </a:path>
                <a:path w="10160" h="13970">
                  <a:moveTo>
                    <a:pt x="8889" y="3810"/>
                  </a:moveTo>
                  <a:lnTo>
                    <a:pt x="10159" y="6350"/>
                  </a:lnTo>
                  <a:lnTo>
                    <a:pt x="888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8" name="object 2538"/>
            <p:cNvSpPr/>
            <p:nvPr/>
          </p:nvSpPr>
          <p:spPr>
            <a:xfrm>
              <a:off x="5596889" y="360680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7620" y="13970"/>
                  </a:moveTo>
                  <a:lnTo>
                    <a:pt x="8890" y="0"/>
                  </a:lnTo>
                </a:path>
                <a:path w="8889" h="13970">
                  <a:moveTo>
                    <a:pt x="762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9" name="object 2539"/>
            <p:cNvSpPr/>
            <p:nvPr/>
          </p:nvSpPr>
          <p:spPr>
            <a:xfrm>
              <a:off x="5610859" y="3608070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0" y="1270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39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0" name="object 2540"/>
            <p:cNvSpPr/>
            <p:nvPr/>
          </p:nvSpPr>
          <p:spPr>
            <a:xfrm>
              <a:off x="5861050" y="362585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10160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10159" y="3810"/>
                  </a:lnTo>
                </a:path>
                <a:path w="10160" h="13970">
                  <a:moveTo>
                    <a:pt x="8889" y="11430"/>
                  </a:moveTo>
                  <a:lnTo>
                    <a:pt x="761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1430"/>
                  </a:lnTo>
                </a:path>
                <a:path w="10160" h="13970">
                  <a:moveTo>
                    <a:pt x="1269" y="11430"/>
                  </a:moveTo>
                  <a:lnTo>
                    <a:pt x="0" y="7620"/>
                  </a:lnTo>
                  <a:lnTo>
                    <a:pt x="1269" y="5080"/>
                  </a:lnTo>
                  <a:lnTo>
                    <a:pt x="1269" y="2540"/>
                  </a:lnTo>
                </a:path>
                <a:path w="10160" h="13970">
                  <a:moveTo>
                    <a:pt x="10159" y="3810"/>
                  </a:moveTo>
                  <a:lnTo>
                    <a:pt x="10159" y="6350"/>
                  </a:lnTo>
                  <a:lnTo>
                    <a:pt x="1015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1" name="object 2541"/>
            <p:cNvSpPr/>
            <p:nvPr/>
          </p:nvSpPr>
          <p:spPr>
            <a:xfrm>
              <a:off x="5875020" y="36271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1270" y="0"/>
                  </a:moveTo>
                  <a:lnTo>
                    <a:pt x="0" y="13970"/>
                  </a:lnTo>
                </a:path>
                <a:path w="8889" h="13970">
                  <a:moveTo>
                    <a:pt x="762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2" name="object 2542"/>
            <p:cNvSpPr/>
            <p:nvPr/>
          </p:nvSpPr>
          <p:spPr>
            <a:xfrm>
              <a:off x="5888989" y="36271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1270" y="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8890" y="3810"/>
                  </a:lnTo>
                  <a:lnTo>
                    <a:pt x="8890" y="508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3" name="object 2543"/>
            <p:cNvSpPr/>
            <p:nvPr/>
          </p:nvSpPr>
          <p:spPr>
            <a:xfrm>
              <a:off x="6140450" y="364617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0"/>
                  </a:lnTo>
                  <a:lnTo>
                    <a:pt x="0" y="2540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8889" h="13970">
                  <a:moveTo>
                    <a:pt x="7620" y="11430"/>
                  </a:moveTo>
                  <a:lnTo>
                    <a:pt x="635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3970"/>
                  </a:lnTo>
                  <a:lnTo>
                    <a:pt x="0" y="11430"/>
                  </a:lnTo>
                </a:path>
                <a:path w="8889" h="13970">
                  <a:moveTo>
                    <a:pt x="0" y="1143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  <a:path w="8889" h="13970">
                  <a:moveTo>
                    <a:pt x="8890" y="3810"/>
                  </a:moveTo>
                  <a:lnTo>
                    <a:pt x="8890" y="6350"/>
                  </a:lnTo>
                  <a:lnTo>
                    <a:pt x="8890" y="889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4" name="object 2544"/>
            <p:cNvSpPr/>
            <p:nvPr/>
          </p:nvSpPr>
          <p:spPr>
            <a:xfrm>
              <a:off x="6153150" y="36474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127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5" name="object 2545"/>
            <p:cNvSpPr/>
            <p:nvPr/>
          </p:nvSpPr>
          <p:spPr>
            <a:xfrm>
              <a:off x="6167120" y="364743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13970"/>
                  </a:moveTo>
                  <a:lnTo>
                    <a:pt x="1270" y="0"/>
                  </a:lnTo>
                  <a:lnTo>
                    <a:pt x="6350" y="1270"/>
                  </a:lnTo>
                  <a:lnTo>
                    <a:pt x="8890" y="1270"/>
                  </a:lnTo>
                  <a:lnTo>
                    <a:pt x="10160" y="3810"/>
                  </a:lnTo>
                  <a:lnTo>
                    <a:pt x="10160" y="508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6" name="object 2546"/>
            <p:cNvSpPr/>
            <p:nvPr/>
          </p:nvSpPr>
          <p:spPr>
            <a:xfrm>
              <a:off x="6418579" y="36664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4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8889" h="13970">
                  <a:moveTo>
                    <a:pt x="8889" y="11430"/>
                  </a:moveTo>
                  <a:lnTo>
                    <a:pt x="634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8889" h="13970">
                  <a:moveTo>
                    <a:pt x="8889" y="381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7" name="object 2547"/>
            <p:cNvSpPr/>
            <p:nvPr/>
          </p:nvSpPr>
          <p:spPr>
            <a:xfrm>
              <a:off x="6432550" y="366775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2700"/>
                  </a:lnTo>
                </a:path>
                <a:path w="8889" h="13970">
                  <a:moveTo>
                    <a:pt x="7620" y="13970"/>
                  </a:moveTo>
                  <a:lnTo>
                    <a:pt x="8890" y="0"/>
                  </a:lnTo>
                </a:path>
                <a:path w="8889" h="13970">
                  <a:moveTo>
                    <a:pt x="762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8" name="object 2548"/>
            <p:cNvSpPr/>
            <p:nvPr/>
          </p:nvSpPr>
          <p:spPr>
            <a:xfrm>
              <a:off x="6445250" y="366775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13970"/>
                  </a:moveTo>
                  <a:lnTo>
                    <a:pt x="1270" y="0"/>
                  </a:lnTo>
                  <a:lnTo>
                    <a:pt x="7620" y="1270"/>
                  </a:lnTo>
                  <a:lnTo>
                    <a:pt x="8890" y="1270"/>
                  </a:lnTo>
                  <a:lnTo>
                    <a:pt x="1016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9" name="object 2549"/>
            <p:cNvSpPr/>
            <p:nvPr/>
          </p:nvSpPr>
          <p:spPr>
            <a:xfrm>
              <a:off x="6696709" y="368680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40"/>
                  </a:lnTo>
                </a:path>
                <a:path w="1015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2540"/>
                  </a:lnTo>
                </a:path>
                <a:path w="10159" h="13970">
                  <a:moveTo>
                    <a:pt x="8889" y="11430"/>
                  </a:moveTo>
                  <a:lnTo>
                    <a:pt x="634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2539" y="12700"/>
                  </a:lnTo>
                  <a:lnTo>
                    <a:pt x="0" y="10160"/>
                  </a:lnTo>
                </a:path>
                <a:path w="1015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10159" h="13970">
                  <a:moveTo>
                    <a:pt x="8889" y="2540"/>
                  </a:moveTo>
                  <a:lnTo>
                    <a:pt x="10159" y="6350"/>
                  </a:lnTo>
                  <a:lnTo>
                    <a:pt x="1015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0" name="object 2550"/>
            <p:cNvSpPr/>
            <p:nvPr/>
          </p:nvSpPr>
          <p:spPr>
            <a:xfrm>
              <a:off x="6710679" y="3686809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39">
                  <a:moveTo>
                    <a:pt x="1270" y="0"/>
                  </a:moveTo>
                  <a:lnTo>
                    <a:pt x="0" y="13970"/>
                  </a:lnTo>
                </a:path>
                <a:path w="8890" h="15239">
                  <a:moveTo>
                    <a:pt x="7620" y="15240"/>
                  </a:moveTo>
                  <a:lnTo>
                    <a:pt x="8890" y="1270"/>
                  </a:lnTo>
                </a:path>
                <a:path w="8890" h="15239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1" name="object 2551"/>
            <p:cNvSpPr/>
            <p:nvPr/>
          </p:nvSpPr>
          <p:spPr>
            <a:xfrm>
              <a:off x="6724650" y="3688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90" h="13970">
                  <a:moveTo>
                    <a:pt x="0" y="13970"/>
                  </a:moveTo>
                  <a:lnTo>
                    <a:pt x="1270" y="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8890" y="3810"/>
                  </a:lnTo>
                  <a:lnTo>
                    <a:pt x="8890" y="508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2" name="object 2552"/>
            <p:cNvSpPr/>
            <p:nvPr/>
          </p:nvSpPr>
          <p:spPr>
            <a:xfrm>
              <a:off x="4140200" y="33388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6350" y="0"/>
                  </a:moveTo>
                  <a:lnTo>
                    <a:pt x="5080" y="0"/>
                  </a:lnTo>
                  <a:lnTo>
                    <a:pt x="2540" y="2540"/>
                  </a:lnTo>
                </a:path>
                <a:path w="10160" h="13970">
                  <a:moveTo>
                    <a:pt x="6350" y="0"/>
                  </a:moveTo>
                  <a:lnTo>
                    <a:pt x="7620" y="0"/>
                  </a:lnTo>
                  <a:lnTo>
                    <a:pt x="8890" y="1270"/>
                  </a:lnTo>
                  <a:lnTo>
                    <a:pt x="10160" y="3810"/>
                  </a:lnTo>
                </a:path>
                <a:path w="10160" h="13970">
                  <a:moveTo>
                    <a:pt x="8890" y="12700"/>
                  </a:moveTo>
                  <a:lnTo>
                    <a:pt x="635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10160" h="13970">
                  <a:moveTo>
                    <a:pt x="0" y="10160"/>
                  </a:moveTo>
                  <a:lnTo>
                    <a:pt x="1269" y="7620"/>
                  </a:lnTo>
                  <a:lnTo>
                    <a:pt x="1269" y="5080"/>
                  </a:lnTo>
                  <a:lnTo>
                    <a:pt x="2540" y="2540"/>
                  </a:lnTo>
                </a:path>
                <a:path w="10160" h="13970">
                  <a:moveTo>
                    <a:pt x="10160" y="3810"/>
                  </a:moveTo>
                  <a:lnTo>
                    <a:pt x="10160" y="7620"/>
                  </a:lnTo>
                  <a:lnTo>
                    <a:pt x="10160" y="10160"/>
                  </a:lnTo>
                  <a:lnTo>
                    <a:pt x="889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3" name="object 2553"/>
            <p:cNvSpPr/>
            <p:nvPr/>
          </p:nvSpPr>
          <p:spPr>
            <a:xfrm>
              <a:off x="4152900" y="3341370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3810" y="0"/>
                  </a:moveTo>
                  <a:lnTo>
                    <a:pt x="0" y="13970"/>
                  </a:lnTo>
                </a:path>
                <a:path w="11429" h="15239">
                  <a:moveTo>
                    <a:pt x="7620" y="15240"/>
                  </a:moveTo>
                  <a:lnTo>
                    <a:pt x="11430" y="2540"/>
                  </a:lnTo>
                </a:path>
                <a:path w="11429" h="15239">
                  <a:moveTo>
                    <a:pt x="10160" y="8890"/>
                  </a:move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4" name="object 2554"/>
            <p:cNvSpPr/>
            <p:nvPr/>
          </p:nvSpPr>
          <p:spPr>
            <a:xfrm>
              <a:off x="4166869" y="334517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0" y="12700"/>
                  </a:moveTo>
                  <a:lnTo>
                    <a:pt x="2540" y="0"/>
                  </a:lnTo>
                  <a:lnTo>
                    <a:pt x="8890" y="1269"/>
                  </a:lnTo>
                  <a:lnTo>
                    <a:pt x="10160" y="1269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5" name="object 2555"/>
            <p:cNvSpPr/>
            <p:nvPr/>
          </p:nvSpPr>
          <p:spPr>
            <a:xfrm>
              <a:off x="4413250" y="34023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8889" y="3810"/>
                  </a:lnTo>
                </a:path>
                <a:path w="8889" h="13970">
                  <a:moveTo>
                    <a:pt x="7619" y="12700"/>
                  </a:move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0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8889" h="13970">
                  <a:moveTo>
                    <a:pt x="8889" y="3810"/>
                  </a:moveTo>
                  <a:lnTo>
                    <a:pt x="8889" y="7620"/>
                  </a:lnTo>
                  <a:lnTo>
                    <a:pt x="8889" y="10160"/>
                  </a:lnTo>
                  <a:lnTo>
                    <a:pt x="7619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6" name="object 2556"/>
            <p:cNvSpPr/>
            <p:nvPr/>
          </p:nvSpPr>
          <p:spPr>
            <a:xfrm>
              <a:off x="4424679" y="3404870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3810" y="0"/>
                  </a:moveTo>
                  <a:lnTo>
                    <a:pt x="0" y="13970"/>
                  </a:lnTo>
                </a:path>
                <a:path w="11429" h="15239">
                  <a:moveTo>
                    <a:pt x="8890" y="15240"/>
                  </a:moveTo>
                  <a:lnTo>
                    <a:pt x="11430" y="1270"/>
                  </a:lnTo>
                </a:path>
                <a:path w="11429" h="15239">
                  <a:moveTo>
                    <a:pt x="10160" y="8890"/>
                  </a:move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7" name="object 2557"/>
            <p:cNvSpPr/>
            <p:nvPr/>
          </p:nvSpPr>
          <p:spPr>
            <a:xfrm>
              <a:off x="4438650" y="3408679"/>
              <a:ext cx="5080" cy="12700"/>
            </a:xfrm>
            <a:custGeom>
              <a:avLst/>
              <a:gdLst/>
              <a:ahLst/>
              <a:cxnLst/>
              <a:rect l="l" t="t" r="r" b="b"/>
              <a:pathLst>
                <a:path w="5079" h="12700">
                  <a:moveTo>
                    <a:pt x="0" y="12700"/>
                  </a:moveTo>
                  <a:lnTo>
                    <a:pt x="3810" y="0"/>
                  </a:lnTo>
                  <a:lnTo>
                    <a:pt x="5080" y="0"/>
                  </a:lnTo>
                </a:path>
                <a:path w="5079" h="12700">
                  <a:moveTo>
                    <a:pt x="3810" y="6350"/>
                  </a:move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8" name="object 2558"/>
            <p:cNvSpPr/>
            <p:nvPr/>
          </p:nvSpPr>
          <p:spPr>
            <a:xfrm>
              <a:off x="4410710" y="225425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3810" y="13970"/>
                  </a:moveTo>
                  <a:lnTo>
                    <a:pt x="6350" y="12700"/>
                  </a:lnTo>
                  <a:lnTo>
                    <a:pt x="7620" y="10160"/>
                  </a:lnTo>
                </a:path>
                <a:path w="8889" h="13969">
                  <a:moveTo>
                    <a:pt x="3810" y="13970"/>
                  </a:moveTo>
                  <a:lnTo>
                    <a:pt x="2540" y="12700"/>
                  </a:lnTo>
                  <a:lnTo>
                    <a:pt x="1270" y="12700"/>
                  </a:lnTo>
                  <a:lnTo>
                    <a:pt x="0" y="10160"/>
                  </a:lnTo>
                </a:path>
                <a:path w="8889" h="13969">
                  <a:moveTo>
                    <a:pt x="0" y="254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5080" y="0"/>
                  </a:lnTo>
                  <a:lnTo>
                    <a:pt x="6350" y="0"/>
                  </a:lnTo>
                  <a:lnTo>
                    <a:pt x="8890" y="2540"/>
                  </a:lnTo>
                </a:path>
                <a:path w="8889" h="13969">
                  <a:moveTo>
                    <a:pt x="8890" y="2540"/>
                  </a:moveTo>
                  <a:lnTo>
                    <a:pt x="8890" y="5080"/>
                  </a:lnTo>
                  <a:lnTo>
                    <a:pt x="8890" y="7620"/>
                  </a:lnTo>
                  <a:lnTo>
                    <a:pt x="7620" y="10160"/>
                  </a:lnTo>
                </a:path>
                <a:path w="8889" h="13969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9" name="object 2559"/>
            <p:cNvSpPr/>
            <p:nvPr/>
          </p:nvSpPr>
          <p:spPr>
            <a:xfrm>
              <a:off x="4396739" y="22529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8889" y="13970"/>
                  </a:moveTo>
                  <a:lnTo>
                    <a:pt x="8889" y="0"/>
                  </a:lnTo>
                </a:path>
                <a:path w="8889" h="13969">
                  <a:moveTo>
                    <a:pt x="1269" y="0"/>
                  </a:moveTo>
                  <a:lnTo>
                    <a:pt x="0" y="13970"/>
                  </a:lnTo>
                </a:path>
                <a:path w="8889" h="13969">
                  <a:moveTo>
                    <a:pt x="1269" y="6350"/>
                  </a:moveTo>
                  <a:lnTo>
                    <a:pt x="888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0" name="object 2560"/>
            <p:cNvSpPr/>
            <p:nvPr/>
          </p:nvSpPr>
          <p:spPr>
            <a:xfrm>
              <a:off x="4382769" y="22529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8889" y="0"/>
                  </a:moveTo>
                  <a:lnTo>
                    <a:pt x="8889" y="13970"/>
                  </a:lnTo>
                  <a:lnTo>
                    <a:pt x="2539" y="12700"/>
                  </a:lnTo>
                  <a:lnTo>
                    <a:pt x="1269" y="1270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1269" y="6350"/>
                  </a:lnTo>
                  <a:lnTo>
                    <a:pt x="2539" y="6350"/>
                  </a:lnTo>
                  <a:lnTo>
                    <a:pt x="888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1" name="object 2561"/>
            <p:cNvSpPr/>
            <p:nvPr/>
          </p:nvSpPr>
          <p:spPr>
            <a:xfrm>
              <a:off x="4131310" y="22390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5079" y="13970"/>
                  </a:moveTo>
                  <a:lnTo>
                    <a:pt x="6349" y="13970"/>
                  </a:lnTo>
                  <a:lnTo>
                    <a:pt x="8889" y="11430"/>
                  </a:lnTo>
                </a:path>
                <a:path w="8889" h="13969">
                  <a:moveTo>
                    <a:pt x="5079" y="13970"/>
                  </a:moveTo>
                  <a:lnTo>
                    <a:pt x="3809" y="13970"/>
                  </a:lnTo>
                  <a:lnTo>
                    <a:pt x="1269" y="12700"/>
                  </a:lnTo>
                  <a:lnTo>
                    <a:pt x="0" y="11430"/>
                  </a:lnTo>
                </a:path>
                <a:path w="8889" h="13969">
                  <a:moveTo>
                    <a:pt x="0" y="2540"/>
                  </a:moveTo>
                  <a:lnTo>
                    <a:pt x="2539" y="0"/>
                  </a:lnTo>
                  <a:lnTo>
                    <a:pt x="3809" y="0"/>
                  </a:lnTo>
                  <a:lnTo>
                    <a:pt x="6349" y="0"/>
                  </a:lnTo>
                  <a:lnTo>
                    <a:pt x="7619" y="1270"/>
                  </a:lnTo>
                  <a:lnTo>
                    <a:pt x="8889" y="2540"/>
                  </a:lnTo>
                </a:path>
                <a:path w="8889" h="13969">
                  <a:moveTo>
                    <a:pt x="8889" y="254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8889" y="11430"/>
                  </a:lnTo>
                </a:path>
                <a:path w="8889" h="13969">
                  <a:moveTo>
                    <a:pt x="0" y="1143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2" name="object 2562"/>
            <p:cNvSpPr/>
            <p:nvPr/>
          </p:nvSpPr>
          <p:spPr>
            <a:xfrm>
              <a:off x="4118610" y="2237740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7620" y="15240"/>
                  </a:moveTo>
                  <a:lnTo>
                    <a:pt x="8890" y="1270"/>
                  </a:lnTo>
                </a:path>
                <a:path w="8889" h="15239">
                  <a:moveTo>
                    <a:pt x="0" y="0"/>
                  </a:moveTo>
                  <a:lnTo>
                    <a:pt x="0" y="13970"/>
                  </a:lnTo>
                </a:path>
                <a:path w="8889" h="15239">
                  <a:moveTo>
                    <a:pt x="0" y="7620"/>
                  </a:moveTo>
                  <a:lnTo>
                    <a:pt x="762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3" name="object 2563"/>
            <p:cNvSpPr/>
            <p:nvPr/>
          </p:nvSpPr>
          <p:spPr>
            <a:xfrm>
              <a:off x="4103369" y="223774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69">
                  <a:moveTo>
                    <a:pt x="10160" y="0"/>
                  </a:moveTo>
                  <a:lnTo>
                    <a:pt x="8890" y="13970"/>
                  </a:lnTo>
                  <a:lnTo>
                    <a:pt x="3810" y="1397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8890"/>
                  </a:lnTo>
                  <a:lnTo>
                    <a:pt x="2540" y="7620"/>
                  </a:lnTo>
                  <a:lnTo>
                    <a:pt x="3810" y="6350"/>
                  </a:lnTo>
                  <a:lnTo>
                    <a:pt x="889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4" name="object 2564"/>
            <p:cNvSpPr/>
            <p:nvPr/>
          </p:nvSpPr>
          <p:spPr>
            <a:xfrm>
              <a:off x="8820149" y="4224020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6350" y="0"/>
                  </a:moveTo>
                  <a:lnTo>
                    <a:pt x="5080" y="0"/>
                  </a:lnTo>
                  <a:lnTo>
                    <a:pt x="2540" y="1270"/>
                  </a:lnTo>
                </a:path>
                <a:path w="10159" h="12700">
                  <a:moveTo>
                    <a:pt x="6350" y="0"/>
                  </a:moveTo>
                  <a:lnTo>
                    <a:pt x="7620" y="0"/>
                  </a:lnTo>
                  <a:lnTo>
                    <a:pt x="8890" y="1270"/>
                  </a:lnTo>
                  <a:lnTo>
                    <a:pt x="10160" y="3810"/>
                  </a:lnTo>
                </a:path>
                <a:path w="10159" h="12700">
                  <a:moveTo>
                    <a:pt x="7620" y="11430"/>
                  </a:moveTo>
                  <a:lnTo>
                    <a:pt x="5080" y="12700"/>
                  </a:lnTo>
                  <a:lnTo>
                    <a:pt x="2540" y="12700"/>
                  </a:lnTo>
                  <a:lnTo>
                    <a:pt x="1269" y="12700"/>
                  </a:lnTo>
                  <a:lnTo>
                    <a:pt x="0" y="11430"/>
                  </a:lnTo>
                  <a:lnTo>
                    <a:pt x="0" y="8890"/>
                  </a:lnTo>
                </a:path>
                <a:path w="10159" h="12700">
                  <a:moveTo>
                    <a:pt x="0" y="8890"/>
                  </a:moveTo>
                  <a:lnTo>
                    <a:pt x="0" y="6350"/>
                  </a:lnTo>
                  <a:lnTo>
                    <a:pt x="1269" y="3810"/>
                  </a:lnTo>
                  <a:lnTo>
                    <a:pt x="2540" y="1270"/>
                  </a:lnTo>
                </a:path>
                <a:path w="10159" h="12700">
                  <a:moveTo>
                    <a:pt x="10160" y="3810"/>
                  </a:moveTo>
                  <a:lnTo>
                    <a:pt x="10160" y="7620"/>
                  </a:lnTo>
                  <a:lnTo>
                    <a:pt x="8890" y="889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5" name="object 2565"/>
            <p:cNvSpPr/>
            <p:nvPr/>
          </p:nvSpPr>
          <p:spPr>
            <a:xfrm>
              <a:off x="8831579" y="422782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5079" y="0"/>
                  </a:moveTo>
                  <a:lnTo>
                    <a:pt x="0" y="12700"/>
                  </a:lnTo>
                </a:path>
                <a:path w="12700" h="15239">
                  <a:moveTo>
                    <a:pt x="7619" y="15240"/>
                  </a:moveTo>
                  <a:lnTo>
                    <a:pt x="12699" y="2540"/>
                  </a:lnTo>
                </a:path>
                <a:path w="12700" h="15239">
                  <a:moveTo>
                    <a:pt x="10159" y="8890"/>
                  </a:moveTo>
                  <a:lnTo>
                    <a:pt x="253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6" name="object 2566"/>
            <p:cNvSpPr/>
            <p:nvPr/>
          </p:nvSpPr>
          <p:spPr>
            <a:xfrm>
              <a:off x="8844279" y="42316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13970"/>
                  </a:moveTo>
                  <a:lnTo>
                    <a:pt x="5080" y="0"/>
                  </a:lnTo>
                  <a:lnTo>
                    <a:pt x="10160" y="2540"/>
                  </a:lnTo>
                  <a:lnTo>
                    <a:pt x="11430" y="3810"/>
                  </a:lnTo>
                  <a:lnTo>
                    <a:pt x="11430" y="6350"/>
                  </a:lnTo>
                  <a:lnTo>
                    <a:pt x="11430" y="7620"/>
                  </a:lnTo>
                  <a:lnTo>
                    <a:pt x="10160" y="8890"/>
                  </a:lnTo>
                  <a:lnTo>
                    <a:pt x="7620" y="8890"/>
                  </a:lnTo>
                  <a:lnTo>
                    <a:pt x="2540" y="762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7" name="object 2567"/>
            <p:cNvSpPr/>
            <p:nvPr/>
          </p:nvSpPr>
          <p:spPr>
            <a:xfrm>
              <a:off x="9080499" y="43230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7620" y="0"/>
                  </a:moveTo>
                  <a:lnTo>
                    <a:pt x="5080" y="0"/>
                  </a:lnTo>
                  <a:lnTo>
                    <a:pt x="2540" y="1270"/>
                  </a:lnTo>
                </a:path>
                <a:path w="10159" h="13970">
                  <a:moveTo>
                    <a:pt x="7620" y="0"/>
                  </a:moveTo>
                  <a:lnTo>
                    <a:pt x="8890" y="0"/>
                  </a:lnTo>
                  <a:lnTo>
                    <a:pt x="10160" y="1270"/>
                  </a:lnTo>
                  <a:lnTo>
                    <a:pt x="10160" y="5080"/>
                  </a:lnTo>
                </a:path>
                <a:path w="10159" h="13970">
                  <a:moveTo>
                    <a:pt x="7620" y="12700"/>
                  </a:moveTo>
                  <a:lnTo>
                    <a:pt x="508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8890"/>
                  </a:lnTo>
                </a:path>
                <a:path w="10159" h="13970">
                  <a:moveTo>
                    <a:pt x="0" y="8890"/>
                  </a:moveTo>
                  <a:lnTo>
                    <a:pt x="0" y="6350"/>
                  </a:lnTo>
                  <a:lnTo>
                    <a:pt x="1270" y="3810"/>
                  </a:lnTo>
                  <a:lnTo>
                    <a:pt x="2540" y="1270"/>
                  </a:lnTo>
                </a:path>
                <a:path w="10159" h="13970">
                  <a:moveTo>
                    <a:pt x="1016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8" name="object 2568"/>
            <p:cNvSpPr/>
            <p:nvPr/>
          </p:nvSpPr>
          <p:spPr>
            <a:xfrm>
              <a:off x="9091929" y="432688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5079" y="0"/>
                  </a:moveTo>
                  <a:lnTo>
                    <a:pt x="0" y="12700"/>
                  </a:lnTo>
                </a:path>
                <a:path w="12700" h="15239">
                  <a:moveTo>
                    <a:pt x="7619" y="15240"/>
                  </a:moveTo>
                  <a:lnTo>
                    <a:pt x="12699" y="2540"/>
                  </a:lnTo>
                </a:path>
                <a:path w="12700" h="15239">
                  <a:moveTo>
                    <a:pt x="10159" y="8890"/>
                  </a:moveTo>
                  <a:lnTo>
                    <a:pt x="253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9" name="object 2569"/>
            <p:cNvSpPr/>
            <p:nvPr/>
          </p:nvSpPr>
          <p:spPr>
            <a:xfrm>
              <a:off x="9104629" y="433197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5080" y="0"/>
                  </a:lnTo>
                  <a:lnTo>
                    <a:pt x="11430" y="1269"/>
                  </a:lnTo>
                  <a:lnTo>
                    <a:pt x="12700" y="2539"/>
                  </a:lnTo>
                  <a:lnTo>
                    <a:pt x="12700" y="5080"/>
                  </a:lnTo>
                  <a:lnTo>
                    <a:pt x="12700" y="6350"/>
                  </a:lnTo>
                  <a:lnTo>
                    <a:pt x="10160" y="8890"/>
                  </a:lnTo>
                  <a:lnTo>
                    <a:pt x="8890" y="762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0" name="object 2570"/>
            <p:cNvSpPr/>
            <p:nvPr/>
          </p:nvSpPr>
          <p:spPr>
            <a:xfrm>
              <a:off x="9325610" y="445388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0"/>
                  </a:moveTo>
                  <a:lnTo>
                    <a:pt x="7620" y="0"/>
                  </a:lnTo>
                  <a:lnTo>
                    <a:pt x="5080" y="1270"/>
                  </a:lnTo>
                </a:path>
                <a:path w="11429" h="13970">
                  <a:moveTo>
                    <a:pt x="8890" y="0"/>
                  </a:moveTo>
                  <a:lnTo>
                    <a:pt x="10160" y="127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3970">
                  <a:moveTo>
                    <a:pt x="7620" y="12700"/>
                  </a:moveTo>
                  <a:lnTo>
                    <a:pt x="5080" y="13970"/>
                  </a:lnTo>
                  <a:lnTo>
                    <a:pt x="2540" y="1270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7620"/>
                  </a:lnTo>
                </a:path>
                <a:path w="11429" h="13970">
                  <a:moveTo>
                    <a:pt x="0" y="762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5080" y="1270"/>
                  </a:lnTo>
                </a:path>
                <a:path w="11429" h="1397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1" name="object 2571"/>
            <p:cNvSpPr/>
            <p:nvPr/>
          </p:nvSpPr>
          <p:spPr>
            <a:xfrm>
              <a:off x="9335770" y="445897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2700"/>
                  </a:lnTo>
                </a:path>
                <a:path w="13970" h="16510">
                  <a:moveTo>
                    <a:pt x="7620" y="16510"/>
                  </a:moveTo>
                  <a:lnTo>
                    <a:pt x="13970" y="508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2" name="object 2572"/>
            <p:cNvSpPr/>
            <p:nvPr/>
          </p:nvSpPr>
          <p:spPr>
            <a:xfrm>
              <a:off x="9347199" y="446658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7620"/>
                  </a:lnTo>
                  <a:lnTo>
                    <a:pt x="1143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3" name="object 2573"/>
            <p:cNvSpPr/>
            <p:nvPr/>
          </p:nvSpPr>
          <p:spPr>
            <a:xfrm>
              <a:off x="9564370" y="4598670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7620" y="0"/>
                  </a:lnTo>
                  <a:lnTo>
                    <a:pt x="508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5080" y="12700"/>
                  </a:lnTo>
                  <a:lnTo>
                    <a:pt x="3810" y="12700"/>
                  </a:lnTo>
                  <a:lnTo>
                    <a:pt x="2540" y="11430"/>
                  </a:lnTo>
                  <a:lnTo>
                    <a:pt x="127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5080" y="0"/>
                  </a:lnTo>
                </a:path>
                <a:path w="11429" h="12700">
                  <a:moveTo>
                    <a:pt x="11430" y="5080"/>
                  </a:moveTo>
                  <a:lnTo>
                    <a:pt x="11430" y="7620"/>
                  </a:lnTo>
                  <a:lnTo>
                    <a:pt x="1016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4" name="object 2574"/>
            <p:cNvSpPr/>
            <p:nvPr/>
          </p:nvSpPr>
          <p:spPr>
            <a:xfrm>
              <a:off x="9574529" y="4603750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7620" y="0"/>
                  </a:moveTo>
                  <a:lnTo>
                    <a:pt x="0" y="11430"/>
                  </a:lnTo>
                </a:path>
                <a:path w="15240" h="16510">
                  <a:moveTo>
                    <a:pt x="7620" y="16510"/>
                  </a:moveTo>
                  <a:lnTo>
                    <a:pt x="15240" y="3810"/>
                  </a:lnTo>
                </a:path>
                <a:path w="15240" h="16510">
                  <a:moveTo>
                    <a:pt x="1143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5" name="object 2575"/>
            <p:cNvSpPr/>
            <p:nvPr/>
          </p:nvSpPr>
          <p:spPr>
            <a:xfrm>
              <a:off x="9587229" y="461137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7620" y="8889"/>
                  </a:lnTo>
                  <a:lnTo>
                    <a:pt x="381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6" name="object 2576"/>
            <p:cNvSpPr/>
            <p:nvPr/>
          </p:nvSpPr>
          <p:spPr>
            <a:xfrm>
              <a:off x="9804399" y="474217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0"/>
                  </a:moveTo>
                  <a:lnTo>
                    <a:pt x="6350" y="0"/>
                  </a:lnTo>
                  <a:lnTo>
                    <a:pt x="3810" y="1270"/>
                  </a:lnTo>
                </a:path>
                <a:path w="11429" h="13970">
                  <a:moveTo>
                    <a:pt x="8890" y="0"/>
                  </a:moveTo>
                  <a:lnTo>
                    <a:pt x="10160" y="127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3970">
                  <a:moveTo>
                    <a:pt x="6350" y="12700"/>
                  </a:moveTo>
                  <a:lnTo>
                    <a:pt x="3810" y="13970"/>
                  </a:lnTo>
                  <a:lnTo>
                    <a:pt x="2540" y="1270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7620"/>
                  </a:lnTo>
                </a:path>
                <a:path w="11429" h="13970">
                  <a:moveTo>
                    <a:pt x="0" y="7620"/>
                  </a:moveTo>
                  <a:lnTo>
                    <a:pt x="1270" y="6350"/>
                  </a:lnTo>
                  <a:lnTo>
                    <a:pt x="2540" y="3810"/>
                  </a:lnTo>
                  <a:lnTo>
                    <a:pt x="3810" y="1270"/>
                  </a:lnTo>
                </a:path>
                <a:path w="11429" h="1397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635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7" name="object 2577"/>
            <p:cNvSpPr/>
            <p:nvPr/>
          </p:nvSpPr>
          <p:spPr>
            <a:xfrm>
              <a:off x="9814560" y="474725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6350" y="0"/>
                  </a:moveTo>
                  <a:lnTo>
                    <a:pt x="0" y="12700"/>
                  </a:lnTo>
                </a:path>
                <a:path w="13970" h="16510">
                  <a:moveTo>
                    <a:pt x="6350" y="16510"/>
                  </a:moveTo>
                  <a:lnTo>
                    <a:pt x="13970" y="5080"/>
                  </a:lnTo>
                </a:path>
                <a:path w="13970" h="16510">
                  <a:moveTo>
                    <a:pt x="10160" y="10160"/>
                  </a:move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8" name="object 2578"/>
            <p:cNvSpPr/>
            <p:nvPr/>
          </p:nvSpPr>
          <p:spPr>
            <a:xfrm>
              <a:off x="9825989" y="475487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762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9" name="object 2579"/>
            <p:cNvSpPr/>
            <p:nvPr/>
          </p:nvSpPr>
          <p:spPr>
            <a:xfrm>
              <a:off x="10043160" y="488695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7620" y="0"/>
                  </a:lnTo>
                  <a:lnTo>
                    <a:pt x="381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508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3810" y="0"/>
                  </a:lnTo>
                </a:path>
                <a:path w="11429" h="1270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0" name="object 2580"/>
            <p:cNvSpPr/>
            <p:nvPr/>
          </p:nvSpPr>
          <p:spPr>
            <a:xfrm>
              <a:off x="10053320" y="489203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1430"/>
                  </a:lnTo>
                </a:path>
                <a:path w="13970" h="16510">
                  <a:moveTo>
                    <a:pt x="635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1" name="object 2581"/>
            <p:cNvSpPr/>
            <p:nvPr/>
          </p:nvSpPr>
          <p:spPr>
            <a:xfrm>
              <a:off x="10064749" y="489965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3809"/>
                  </a:lnTo>
                  <a:lnTo>
                    <a:pt x="1397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2" name="object 2582"/>
            <p:cNvSpPr/>
            <p:nvPr/>
          </p:nvSpPr>
          <p:spPr>
            <a:xfrm>
              <a:off x="4441189" y="51054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254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89">
                  <a:moveTo>
                    <a:pt x="3810" y="889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3970" h="888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3" name="object 2583"/>
            <p:cNvSpPr/>
            <p:nvPr/>
          </p:nvSpPr>
          <p:spPr>
            <a:xfrm>
              <a:off x="4441189" y="51193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4" name="object 2584"/>
            <p:cNvSpPr/>
            <p:nvPr/>
          </p:nvSpPr>
          <p:spPr>
            <a:xfrm>
              <a:off x="4441189" y="51333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5" name="object 2585"/>
            <p:cNvSpPr/>
            <p:nvPr/>
          </p:nvSpPr>
          <p:spPr>
            <a:xfrm>
              <a:off x="4441189" y="53848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270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1430" y="8890"/>
                  </a:lnTo>
                </a:path>
                <a:path w="13970" h="8889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127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6" name="object 2586"/>
            <p:cNvSpPr/>
            <p:nvPr/>
          </p:nvSpPr>
          <p:spPr>
            <a:xfrm>
              <a:off x="4441189" y="53987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7" name="object 2587"/>
            <p:cNvSpPr/>
            <p:nvPr/>
          </p:nvSpPr>
          <p:spPr>
            <a:xfrm>
              <a:off x="4441189" y="54114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127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8" name="object 2588"/>
            <p:cNvSpPr/>
            <p:nvPr/>
          </p:nvSpPr>
          <p:spPr>
            <a:xfrm>
              <a:off x="4439919" y="56642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7620"/>
                  </a:lnTo>
                </a:path>
                <a:path w="13970" h="8889">
                  <a:moveTo>
                    <a:pt x="3810" y="762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3970" h="888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762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9" name="object 2589"/>
            <p:cNvSpPr/>
            <p:nvPr/>
          </p:nvSpPr>
          <p:spPr>
            <a:xfrm>
              <a:off x="4439919" y="56769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0" name="object 2590"/>
            <p:cNvSpPr/>
            <p:nvPr/>
          </p:nvSpPr>
          <p:spPr>
            <a:xfrm>
              <a:off x="4439919" y="56908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1" name="object 2591"/>
            <p:cNvSpPr/>
            <p:nvPr/>
          </p:nvSpPr>
          <p:spPr>
            <a:xfrm>
              <a:off x="4439919" y="594232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3810"/>
                  </a:moveTo>
                  <a:lnTo>
                    <a:pt x="13970" y="2540"/>
                  </a:lnTo>
                  <a:lnTo>
                    <a:pt x="11430" y="1270"/>
                  </a:lnTo>
                </a:path>
                <a:path w="13970" h="10160">
                  <a:moveTo>
                    <a:pt x="13970" y="3810"/>
                  </a:move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</a:path>
                <a:path w="13970" h="10160">
                  <a:moveTo>
                    <a:pt x="2540" y="889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1016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1270"/>
                  </a:lnTo>
                </a:path>
                <a:path w="13970" h="10160">
                  <a:moveTo>
                    <a:pt x="11430" y="8890"/>
                  </a:moveTo>
                  <a:lnTo>
                    <a:pt x="7620" y="10160"/>
                  </a:lnTo>
                  <a:lnTo>
                    <a:pt x="5080" y="1016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2" name="object 2592"/>
            <p:cNvSpPr/>
            <p:nvPr/>
          </p:nvSpPr>
          <p:spPr>
            <a:xfrm>
              <a:off x="4439919" y="59563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3" name="object 2593"/>
            <p:cNvSpPr/>
            <p:nvPr/>
          </p:nvSpPr>
          <p:spPr>
            <a:xfrm>
              <a:off x="4439919" y="59702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4" name="object 2594"/>
            <p:cNvSpPr/>
            <p:nvPr/>
          </p:nvSpPr>
          <p:spPr>
            <a:xfrm>
              <a:off x="4439919" y="622172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3810"/>
                  </a:moveTo>
                  <a:lnTo>
                    <a:pt x="12700" y="2540"/>
                  </a:lnTo>
                  <a:lnTo>
                    <a:pt x="10160" y="1270"/>
                  </a:lnTo>
                </a:path>
                <a:path w="13970" h="10160">
                  <a:moveTo>
                    <a:pt x="13970" y="3810"/>
                  </a:moveTo>
                  <a:lnTo>
                    <a:pt x="13970" y="5080"/>
                  </a:lnTo>
                  <a:lnTo>
                    <a:pt x="12700" y="7620"/>
                  </a:lnTo>
                  <a:lnTo>
                    <a:pt x="10160" y="8890"/>
                  </a:lnTo>
                </a:path>
                <a:path w="13970" h="10160">
                  <a:moveTo>
                    <a:pt x="2540" y="889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1016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  <a:path w="13970" h="10160">
                  <a:moveTo>
                    <a:pt x="10160" y="8890"/>
                  </a:moveTo>
                  <a:lnTo>
                    <a:pt x="7620" y="10160"/>
                  </a:lnTo>
                  <a:lnTo>
                    <a:pt x="5080" y="1016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5" name="object 2595"/>
            <p:cNvSpPr/>
            <p:nvPr/>
          </p:nvSpPr>
          <p:spPr>
            <a:xfrm>
              <a:off x="4439919" y="62357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6" name="object 2596"/>
            <p:cNvSpPr/>
            <p:nvPr/>
          </p:nvSpPr>
          <p:spPr>
            <a:xfrm>
              <a:off x="4439919" y="62496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635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7" name="object 2597"/>
            <p:cNvSpPr/>
            <p:nvPr/>
          </p:nvSpPr>
          <p:spPr>
            <a:xfrm>
              <a:off x="4438650" y="65011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254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</a:path>
                <a:path w="13970" h="8890">
                  <a:moveTo>
                    <a:pt x="2540" y="8890"/>
                  </a:moveTo>
                  <a:lnTo>
                    <a:pt x="127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8" name="object 2598"/>
            <p:cNvSpPr/>
            <p:nvPr/>
          </p:nvSpPr>
          <p:spPr>
            <a:xfrm>
              <a:off x="4438650" y="65150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9" name="object 2599"/>
            <p:cNvSpPr/>
            <p:nvPr/>
          </p:nvSpPr>
          <p:spPr>
            <a:xfrm>
              <a:off x="4438650" y="65290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0" name="object 2600"/>
            <p:cNvSpPr/>
            <p:nvPr/>
          </p:nvSpPr>
          <p:spPr>
            <a:xfrm>
              <a:off x="4438650" y="6780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2700" y="2540"/>
                  </a:lnTo>
                  <a:lnTo>
                    <a:pt x="1016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2700" y="7620"/>
                  </a:lnTo>
                  <a:lnTo>
                    <a:pt x="10160" y="8890"/>
                  </a:lnTo>
                </a:path>
                <a:path w="13970" h="8890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8890">
                  <a:moveTo>
                    <a:pt x="1016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1" name="object 2601"/>
            <p:cNvSpPr/>
            <p:nvPr/>
          </p:nvSpPr>
          <p:spPr>
            <a:xfrm>
              <a:off x="4438650" y="67944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2" name="object 2602"/>
            <p:cNvSpPr/>
            <p:nvPr/>
          </p:nvSpPr>
          <p:spPr>
            <a:xfrm>
              <a:off x="4438650" y="6808470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90">
                  <a:moveTo>
                    <a:pt x="0" y="0"/>
                  </a:moveTo>
                  <a:lnTo>
                    <a:pt x="12700" y="0"/>
                  </a:lnTo>
                  <a:lnTo>
                    <a:pt x="12700" y="507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6350" y="7619"/>
                  </a:lnTo>
                  <a:lnTo>
                    <a:pt x="6350" y="5079"/>
                  </a:lnTo>
                  <a:lnTo>
                    <a:pt x="635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3" name="object 2603"/>
            <p:cNvSpPr/>
            <p:nvPr/>
          </p:nvSpPr>
          <p:spPr>
            <a:xfrm>
              <a:off x="4437379" y="70599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2700" y="254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0160" y="8890"/>
                  </a:lnTo>
                </a:path>
                <a:path w="13970" h="8890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90">
                  <a:moveTo>
                    <a:pt x="1016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4" name="object 2604"/>
            <p:cNvSpPr/>
            <p:nvPr/>
          </p:nvSpPr>
          <p:spPr>
            <a:xfrm>
              <a:off x="4437379" y="70738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5" name="object 2605"/>
            <p:cNvSpPr/>
            <p:nvPr/>
          </p:nvSpPr>
          <p:spPr>
            <a:xfrm>
              <a:off x="4437379" y="70878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79"/>
                  </a:lnTo>
                  <a:lnTo>
                    <a:pt x="12700" y="7619"/>
                  </a:lnTo>
                  <a:lnTo>
                    <a:pt x="11430" y="8889"/>
                  </a:lnTo>
                  <a:lnTo>
                    <a:pt x="8890" y="8889"/>
                  </a:lnTo>
                  <a:lnTo>
                    <a:pt x="7620" y="7619"/>
                  </a:lnTo>
                  <a:lnTo>
                    <a:pt x="6350" y="5079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6" name="object 2606"/>
            <p:cNvSpPr/>
            <p:nvPr/>
          </p:nvSpPr>
          <p:spPr>
            <a:xfrm>
              <a:off x="4436110" y="7339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90">
                  <a:moveTo>
                    <a:pt x="2540" y="889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127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7" name="object 2607"/>
            <p:cNvSpPr/>
            <p:nvPr/>
          </p:nvSpPr>
          <p:spPr>
            <a:xfrm>
              <a:off x="4436110" y="73532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8" name="object 2608"/>
            <p:cNvSpPr/>
            <p:nvPr/>
          </p:nvSpPr>
          <p:spPr>
            <a:xfrm>
              <a:off x="4436110" y="73672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0"/>
                  </a:moveTo>
                  <a:lnTo>
                    <a:pt x="13970" y="0"/>
                  </a:lnTo>
                  <a:lnTo>
                    <a:pt x="13970" y="5079"/>
                  </a:lnTo>
                  <a:lnTo>
                    <a:pt x="13970" y="6349"/>
                  </a:lnTo>
                  <a:lnTo>
                    <a:pt x="11430" y="7619"/>
                  </a:lnTo>
                  <a:lnTo>
                    <a:pt x="10160" y="7619"/>
                  </a:lnTo>
                  <a:lnTo>
                    <a:pt x="7620" y="6349"/>
                  </a:lnTo>
                  <a:lnTo>
                    <a:pt x="7620" y="5079"/>
                  </a:lnTo>
                  <a:lnTo>
                    <a:pt x="762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9" name="object 2609"/>
            <p:cNvSpPr/>
            <p:nvPr/>
          </p:nvSpPr>
          <p:spPr>
            <a:xfrm>
              <a:off x="4434839" y="76187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90">
                  <a:moveTo>
                    <a:pt x="3810" y="762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3970" h="8890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0" name="object 2610"/>
            <p:cNvSpPr/>
            <p:nvPr/>
          </p:nvSpPr>
          <p:spPr>
            <a:xfrm>
              <a:off x="4434839" y="76314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1" name="object 2611"/>
            <p:cNvSpPr/>
            <p:nvPr/>
          </p:nvSpPr>
          <p:spPr>
            <a:xfrm>
              <a:off x="4434839" y="764539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2" name="object 2612"/>
            <p:cNvSpPr/>
            <p:nvPr/>
          </p:nvSpPr>
          <p:spPr>
            <a:xfrm>
              <a:off x="4434839" y="789686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5080"/>
                  </a:moveTo>
                  <a:lnTo>
                    <a:pt x="12700" y="2540"/>
                  </a:lnTo>
                  <a:lnTo>
                    <a:pt x="10160" y="1270"/>
                  </a:lnTo>
                </a:path>
                <a:path w="13970" h="10159">
                  <a:moveTo>
                    <a:pt x="13970" y="5080"/>
                  </a:move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</a:path>
                <a:path w="13970" h="10159">
                  <a:moveTo>
                    <a:pt x="2540" y="889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10159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  <a:path w="13970" h="10159">
                  <a:moveTo>
                    <a:pt x="10160" y="8890"/>
                  </a:moveTo>
                  <a:lnTo>
                    <a:pt x="7620" y="10160"/>
                  </a:lnTo>
                  <a:lnTo>
                    <a:pt x="5080" y="1016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3" name="object 2613"/>
            <p:cNvSpPr/>
            <p:nvPr/>
          </p:nvSpPr>
          <p:spPr>
            <a:xfrm>
              <a:off x="4434839" y="79108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4" name="object 2614"/>
            <p:cNvSpPr/>
            <p:nvPr/>
          </p:nvSpPr>
          <p:spPr>
            <a:xfrm>
              <a:off x="4434839" y="792479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5" name="object 2615"/>
            <p:cNvSpPr/>
            <p:nvPr/>
          </p:nvSpPr>
          <p:spPr>
            <a:xfrm>
              <a:off x="4052569" y="978534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6" name="object 2616"/>
            <p:cNvSpPr/>
            <p:nvPr/>
          </p:nvSpPr>
          <p:spPr>
            <a:xfrm>
              <a:off x="4305300" y="81064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7" name="object 2617"/>
            <p:cNvSpPr/>
            <p:nvPr/>
          </p:nvSpPr>
          <p:spPr>
            <a:xfrm>
              <a:off x="4483100" y="84048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8" name="object 2618"/>
            <p:cNvSpPr/>
            <p:nvPr/>
          </p:nvSpPr>
          <p:spPr>
            <a:xfrm>
              <a:off x="4392929" y="79984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9" name="object 2619"/>
            <p:cNvSpPr/>
            <p:nvPr/>
          </p:nvSpPr>
          <p:spPr>
            <a:xfrm>
              <a:off x="3191510" y="7974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0" name="object 2620"/>
            <p:cNvSpPr/>
            <p:nvPr/>
          </p:nvSpPr>
          <p:spPr>
            <a:xfrm>
              <a:off x="4070350" y="3529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1" name="object 2621"/>
            <p:cNvSpPr/>
            <p:nvPr/>
          </p:nvSpPr>
          <p:spPr>
            <a:xfrm>
              <a:off x="4472939" y="17322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2" name="object 2622"/>
            <p:cNvSpPr/>
            <p:nvPr/>
          </p:nvSpPr>
          <p:spPr>
            <a:xfrm>
              <a:off x="10405110" y="71716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10159"/>
                  </a:lnTo>
                  <a:lnTo>
                    <a:pt x="0" y="1015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3" name="object 2623"/>
            <p:cNvSpPr/>
            <p:nvPr/>
          </p:nvSpPr>
          <p:spPr>
            <a:xfrm>
              <a:off x="10229849" y="75539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4" name="object 2624"/>
            <p:cNvSpPr/>
            <p:nvPr/>
          </p:nvSpPr>
          <p:spPr>
            <a:xfrm>
              <a:off x="9991089" y="783082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10159"/>
                  </a:lnTo>
                  <a:lnTo>
                    <a:pt x="0" y="1015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5" name="object 2625"/>
            <p:cNvSpPr/>
            <p:nvPr/>
          </p:nvSpPr>
          <p:spPr>
            <a:xfrm>
              <a:off x="11407139" y="59994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6" name="object 2626"/>
            <p:cNvSpPr/>
            <p:nvPr/>
          </p:nvSpPr>
          <p:spPr>
            <a:xfrm>
              <a:off x="12291060" y="84150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8889"/>
                  </a:lnTo>
                  <a:lnTo>
                    <a:pt x="0" y="888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7" name="object 2627"/>
            <p:cNvSpPr/>
            <p:nvPr/>
          </p:nvSpPr>
          <p:spPr>
            <a:xfrm>
              <a:off x="9389110" y="586740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0"/>
                  </a:moveTo>
                  <a:lnTo>
                    <a:pt x="7620" y="0"/>
                  </a:lnTo>
                  <a:lnTo>
                    <a:pt x="5080" y="1270"/>
                  </a:lnTo>
                </a:path>
                <a:path w="11429" h="13970">
                  <a:moveTo>
                    <a:pt x="8890" y="0"/>
                  </a:moveTo>
                  <a:lnTo>
                    <a:pt x="10160" y="127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3970">
                  <a:moveTo>
                    <a:pt x="7620" y="12700"/>
                  </a:moveTo>
                  <a:lnTo>
                    <a:pt x="5080" y="13970"/>
                  </a:lnTo>
                  <a:lnTo>
                    <a:pt x="381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8890"/>
                  </a:lnTo>
                </a:path>
                <a:path w="11429" h="13970">
                  <a:moveTo>
                    <a:pt x="0" y="8890"/>
                  </a:moveTo>
                  <a:lnTo>
                    <a:pt x="1270" y="6350"/>
                  </a:lnTo>
                  <a:lnTo>
                    <a:pt x="2540" y="3810"/>
                  </a:lnTo>
                  <a:lnTo>
                    <a:pt x="5080" y="1270"/>
                  </a:lnTo>
                </a:path>
                <a:path w="11429" h="1397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8" name="object 2628"/>
            <p:cNvSpPr/>
            <p:nvPr/>
          </p:nvSpPr>
          <p:spPr>
            <a:xfrm>
              <a:off x="9400539" y="587247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6350" y="0"/>
                  </a:moveTo>
                  <a:lnTo>
                    <a:pt x="0" y="12700"/>
                  </a:lnTo>
                </a:path>
                <a:path w="12700" h="16510">
                  <a:moveTo>
                    <a:pt x="6350" y="16510"/>
                  </a:moveTo>
                  <a:lnTo>
                    <a:pt x="12700" y="3810"/>
                  </a:lnTo>
                </a:path>
                <a:path w="12700" h="16510">
                  <a:moveTo>
                    <a:pt x="10160" y="10160"/>
                  </a:move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9" name="object 2629"/>
            <p:cNvSpPr/>
            <p:nvPr/>
          </p:nvSpPr>
          <p:spPr>
            <a:xfrm>
              <a:off x="9411970" y="588010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0" name="object 2630"/>
            <p:cNvSpPr/>
            <p:nvPr/>
          </p:nvSpPr>
          <p:spPr>
            <a:xfrm>
              <a:off x="9588499" y="602615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2539"/>
                  </a:moveTo>
                  <a:lnTo>
                    <a:pt x="12700" y="1269"/>
                  </a:lnTo>
                  <a:lnTo>
                    <a:pt x="10160" y="0"/>
                  </a:lnTo>
                </a:path>
                <a:path w="13970" h="10160">
                  <a:moveTo>
                    <a:pt x="13970" y="2539"/>
                  </a:moveTo>
                  <a:lnTo>
                    <a:pt x="13970" y="3809"/>
                  </a:lnTo>
                  <a:lnTo>
                    <a:pt x="13970" y="5079"/>
                  </a:lnTo>
                  <a:lnTo>
                    <a:pt x="12700" y="7619"/>
                  </a:lnTo>
                </a:path>
                <a:path w="13970" h="10160">
                  <a:moveTo>
                    <a:pt x="5080" y="10159"/>
                  </a:moveTo>
                  <a:lnTo>
                    <a:pt x="1270" y="8889"/>
                  </a:ln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2540" y="2539"/>
                  </a:lnTo>
                </a:path>
                <a:path w="13970" h="10160">
                  <a:moveTo>
                    <a:pt x="2540" y="2539"/>
                  </a:moveTo>
                  <a:lnTo>
                    <a:pt x="5080" y="1269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10160">
                  <a:moveTo>
                    <a:pt x="12700" y="7619"/>
                  </a:moveTo>
                  <a:lnTo>
                    <a:pt x="10160" y="8889"/>
                  </a:lnTo>
                  <a:lnTo>
                    <a:pt x="7620" y="10159"/>
                  </a:lnTo>
                  <a:lnTo>
                    <a:pt x="5080" y="1015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1" name="object 2631"/>
            <p:cNvSpPr/>
            <p:nvPr/>
          </p:nvSpPr>
          <p:spPr>
            <a:xfrm>
              <a:off x="9592310" y="603757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2700" y="0"/>
                  </a:moveTo>
                  <a:lnTo>
                    <a:pt x="0" y="5080"/>
                  </a:lnTo>
                </a:path>
                <a:path w="15240" h="12700">
                  <a:moveTo>
                    <a:pt x="1269" y="12700"/>
                  </a:moveTo>
                  <a:lnTo>
                    <a:pt x="15240" y="7620"/>
                  </a:lnTo>
                </a:path>
                <a:path w="15240" h="12700">
                  <a:moveTo>
                    <a:pt x="8890" y="10160"/>
                  </a:move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2" name="object 2632"/>
            <p:cNvSpPr/>
            <p:nvPr/>
          </p:nvSpPr>
          <p:spPr>
            <a:xfrm>
              <a:off x="9596120" y="6051550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40" h="8889">
                  <a:moveTo>
                    <a:pt x="0" y="3810"/>
                  </a:moveTo>
                  <a:lnTo>
                    <a:pt x="12700" y="0"/>
                  </a:lnTo>
                  <a:lnTo>
                    <a:pt x="15240" y="5080"/>
                  </a:lnTo>
                  <a:lnTo>
                    <a:pt x="15240" y="7620"/>
                  </a:lnTo>
                  <a:lnTo>
                    <a:pt x="12700" y="8890"/>
                  </a:lnTo>
                  <a:lnTo>
                    <a:pt x="11430" y="8890"/>
                  </a:lnTo>
                  <a:lnTo>
                    <a:pt x="8890" y="8890"/>
                  </a:lnTo>
                  <a:lnTo>
                    <a:pt x="7620" y="762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3" name="object 2633"/>
            <p:cNvSpPr/>
            <p:nvPr/>
          </p:nvSpPr>
          <p:spPr>
            <a:xfrm>
              <a:off x="4409439" y="3436620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10160" y="11429"/>
                  </a:moveTo>
                  <a:lnTo>
                    <a:pt x="11430" y="10159"/>
                  </a:lnTo>
                  <a:lnTo>
                    <a:pt x="11430" y="6349"/>
                  </a:lnTo>
                </a:path>
                <a:path w="11429" h="12700">
                  <a:moveTo>
                    <a:pt x="10160" y="11429"/>
                  </a:moveTo>
                  <a:lnTo>
                    <a:pt x="10160" y="12699"/>
                  </a:lnTo>
                  <a:lnTo>
                    <a:pt x="7620" y="12699"/>
                  </a:lnTo>
                  <a:lnTo>
                    <a:pt x="5080" y="12699"/>
                  </a:lnTo>
                </a:path>
                <a:path w="11429" h="12700">
                  <a:moveTo>
                    <a:pt x="0" y="6349"/>
                  </a:moveTo>
                  <a:lnTo>
                    <a:pt x="0" y="3809"/>
                  </a:lnTo>
                  <a:lnTo>
                    <a:pt x="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6350" y="1269"/>
                  </a:lnTo>
                </a:path>
                <a:path w="11429" h="12700">
                  <a:moveTo>
                    <a:pt x="6350" y="1269"/>
                  </a:moveTo>
                  <a:lnTo>
                    <a:pt x="7620" y="2539"/>
                  </a:lnTo>
                  <a:lnTo>
                    <a:pt x="10160" y="3809"/>
                  </a:lnTo>
                  <a:lnTo>
                    <a:pt x="11430" y="6349"/>
                  </a:lnTo>
                </a:path>
                <a:path w="11429" h="12700">
                  <a:moveTo>
                    <a:pt x="5080" y="12699"/>
                  </a:moveTo>
                  <a:lnTo>
                    <a:pt x="2540" y="10159"/>
                  </a:lnTo>
                  <a:lnTo>
                    <a:pt x="1270" y="8889"/>
                  </a:ln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4" name="object 2634"/>
            <p:cNvSpPr/>
            <p:nvPr/>
          </p:nvSpPr>
          <p:spPr>
            <a:xfrm>
              <a:off x="4398010" y="3444239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5239" y="10159"/>
                  </a:moveTo>
                  <a:lnTo>
                    <a:pt x="5079" y="0"/>
                  </a:lnTo>
                </a:path>
                <a:path w="15239" h="16510">
                  <a:moveTo>
                    <a:pt x="0" y="6349"/>
                  </a:moveTo>
                  <a:lnTo>
                    <a:pt x="8889" y="16509"/>
                  </a:lnTo>
                </a:path>
                <a:path w="15239" h="16510">
                  <a:moveTo>
                    <a:pt x="3809" y="11429"/>
                  </a:moveTo>
                  <a:lnTo>
                    <a:pt x="10159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5" name="object 2635"/>
            <p:cNvSpPr/>
            <p:nvPr/>
          </p:nvSpPr>
          <p:spPr>
            <a:xfrm>
              <a:off x="4392929" y="345440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0"/>
                  </a:moveTo>
                  <a:lnTo>
                    <a:pt x="10160" y="1016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6" name="object 2636"/>
            <p:cNvSpPr/>
            <p:nvPr/>
          </p:nvSpPr>
          <p:spPr>
            <a:xfrm>
              <a:off x="4204969" y="362712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11429" y="11429"/>
                  </a:moveTo>
                  <a:lnTo>
                    <a:pt x="12699" y="10159"/>
                  </a:lnTo>
                  <a:lnTo>
                    <a:pt x="11429" y="7619"/>
                  </a:lnTo>
                </a:path>
                <a:path w="12700" h="12700">
                  <a:moveTo>
                    <a:pt x="11429" y="11429"/>
                  </a:moveTo>
                  <a:lnTo>
                    <a:pt x="10159" y="12699"/>
                  </a:lnTo>
                  <a:lnTo>
                    <a:pt x="8889" y="12699"/>
                  </a:lnTo>
                  <a:lnTo>
                    <a:pt x="6349" y="12699"/>
                  </a:lnTo>
                </a:path>
                <a:path w="12700" h="12700">
                  <a:moveTo>
                    <a:pt x="0" y="6349"/>
                  </a:moveTo>
                  <a:lnTo>
                    <a:pt x="0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3809" y="0"/>
                  </a:lnTo>
                  <a:lnTo>
                    <a:pt x="6349" y="1269"/>
                  </a:lnTo>
                </a:path>
                <a:path w="12700" h="12700">
                  <a:moveTo>
                    <a:pt x="6349" y="1269"/>
                  </a:moveTo>
                  <a:lnTo>
                    <a:pt x="8889" y="2539"/>
                  </a:lnTo>
                  <a:lnTo>
                    <a:pt x="10159" y="5079"/>
                  </a:lnTo>
                  <a:lnTo>
                    <a:pt x="11429" y="7619"/>
                  </a:lnTo>
                </a:path>
                <a:path w="12700" h="12700">
                  <a:moveTo>
                    <a:pt x="6349" y="12699"/>
                  </a:moveTo>
                  <a:lnTo>
                    <a:pt x="3809" y="11429"/>
                  </a:lnTo>
                  <a:lnTo>
                    <a:pt x="1269" y="8889"/>
                  </a:ln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7" name="object 2637"/>
            <p:cNvSpPr/>
            <p:nvPr/>
          </p:nvSpPr>
          <p:spPr>
            <a:xfrm>
              <a:off x="4193539" y="3634739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5239" y="10160"/>
                  </a:moveTo>
                  <a:lnTo>
                    <a:pt x="6349" y="0"/>
                  </a:lnTo>
                </a:path>
                <a:path w="15239" h="16510">
                  <a:moveTo>
                    <a:pt x="0" y="6350"/>
                  </a:moveTo>
                  <a:lnTo>
                    <a:pt x="10159" y="16510"/>
                  </a:lnTo>
                </a:path>
                <a:path w="15239" h="16510">
                  <a:moveTo>
                    <a:pt x="5079" y="11430"/>
                  </a:moveTo>
                  <a:lnTo>
                    <a:pt x="11429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8" name="object 2638"/>
            <p:cNvSpPr/>
            <p:nvPr/>
          </p:nvSpPr>
          <p:spPr>
            <a:xfrm>
              <a:off x="4189729" y="3644900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0" y="0"/>
                  </a:moveTo>
                  <a:lnTo>
                    <a:pt x="8890" y="10160"/>
                  </a:lnTo>
                  <a:lnTo>
                    <a:pt x="5080" y="13970"/>
                  </a:lnTo>
                  <a:lnTo>
                    <a:pt x="3810" y="15240"/>
                  </a:lnTo>
                  <a:lnTo>
                    <a:pt x="1270" y="13970"/>
                  </a:lnTo>
                  <a:lnTo>
                    <a:pt x="0" y="1270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9" name="object 2639"/>
            <p:cNvSpPr/>
            <p:nvPr/>
          </p:nvSpPr>
          <p:spPr>
            <a:xfrm>
              <a:off x="3718560" y="12827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7620" y="0"/>
                  </a:moveTo>
                  <a:lnTo>
                    <a:pt x="6350" y="254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1270" y="254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0" name="object 2640"/>
            <p:cNvSpPr/>
            <p:nvPr/>
          </p:nvSpPr>
          <p:spPr>
            <a:xfrm>
              <a:off x="3719829" y="37464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09"/>
                  </a:moveTo>
                  <a:lnTo>
                    <a:pt x="13970" y="2539"/>
                  </a:lnTo>
                  <a:lnTo>
                    <a:pt x="11430" y="0"/>
                  </a:lnTo>
                </a:path>
                <a:path w="13970" h="8889">
                  <a:moveTo>
                    <a:pt x="13970" y="3809"/>
                  </a:moveTo>
                  <a:lnTo>
                    <a:pt x="13970" y="5079"/>
                  </a:lnTo>
                  <a:lnTo>
                    <a:pt x="13970" y="6349"/>
                  </a:lnTo>
                  <a:lnTo>
                    <a:pt x="11430" y="8889"/>
                  </a:lnTo>
                </a:path>
                <a:path w="13970" h="8889">
                  <a:moveTo>
                    <a:pt x="254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1" name="object 2641"/>
            <p:cNvSpPr/>
            <p:nvPr/>
          </p:nvSpPr>
          <p:spPr>
            <a:xfrm>
              <a:off x="3719829" y="388620"/>
              <a:ext cx="15240" cy="7620"/>
            </a:xfrm>
            <a:custGeom>
              <a:avLst/>
              <a:gdLst/>
              <a:ahLst/>
              <a:cxnLst/>
              <a:rect l="l" t="t" r="r" b="b"/>
              <a:pathLst>
                <a:path w="15239" h="7620">
                  <a:moveTo>
                    <a:pt x="13970" y="0"/>
                  </a:moveTo>
                  <a:lnTo>
                    <a:pt x="0" y="0"/>
                  </a:lnTo>
                </a:path>
                <a:path w="15239" h="7620">
                  <a:moveTo>
                    <a:pt x="1270" y="7620"/>
                  </a:moveTo>
                  <a:lnTo>
                    <a:pt x="15240" y="7620"/>
                  </a:lnTo>
                </a:path>
                <a:path w="15239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2" name="object 2642"/>
            <p:cNvSpPr/>
            <p:nvPr/>
          </p:nvSpPr>
          <p:spPr>
            <a:xfrm>
              <a:off x="3721100" y="40259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508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3" name="object 2643"/>
            <p:cNvSpPr/>
            <p:nvPr/>
          </p:nvSpPr>
          <p:spPr>
            <a:xfrm>
              <a:off x="3728719" y="65404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09"/>
                  </a:moveTo>
                  <a:lnTo>
                    <a:pt x="13970" y="1269"/>
                  </a:lnTo>
                  <a:lnTo>
                    <a:pt x="11430" y="0"/>
                  </a:lnTo>
                </a:path>
                <a:path w="13970" h="8890">
                  <a:moveTo>
                    <a:pt x="13970" y="3809"/>
                  </a:moveTo>
                  <a:lnTo>
                    <a:pt x="13970" y="5079"/>
                  </a:lnTo>
                  <a:lnTo>
                    <a:pt x="13970" y="6349"/>
                  </a:lnTo>
                  <a:lnTo>
                    <a:pt x="11430" y="8889"/>
                  </a:lnTo>
                </a:path>
                <a:path w="13970" h="8890">
                  <a:moveTo>
                    <a:pt x="3810" y="8889"/>
                  </a:moveTo>
                  <a:lnTo>
                    <a:pt x="127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381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4" name="object 2644"/>
            <p:cNvSpPr/>
            <p:nvPr/>
          </p:nvSpPr>
          <p:spPr>
            <a:xfrm>
              <a:off x="3729989" y="66674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127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6350" y="8890"/>
                  </a:move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5" name="object 2645"/>
            <p:cNvSpPr/>
            <p:nvPr/>
          </p:nvSpPr>
          <p:spPr>
            <a:xfrm>
              <a:off x="3729989" y="68071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8890"/>
                  </a:lnTo>
                  <a:lnTo>
                    <a:pt x="7620" y="635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6" name="object 2646"/>
            <p:cNvSpPr/>
            <p:nvPr/>
          </p:nvSpPr>
          <p:spPr>
            <a:xfrm>
              <a:off x="3737610" y="933450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90">
                  <a:moveTo>
                    <a:pt x="13970" y="254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5239" h="8890">
                  <a:moveTo>
                    <a:pt x="13970" y="2540"/>
                  </a:moveTo>
                  <a:lnTo>
                    <a:pt x="15240" y="3810"/>
                  </a:lnTo>
                  <a:lnTo>
                    <a:pt x="13970" y="6350"/>
                  </a:lnTo>
                  <a:lnTo>
                    <a:pt x="11430" y="7620"/>
                  </a:lnTo>
                </a:path>
                <a:path w="15239" h="8890">
                  <a:moveTo>
                    <a:pt x="3810" y="8890"/>
                  </a:moveTo>
                  <a:lnTo>
                    <a:pt x="1270" y="6350"/>
                  </a:lnTo>
                  <a:lnTo>
                    <a:pt x="127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5239" h="8890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5239" h="8890">
                  <a:moveTo>
                    <a:pt x="11430" y="762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7" name="object 2647"/>
            <p:cNvSpPr/>
            <p:nvPr/>
          </p:nvSpPr>
          <p:spPr>
            <a:xfrm>
              <a:off x="3738879" y="9461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127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8" name="object 2648"/>
            <p:cNvSpPr/>
            <p:nvPr/>
          </p:nvSpPr>
          <p:spPr>
            <a:xfrm>
              <a:off x="3738879" y="9601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9" name="object 2649"/>
            <p:cNvSpPr/>
            <p:nvPr/>
          </p:nvSpPr>
          <p:spPr>
            <a:xfrm>
              <a:off x="3750310" y="121157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3809"/>
                  </a:moveTo>
                  <a:lnTo>
                    <a:pt x="12700" y="2539"/>
                  </a:lnTo>
                  <a:lnTo>
                    <a:pt x="10160" y="0"/>
                  </a:lnTo>
                </a:path>
                <a:path w="13970" h="10159">
                  <a:moveTo>
                    <a:pt x="13970" y="3809"/>
                  </a:moveTo>
                  <a:lnTo>
                    <a:pt x="13970" y="5079"/>
                  </a:lnTo>
                  <a:lnTo>
                    <a:pt x="12700" y="7619"/>
                  </a:lnTo>
                  <a:lnTo>
                    <a:pt x="11430" y="8889"/>
                  </a:lnTo>
                </a:path>
                <a:path w="13970" h="10159">
                  <a:moveTo>
                    <a:pt x="2540" y="8889"/>
                  </a:moveTo>
                  <a:lnTo>
                    <a:pt x="0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10159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10159">
                  <a:moveTo>
                    <a:pt x="11430" y="8889"/>
                  </a:moveTo>
                  <a:lnTo>
                    <a:pt x="7620" y="8889"/>
                  </a:lnTo>
                  <a:lnTo>
                    <a:pt x="5080" y="1015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0" name="object 2650"/>
            <p:cNvSpPr/>
            <p:nvPr/>
          </p:nvSpPr>
          <p:spPr>
            <a:xfrm>
              <a:off x="3750310" y="12255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90"/>
                  </a:moveTo>
                  <a:lnTo>
                    <a:pt x="13970" y="7620"/>
                  </a:lnTo>
                </a:path>
                <a:path w="13970" h="889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1" name="object 2651"/>
            <p:cNvSpPr/>
            <p:nvPr/>
          </p:nvSpPr>
          <p:spPr>
            <a:xfrm>
              <a:off x="3751579" y="12395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2" name="object 2652"/>
            <p:cNvSpPr/>
            <p:nvPr/>
          </p:nvSpPr>
          <p:spPr>
            <a:xfrm>
              <a:off x="3763010" y="14909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2700" y="3809"/>
                  </a:moveTo>
                  <a:lnTo>
                    <a:pt x="12700" y="1269"/>
                  </a:lnTo>
                  <a:lnTo>
                    <a:pt x="10160" y="0"/>
                  </a:lnTo>
                </a:path>
                <a:path w="13970" h="8890">
                  <a:moveTo>
                    <a:pt x="12700" y="3809"/>
                  </a:moveTo>
                  <a:lnTo>
                    <a:pt x="13970" y="5079"/>
                  </a:lnTo>
                  <a:lnTo>
                    <a:pt x="12700" y="6349"/>
                  </a:lnTo>
                  <a:lnTo>
                    <a:pt x="10160" y="8889"/>
                  </a:lnTo>
                </a:path>
                <a:path w="13970" h="8890">
                  <a:moveTo>
                    <a:pt x="2539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8890">
                  <a:moveTo>
                    <a:pt x="10160" y="8889"/>
                  </a:moveTo>
                  <a:lnTo>
                    <a:pt x="7620" y="8889"/>
                  </a:lnTo>
                  <a:lnTo>
                    <a:pt x="5080" y="888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3" name="object 2653"/>
            <p:cNvSpPr/>
            <p:nvPr/>
          </p:nvSpPr>
          <p:spPr>
            <a:xfrm>
              <a:off x="3763010" y="15036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127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7620" y="8890"/>
                  </a:move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4" name="object 2654"/>
            <p:cNvSpPr/>
            <p:nvPr/>
          </p:nvSpPr>
          <p:spPr>
            <a:xfrm>
              <a:off x="3763010" y="1517650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39" h="10159">
                  <a:moveTo>
                    <a:pt x="0" y="1270"/>
                  </a:moveTo>
                  <a:lnTo>
                    <a:pt x="13970" y="0"/>
                  </a:lnTo>
                  <a:lnTo>
                    <a:pt x="1524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7620" y="6350"/>
                  </a:lnTo>
                  <a:lnTo>
                    <a:pt x="762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5" name="object 2655"/>
            <p:cNvSpPr/>
            <p:nvPr/>
          </p:nvSpPr>
          <p:spPr>
            <a:xfrm>
              <a:off x="3774439" y="176911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3809"/>
                  </a:moveTo>
                  <a:lnTo>
                    <a:pt x="13970" y="2539"/>
                  </a:lnTo>
                  <a:lnTo>
                    <a:pt x="11430" y="1269"/>
                  </a:lnTo>
                </a:path>
                <a:path w="13970" h="10160">
                  <a:moveTo>
                    <a:pt x="13970" y="3809"/>
                  </a:moveTo>
                  <a:lnTo>
                    <a:pt x="13970" y="5079"/>
                  </a:lnTo>
                  <a:lnTo>
                    <a:pt x="13970" y="7619"/>
                  </a:lnTo>
                  <a:lnTo>
                    <a:pt x="11430" y="8889"/>
                  </a:lnTo>
                </a:path>
                <a:path w="13970" h="10160">
                  <a:moveTo>
                    <a:pt x="3810" y="10159"/>
                  </a:move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1270" y="2539"/>
                  </a:lnTo>
                  <a:lnTo>
                    <a:pt x="2540" y="1269"/>
                  </a:lnTo>
                </a:path>
                <a:path w="13970" h="10160">
                  <a:moveTo>
                    <a:pt x="2540" y="1269"/>
                  </a:moveTo>
                  <a:lnTo>
                    <a:pt x="5080" y="1269"/>
                  </a:lnTo>
                  <a:lnTo>
                    <a:pt x="8890" y="0"/>
                  </a:lnTo>
                  <a:lnTo>
                    <a:pt x="11430" y="1269"/>
                  </a:lnTo>
                </a:path>
                <a:path w="13970" h="10160">
                  <a:moveTo>
                    <a:pt x="11430" y="8889"/>
                  </a:moveTo>
                  <a:lnTo>
                    <a:pt x="8890" y="10159"/>
                  </a:lnTo>
                  <a:lnTo>
                    <a:pt x="6350" y="10159"/>
                  </a:lnTo>
                  <a:lnTo>
                    <a:pt x="3810" y="1015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6" name="object 2656"/>
            <p:cNvSpPr/>
            <p:nvPr/>
          </p:nvSpPr>
          <p:spPr>
            <a:xfrm>
              <a:off x="3775710" y="17830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127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7" name="object 2657"/>
            <p:cNvSpPr/>
            <p:nvPr/>
          </p:nvSpPr>
          <p:spPr>
            <a:xfrm>
              <a:off x="3775710" y="17970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8" name="object 2658"/>
            <p:cNvSpPr/>
            <p:nvPr/>
          </p:nvSpPr>
          <p:spPr>
            <a:xfrm>
              <a:off x="3787139" y="20485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09"/>
                  </a:moveTo>
                  <a:lnTo>
                    <a:pt x="12700" y="2539"/>
                  </a:lnTo>
                  <a:lnTo>
                    <a:pt x="11430" y="0"/>
                  </a:lnTo>
                </a:path>
                <a:path w="13970" h="8889">
                  <a:moveTo>
                    <a:pt x="13970" y="3809"/>
                  </a:moveTo>
                  <a:lnTo>
                    <a:pt x="13970" y="5079"/>
                  </a:lnTo>
                  <a:lnTo>
                    <a:pt x="13970" y="6349"/>
                  </a:lnTo>
                  <a:lnTo>
                    <a:pt x="11430" y="8889"/>
                  </a:lnTo>
                </a:path>
                <a:path w="13970" h="8889">
                  <a:moveTo>
                    <a:pt x="2540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8889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9" name="object 2659"/>
            <p:cNvSpPr/>
            <p:nvPr/>
          </p:nvSpPr>
          <p:spPr>
            <a:xfrm>
              <a:off x="3787139" y="2062479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89">
                  <a:moveTo>
                    <a:pt x="13970" y="0"/>
                  </a:moveTo>
                  <a:lnTo>
                    <a:pt x="0" y="0"/>
                  </a:lnTo>
                </a:path>
                <a:path w="15239" h="8889">
                  <a:moveTo>
                    <a:pt x="1270" y="8890"/>
                  </a:moveTo>
                  <a:lnTo>
                    <a:pt x="15240" y="7620"/>
                  </a:lnTo>
                </a:path>
                <a:path w="15239" h="8889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0" name="object 2660"/>
            <p:cNvSpPr/>
            <p:nvPr/>
          </p:nvSpPr>
          <p:spPr>
            <a:xfrm>
              <a:off x="3788410" y="20764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1" name="object 2661"/>
            <p:cNvSpPr/>
            <p:nvPr/>
          </p:nvSpPr>
          <p:spPr>
            <a:xfrm>
              <a:off x="12045949" y="388747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7620"/>
                  </a:moveTo>
                  <a:lnTo>
                    <a:pt x="13970" y="5080"/>
                  </a:lnTo>
                  <a:lnTo>
                    <a:pt x="12700" y="2540"/>
                  </a:lnTo>
                </a:path>
                <a:path w="13970" h="10160">
                  <a:moveTo>
                    <a:pt x="1397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0160"/>
                  </a:lnTo>
                </a:path>
                <a:path w="13970" h="10160">
                  <a:moveTo>
                    <a:pt x="1270" y="7620"/>
                  </a:moveTo>
                  <a:lnTo>
                    <a:pt x="0" y="508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5080" y="0"/>
                  </a:lnTo>
                </a:path>
                <a:path w="13970" h="10160">
                  <a:moveTo>
                    <a:pt x="5080" y="0"/>
                  </a:moveTo>
                  <a:lnTo>
                    <a:pt x="7620" y="0"/>
                  </a:lnTo>
                  <a:lnTo>
                    <a:pt x="10160" y="1270"/>
                  </a:lnTo>
                  <a:lnTo>
                    <a:pt x="12700" y="2540"/>
                  </a:lnTo>
                </a:path>
                <a:path w="13970" h="10160">
                  <a:moveTo>
                    <a:pt x="8890" y="1016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2" name="object 2662"/>
            <p:cNvSpPr/>
            <p:nvPr/>
          </p:nvSpPr>
          <p:spPr>
            <a:xfrm>
              <a:off x="12039599" y="389762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6350"/>
                  </a:moveTo>
                  <a:lnTo>
                    <a:pt x="2540" y="0"/>
                  </a:lnTo>
                </a:path>
                <a:path w="15240" h="13970">
                  <a:moveTo>
                    <a:pt x="0" y="7620"/>
                  </a:moveTo>
                  <a:lnTo>
                    <a:pt x="12700" y="13970"/>
                  </a:lnTo>
                </a:path>
                <a:path w="15240" h="13970">
                  <a:moveTo>
                    <a:pt x="6350" y="11430"/>
                  </a:moveTo>
                  <a:lnTo>
                    <a:pt x="889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3" name="object 2663"/>
            <p:cNvSpPr/>
            <p:nvPr/>
          </p:nvSpPr>
          <p:spPr>
            <a:xfrm>
              <a:off x="12037060" y="391032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635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3810" y="10160"/>
                  </a:lnTo>
                  <a:lnTo>
                    <a:pt x="3810" y="8890"/>
                  </a:lnTo>
                  <a:lnTo>
                    <a:pt x="635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4" name="object 2664"/>
            <p:cNvSpPr/>
            <p:nvPr/>
          </p:nvSpPr>
          <p:spPr>
            <a:xfrm>
              <a:off x="11930379" y="414147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3970" y="7620"/>
                  </a:moveTo>
                  <a:lnTo>
                    <a:pt x="13970" y="8890"/>
                  </a:lnTo>
                  <a:lnTo>
                    <a:pt x="12700" y="10160"/>
                  </a:lnTo>
                  <a:lnTo>
                    <a:pt x="8890" y="11430"/>
                  </a:lnTo>
                </a:path>
                <a:path w="13970" h="11429">
                  <a:moveTo>
                    <a:pt x="2540" y="7620"/>
                  </a:moveTo>
                  <a:lnTo>
                    <a:pt x="0" y="508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127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254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5" name="object 2665"/>
            <p:cNvSpPr/>
            <p:nvPr/>
          </p:nvSpPr>
          <p:spPr>
            <a:xfrm>
              <a:off x="11924029" y="415290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5079"/>
                  </a:moveTo>
                  <a:lnTo>
                    <a:pt x="3809" y="0"/>
                  </a:lnTo>
                </a:path>
                <a:path w="16509" h="12700">
                  <a:moveTo>
                    <a:pt x="0" y="7619"/>
                  </a:moveTo>
                  <a:lnTo>
                    <a:pt x="12699" y="12699"/>
                  </a:lnTo>
                </a:path>
                <a:path w="16509" h="12700">
                  <a:moveTo>
                    <a:pt x="6349" y="10159"/>
                  </a:moveTo>
                  <a:lnTo>
                    <a:pt x="10159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6" name="object 2666"/>
            <p:cNvSpPr/>
            <p:nvPr/>
          </p:nvSpPr>
          <p:spPr>
            <a:xfrm>
              <a:off x="11921489" y="41656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5080"/>
                  </a:lnTo>
                  <a:lnTo>
                    <a:pt x="11430" y="11430"/>
                  </a:lnTo>
                  <a:lnTo>
                    <a:pt x="10160" y="12700"/>
                  </a:lnTo>
                  <a:lnTo>
                    <a:pt x="6350" y="12700"/>
                  </a:lnTo>
                  <a:lnTo>
                    <a:pt x="6350" y="1143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7" name="object 2667"/>
            <p:cNvSpPr/>
            <p:nvPr/>
          </p:nvSpPr>
          <p:spPr>
            <a:xfrm>
              <a:off x="11816079" y="439673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7620"/>
                  </a:moveTo>
                  <a:lnTo>
                    <a:pt x="13970" y="5080"/>
                  </a:lnTo>
                  <a:lnTo>
                    <a:pt x="12700" y="2540"/>
                  </a:lnTo>
                </a:path>
                <a:path w="13970" h="10160">
                  <a:moveTo>
                    <a:pt x="1397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0160"/>
                  </a:lnTo>
                </a:path>
                <a:path w="13970" h="10160">
                  <a:moveTo>
                    <a:pt x="1270" y="762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5080" y="0"/>
                  </a:lnTo>
                </a:path>
                <a:path w="13970" h="10160">
                  <a:moveTo>
                    <a:pt x="5080" y="0"/>
                  </a:moveTo>
                  <a:lnTo>
                    <a:pt x="7620" y="0"/>
                  </a:lnTo>
                  <a:lnTo>
                    <a:pt x="10160" y="1270"/>
                  </a:lnTo>
                  <a:lnTo>
                    <a:pt x="12700" y="2540"/>
                  </a:lnTo>
                </a:path>
                <a:path w="13970" h="10160">
                  <a:moveTo>
                    <a:pt x="8890" y="1016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8" name="object 2668"/>
            <p:cNvSpPr/>
            <p:nvPr/>
          </p:nvSpPr>
          <p:spPr>
            <a:xfrm>
              <a:off x="11809729" y="440690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6350"/>
                  </a:moveTo>
                  <a:lnTo>
                    <a:pt x="2540" y="0"/>
                  </a:lnTo>
                </a:path>
                <a:path w="15240" h="13970">
                  <a:moveTo>
                    <a:pt x="0" y="7620"/>
                  </a:moveTo>
                  <a:lnTo>
                    <a:pt x="12700" y="13970"/>
                  </a:lnTo>
                </a:path>
                <a:path w="15240" h="13970">
                  <a:moveTo>
                    <a:pt x="6350" y="10160"/>
                  </a:moveTo>
                  <a:lnTo>
                    <a:pt x="889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9" name="object 2669"/>
            <p:cNvSpPr/>
            <p:nvPr/>
          </p:nvSpPr>
          <p:spPr>
            <a:xfrm>
              <a:off x="11807189" y="44196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635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3810" y="10160"/>
                  </a:lnTo>
                  <a:lnTo>
                    <a:pt x="3810" y="8890"/>
                  </a:lnTo>
                  <a:lnTo>
                    <a:pt x="635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0" name="object 2670"/>
            <p:cNvSpPr/>
            <p:nvPr/>
          </p:nvSpPr>
          <p:spPr>
            <a:xfrm>
              <a:off x="11701779" y="465073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397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1430"/>
                  </a:lnTo>
                </a:path>
                <a:path w="13970" h="11429">
                  <a:moveTo>
                    <a:pt x="1270" y="7620"/>
                  </a:moveTo>
                  <a:lnTo>
                    <a:pt x="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2540" y="127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1" name="object 2671"/>
            <p:cNvSpPr/>
            <p:nvPr/>
          </p:nvSpPr>
          <p:spPr>
            <a:xfrm>
              <a:off x="11695429" y="466217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5079"/>
                  </a:moveTo>
                  <a:lnTo>
                    <a:pt x="2539" y="0"/>
                  </a:lnTo>
                </a:path>
                <a:path w="16509" h="12700">
                  <a:moveTo>
                    <a:pt x="0" y="7619"/>
                  </a:moveTo>
                  <a:lnTo>
                    <a:pt x="12699" y="12699"/>
                  </a:lnTo>
                </a:path>
                <a:path w="16509" h="12700">
                  <a:moveTo>
                    <a:pt x="6349" y="10159"/>
                  </a:moveTo>
                  <a:lnTo>
                    <a:pt x="10159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2" name="object 2672"/>
            <p:cNvSpPr/>
            <p:nvPr/>
          </p:nvSpPr>
          <p:spPr>
            <a:xfrm>
              <a:off x="11692889" y="467487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508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143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3" name="object 2673"/>
            <p:cNvSpPr/>
            <p:nvPr/>
          </p:nvSpPr>
          <p:spPr>
            <a:xfrm>
              <a:off x="11588749" y="490600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270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270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1430"/>
                  </a:lnTo>
                </a:path>
                <a:path w="13970" h="11429">
                  <a:moveTo>
                    <a:pt x="1269" y="7620"/>
                  </a:move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1269" y="127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4" name="object 2674"/>
            <p:cNvSpPr/>
            <p:nvPr/>
          </p:nvSpPr>
          <p:spPr>
            <a:xfrm>
              <a:off x="11582399" y="491743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5079"/>
                  </a:moveTo>
                  <a:lnTo>
                    <a:pt x="2540" y="0"/>
                  </a:lnTo>
                </a:path>
                <a:path w="15240" h="12700">
                  <a:moveTo>
                    <a:pt x="0" y="7619"/>
                  </a:moveTo>
                  <a:lnTo>
                    <a:pt x="12700" y="12699"/>
                  </a:lnTo>
                </a:path>
                <a:path w="15240" h="12700">
                  <a:moveTo>
                    <a:pt x="6350" y="10159"/>
                  </a:moveTo>
                  <a:lnTo>
                    <a:pt x="8890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5" name="object 2675"/>
            <p:cNvSpPr/>
            <p:nvPr/>
          </p:nvSpPr>
          <p:spPr>
            <a:xfrm>
              <a:off x="11579860" y="493013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508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143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6" name="object 2676"/>
            <p:cNvSpPr/>
            <p:nvPr/>
          </p:nvSpPr>
          <p:spPr>
            <a:xfrm>
              <a:off x="4479289" y="812927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0"/>
                  </a:lnTo>
                  <a:lnTo>
                    <a:pt x="0" y="253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6350" y="0"/>
                  </a:lnTo>
                  <a:lnTo>
                    <a:pt x="8890" y="2539"/>
                  </a:lnTo>
                </a:path>
                <a:path w="8889" h="13970">
                  <a:moveTo>
                    <a:pt x="8890" y="10159"/>
                  </a:moveTo>
                  <a:lnTo>
                    <a:pt x="7620" y="1269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  <a:path w="8889" h="13970">
                  <a:moveTo>
                    <a:pt x="8890" y="2539"/>
                  </a:moveTo>
                  <a:lnTo>
                    <a:pt x="8890" y="5079"/>
                  </a:lnTo>
                  <a:lnTo>
                    <a:pt x="8890" y="7619"/>
                  </a:lnTo>
                  <a:lnTo>
                    <a:pt x="8890" y="1015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7" name="object 2677"/>
            <p:cNvSpPr/>
            <p:nvPr/>
          </p:nvSpPr>
          <p:spPr>
            <a:xfrm>
              <a:off x="4493260" y="812799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70"/>
                  </a:lnTo>
                </a:path>
                <a:path w="7620" h="13970">
                  <a:moveTo>
                    <a:pt x="7620" y="13970"/>
                  </a:moveTo>
                  <a:lnTo>
                    <a:pt x="7620" y="0"/>
                  </a:lnTo>
                </a:path>
                <a:path w="7620" h="13970">
                  <a:moveTo>
                    <a:pt x="762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8" name="object 2678"/>
            <p:cNvSpPr/>
            <p:nvPr/>
          </p:nvSpPr>
          <p:spPr>
            <a:xfrm>
              <a:off x="4507229" y="812799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0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5080" y="634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9" name="object 2679"/>
            <p:cNvSpPr/>
            <p:nvPr/>
          </p:nvSpPr>
          <p:spPr>
            <a:xfrm>
              <a:off x="4758689" y="812164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6350" y="0"/>
                  </a:lnTo>
                  <a:lnTo>
                    <a:pt x="8890" y="2540"/>
                  </a:lnTo>
                </a:path>
                <a:path w="8889" h="13970">
                  <a:moveTo>
                    <a:pt x="8890" y="10160"/>
                  </a:moveTo>
                  <a:lnTo>
                    <a:pt x="6350" y="1270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  <a:path w="8889" h="13970">
                  <a:moveTo>
                    <a:pt x="8890" y="2540"/>
                  </a:moveTo>
                  <a:lnTo>
                    <a:pt x="8890" y="5080"/>
                  </a:lnTo>
                  <a:lnTo>
                    <a:pt x="8890" y="7620"/>
                  </a:lnTo>
                  <a:lnTo>
                    <a:pt x="8890" y="1016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0" name="object 2680"/>
            <p:cNvSpPr/>
            <p:nvPr/>
          </p:nvSpPr>
          <p:spPr>
            <a:xfrm>
              <a:off x="4772659" y="812037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70"/>
                  </a:lnTo>
                </a:path>
                <a:path w="7620" h="13970">
                  <a:moveTo>
                    <a:pt x="7620" y="13970"/>
                  </a:moveTo>
                  <a:lnTo>
                    <a:pt x="7620" y="0"/>
                  </a:lnTo>
                </a:path>
                <a:path w="7620" h="13970">
                  <a:moveTo>
                    <a:pt x="762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1" name="object 2681"/>
            <p:cNvSpPr/>
            <p:nvPr/>
          </p:nvSpPr>
          <p:spPr>
            <a:xfrm>
              <a:off x="4786629" y="81203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6350" y="0"/>
                  </a:lnTo>
                  <a:lnTo>
                    <a:pt x="762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5080" y="635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2" name="object 2682"/>
            <p:cNvSpPr/>
            <p:nvPr/>
          </p:nvSpPr>
          <p:spPr>
            <a:xfrm>
              <a:off x="5038089" y="81140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6350" y="0"/>
                  </a:lnTo>
                  <a:lnTo>
                    <a:pt x="7620" y="2540"/>
                  </a:lnTo>
                </a:path>
                <a:path w="8889" h="13970">
                  <a:moveTo>
                    <a:pt x="8890" y="10160"/>
                  </a:moveTo>
                  <a:lnTo>
                    <a:pt x="6350" y="12700"/>
                  </a:lnTo>
                  <a:lnTo>
                    <a:pt x="5080" y="12700"/>
                  </a:lnTo>
                  <a:lnTo>
                    <a:pt x="3810" y="13970"/>
                  </a:lnTo>
                  <a:lnTo>
                    <a:pt x="1270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  <a:path w="8889" h="13970">
                  <a:moveTo>
                    <a:pt x="7620" y="2540"/>
                  </a:moveTo>
                  <a:lnTo>
                    <a:pt x="8890" y="5080"/>
                  </a:lnTo>
                  <a:lnTo>
                    <a:pt x="8890" y="7620"/>
                  </a:lnTo>
                  <a:lnTo>
                    <a:pt x="8890" y="1016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3" name="object 2683"/>
            <p:cNvSpPr/>
            <p:nvPr/>
          </p:nvSpPr>
          <p:spPr>
            <a:xfrm>
              <a:off x="5050789" y="811276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127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4" name="object 2684"/>
            <p:cNvSpPr/>
            <p:nvPr/>
          </p:nvSpPr>
          <p:spPr>
            <a:xfrm>
              <a:off x="5064759" y="811276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127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5" name="object 2685"/>
            <p:cNvSpPr/>
            <p:nvPr/>
          </p:nvSpPr>
          <p:spPr>
            <a:xfrm>
              <a:off x="5316220" y="810641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40"/>
                  </a:lnTo>
                </a:path>
                <a:path w="10160" h="13970">
                  <a:moveTo>
                    <a:pt x="8890" y="11430"/>
                  </a:moveTo>
                  <a:lnTo>
                    <a:pt x="7620" y="1270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2540"/>
                  </a:lnTo>
                </a:path>
                <a:path w="10160" h="13970">
                  <a:moveTo>
                    <a:pt x="8890" y="2540"/>
                  </a:moveTo>
                  <a:lnTo>
                    <a:pt x="10160" y="5080"/>
                  </a:lnTo>
                  <a:lnTo>
                    <a:pt x="10160" y="762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6" name="object 2686"/>
            <p:cNvSpPr/>
            <p:nvPr/>
          </p:nvSpPr>
          <p:spPr>
            <a:xfrm>
              <a:off x="5330189" y="81064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7" name="object 2687"/>
            <p:cNvSpPr/>
            <p:nvPr/>
          </p:nvSpPr>
          <p:spPr>
            <a:xfrm>
              <a:off x="5344159" y="81064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8" name="object 2688"/>
            <p:cNvSpPr/>
            <p:nvPr/>
          </p:nvSpPr>
          <p:spPr>
            <a:xfrm>
              <a:off x="5595620" y="81013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10160" h="13970">
                  <a:moveTo>
                    <a:pt x="8890" y="11430"/>
                  </a:moveTo>
                  <a:lnTo>
                    <a:pt x="762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3810"/>
                  </a:lnTo>
                </a:path>
                <a:path w="10160" h="13970">
                  <a:moveTo>
                    <a:pt x="8890" y="3810"/>
                  </a:moveTo>
                  <a:lnTo>
                    <a:pt x="889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9" name="object 2689"/>
            <p:cNvSpPr/>
            <p:nvPr/>
          </p:nvSpPr>
          <p:spPr>
            <a:xfrm>
              <a:off x="5609589" y="81013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762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0" name="object 2690"/>
            <p:cNvSpPr/>
            <p:nvPr/>
          </p:nvSpPr>
          <p:spPr>
            <a:xfrm>
              <a:off x="5623559" y="81013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1" name="object 2691"/>
            <p:cNvSpPr/>
            <p:nvPr/>
          </p:nvSpPr>
          <p:spPr>
            <a:xfrm>
              <a:off x="5875020" y="80975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0"/>
                  </a:lnTo>
                  <a:lnTo>
                    <a:pt x="0" y="253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39"/>
                  </a:lnTo>
                </a:path>
                <a:path w="8889" h="13970">
                  <a:moveTo>
                    <a:pt x="8890" y="11429"/>
                  </a:moveTo>
                  <a:lnTo>
                    <a:pt x="7620" y="1269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0" y="11429"/>
                  </a:lnTo>
                </a:path>
                <a:path w="8889" h="13970">
                  <a:moveTo>
                    <a:pt x="0" y="1142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2539"/>
                  </a:lnTo>
                </a:path>
                <a:path w="8889" h="13970">
                  <a:moveTo>
                    <a:pt x="8890" y="2539"/>
                  </a:moveTo>
                  <a:lnTo>
                    <a:pt x="8890" y="5079"/>
                  </a:lnTo>
                  <a:lnTo>
                    <a:pt x="8890" y="8889"/>
                  </a:lnTo>
                  <a:lnTo>
                    <a:pt x="889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2" name="object 2692"/>
            <p:cNvSpPr/>
            <p:nvPr/>
          </p:nvSpPr>
          <p:spPr>
            <a:xfrm>
              <a:off x="5888989" y="8097520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69"/>
                  </a:lnTo>
                </a:path>
                <a:path w="7620" h="13970">
                  <a:moveTo>
                    <a:pt x="7620" y="13969"/>
                  </a:moveTo>
                  <a:lnTo>
                    <a:pt x="7620" y="0"/>
                  </a:lnTo>
                </a:path>
                <a:path w="7620" h="13970">
                  <a:moveTo>
                    <a:pt x="7620" y="6349"/>
                  </a:move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3" name="object 2693"/>
            <p:cNvSpPr/>
            <p:nvPr/>
          </p:nvSpPr>
          <p:spPr>
            <a:xfrm>
              <a:off x="5902959" y="80975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0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5080" y="6349"/>
                  </a:ln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4" name="object 2694"/>
            <p:cNvSpPr/>
            <p:nvPr/>
          </p:nvSpPr>
          <p:spPr>
            <a:xfrm>
              <a:off x="6154420" y="80924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1269"/>
                  </a:lnTo>
                  <a:lnTo>
                    <a:pt x="0" y="380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6350" y="1269"/>
                  </a:lnTo>
                  <a:lnTo>
                    <a:pt x="8890" y="3809"/>
                  </a:lnTo>
                </a:path>
                <a:path w="8889" h="13970">
                  <a:moveTo>
                    <a:pt x="8890" y="11429"/>
                  </a:moveTo>
                  <a:lnTo>
                    <a:pt x="6350" y="1396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0" y="11429"/>
                  </a:lnTo>
                </a:path>
                <a:path w="8889" h="13970">
                  <a:moveTo>
                    <a:pt x="0" y="1142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3809"/>
                  </a:lnTo>
                </a:path>
                <a:path w="8889" h="13970">
                  <a:moveTo>
                    <a:pt x="8890" y="3809"/>
                  </a:moveTo>
                  <a:lnTo>
                    <a:pt x="8890" y="6349"/>
                  </a:lnTo>
                  <a:lnTo>
                    <a:pt x="8890" y="8889"/>
                  </a:lnTo>
                  <a:lnTo>
                    <a:pt x="889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5" name="object 2695"/>
            <p:cNvSpPr/>
            <p:nvPr/>
          </p:nvSpPr>
          <p:spPr>
            <a:xfrm>
              <a:off x="6168389" y="809243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69"/>
                  </a:lnTo>
                </a:path>
                <a:path w="7620" h="13970">
                  <a:moveTo>
                    <a:pt x="7620" y="13969"/>
                  </a:moveTo>
                  <a:lnTo>
                    <a:pt x="7620" y="0"/>
                  </a:lnTo>
                </a:path>
                <a:path w="7620" h="13970">
                  <a:moveTo>
                    <a:pt x="762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6" name="object 2696"/>
            <p:cNvSpPr/>
            <p:nvPr/>
          </p:nvSpPr>
          <p:spPr>
            <a:xfrm>
              <a:off x="6182359" y="80924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1269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5080" y="761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7" name="object 2697"/>
            <p:cNvSpPr/>
            <p:nvPr/>
          </p:nvSpPr>
          <p:spPr>
            <a:xfrm>
              <a:off x="5271770" y="81508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90">
                  <a:moveTo>
                    <a:pt x="3810" y="8890"/>
                  </a:moveTo>
                  <a:lnTo>
                    <a:pt x="1270" y="7620"/>
                  </a:lnTo>
                  <a:lnTo>
                    <a:pt x="127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2540" y="1270"/>
                  </a:lnTo>
                </a:path>
                <a:path w="13970" h="8890">
                  <a:moveTo>
                    <a:pt x="2540" y="127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8" name="object 2698"/>
            <p:cNvSpPr/>
            <p:nvPr/>
          </p:nvSpPr>
          <p:spPr>
            <a:xfrm>
              <a:off x="5273039" y="8163560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39" h="10159">
                  <a:moveTo>
                    <a:pt x="13970" y="0"/>
                  </a:moveTo>
                  <a:lnTo>
                    <a:pt x="0" y="1270"/>
                  </a:lnTo>
                </a:path>
                <a:path w="15239" h="10159">
                  <a:moveTo>
                    <a:pt x="1270" y="10160"/>
                  </a:moveTo>
                  <a:lnTo>
                    <a:pt x="15240" y="8890"/>
                  </a:lnTo>
                </a:path>
                <a:path w="15239" h="10159">
                  <a:moveTo>
                    <a:pt x="7620" y="8890"/>
                  </a:moveTo>
                  <a:lnTo>
                    <a:pt x="762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9" name="object 2699"/>
            <p:cNvSpPr/>
            <p:nvPr/>
          </p:nvSpPr>
          <p:spPr>
            <a:xfrm>
              <a:off x="5274309" y="8177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8890"/>
                  </a:lnTo>
                  <a:lnTo>
                    <a:pt x="7620" y="635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0" name="object 2700"/>
            <p:cNvSpPr/>
            <p:nvPr/>
          </p:nvSpPr>
          <p:spPr>
            <a:xfrm>
              <a:off x="3973829" y="721487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0160" y="10159"/>
                  </a:moveTo>
                  <a:lnTo>
                    <a:pt x="12700" y="7619"/>
                  </a:lnTo>
                  <a:lnTo>
                    <a:pt x="13970" y="6349"/>
                  </a:lnTo>
                  <a:lnTo>
                    <a:pt x="13970" y="5079"/>
                  </a:lnTo>
                  <a:lnTo>
                    <a:pt x="13970" y="3809"/>
                  </a:lnTo>
                  <a:lnTo>
                    <a:pt x="11430" y="1269"/>
                  </a:lnTo>
                </a:path>
                <a:path w="13970" h="10159">
                  <a:moveTo>
                    <a:pt x="5080" y="6349"/>
                  </a:moveTo>
                  <a:lnTo>
                    <a:pt x="5080" y="8889"/>
                  </a:lnTo>
                  <a:lnTo>
                    <a:pt x="2540" y="888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1270" y="1269"/>
                  </a:lnTo>
                  <a:lnTo>
                    <a:pt x="3810" y="0"/>
                  </a:lnTo>
                </a:path>
                <a:path w="13970" h="1015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126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1" name="object 2701"/>
            <p:cNvSpPr/>
            <p:nvPr/>
          </p:nvSpPr>
          <p:spPr>
            <a:xfrm>
              <a:off x="3971289" y="74942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89"/>
                  </a:moveTo>
                  <a:lnTo>
                    <a:pt x="12699" y="6349"/>
                  </a:lnTo>
                  <a:lnTo>
                    <a:pt x="13969" y="5079"/>
                  </a:lnTo>
                  <a:lnTo>
                    <a:pt x="13969" y="3809"/>
                  </a:lnTo>
                  <a:lnTo>
                    <a:pt x="12699" y="1269"/>
                  </a:lnTo>
                  <a:lnTo>
                    <a:pt x="10159" y="0"/>
                  </a:lnTo>
                </a:path>
                <a:path w="13970" h="8890">
                  <a:moveTo>
                    <a:pt x="5079" y="6349"/>
                  </a:moveTo>
                  <a:lnTo>
                    <a:pt x="5079" y="8889"/>
                  </a:lnTo>
                  <a:lnTo>
                    <a:pt x="2539" y="888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5079" y="0"/>
                  </a:lnTo>
                  <a:lnTo>
                    <a:pt x="7619" y="0"/>
                  </a:lnTo>
                  <a:lnTo>
                    <a:pt x="1015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2" name="object 2702"/>
            <p:cNvSpPr/>
            <p:nvPr/>
          </p:nvSpPr>
          <p:spPr>
            <a:xfrm>
              <a:off x="3980179" y="77736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7619"/>
                  </a:moveTo>
                  <a:lnTo>
                    <a:pt x="13969" y="6349"/>
                  </a:lnTo>
                  <a:lnTo>
                    <a:pt x="13969" y="3809"/>
                  </a:lnTo>
                  <a:lnTo>
                    <a:pt x="13969" y="2539"/>
                  </a:lnTo>
                  <a:lnTo>
                    <a:pt x="13969" y="1269"/>
                  </a:lnTo>
                  <a:lnTo>
                    <a:pt x="11429" y="0"/>
                  </a:lnTo>
                </a:path>
                <a:path w="13970" h="8890">
                  <a:moveTo>
                    <a:pt x="6349" y="6349"/>
                  </a:moveTo>
                  <a:lnTo>
                    <a:pt x="6349" y="8889"/>
                  </a:lnTo>
                  <a:lnTo>
                    <a:pt x="3809" y="8889"/>
                  </a:lnTo>
                  <a:lnTo>
                    <a:pt x="1269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69" y="126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6349" y="0"/>
                  </a:lnTo>
                  <a:lnTo>
                    <a:pt x="761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3" name="object 2703"/>
            <p:cNvSpPr/>
            <p:nvPr/>
          </p:nvSpPr>
          <p:spPr>
            <a:xfrm>
              <a:off x="3999229" y="805179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89"/>
                  </a:moveTo>
                  <a:lnTo>
                    <a:pt x="13969" y="6349"/>
                  </a:lnTo>
                  <a:lnTo>
                    <a:pt x="13969" y="5079"/>
                  </a:lnTo>
                  <a:lnTo>
                    <a:pt x="13969" y="3809"/>
                  </a:lnTo>
                  <a:lnTo>
                    <a:pt x="13969" y="1269"/>
                  </a:lnTo>
                  <a:lnTo>
                    <a:pt x="11429" y="0"/>
                  </a:lnTo>
                </a:path>
                <a:path w="13970" h="8890">
                  <a:moveTo>
                    <a:pt x="5079" y="6349"/>
                  </a:moveTo>
                  <a:lnTo>
                    <a:pt x="5079" y="8889"/>
                  </a:lnTo>
                  <a:lnTo>
                    <a:pt x="2539" y="888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126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5079" y="0"/>
                  </a:lnTo>
                  <a:lnTo>
                    <a:pt x="761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4" name="object 2704"/>
            <p:cNvSpPr/>
            <p:nvPr/>
          </p:nvSpPr>
          <p:spPr>
            <a:xfrm>
              <a:off x="4000500" y="8329929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90">
                  <a:moveTo>
                    <a:pt x="10160" y="8890"/>
                  </a:moveTo>
                  <a:lnTo>
                    <a:pt x="12700" y="7620"/>
                  </a:lnTo>
                  <a:lnTo>
                    <a:pt x="12700" y="6350"/>
                  </a:lnTo>
                  <a:lnTo>
                    <a:pt x="12700" y="5080"/>
                  </a:lnTo>
                  <a:lnTo>
                    <a:pt x="12700" y="2540"/>
                  </a:lnTo>
                  <a:lnTo>
                    <a:pt x="10160" y="1270"/>
                  </a:lnTo>
                </a:path>
                <a:path w="12700" h="8890">
                  <a:moveTo>
                    <a:pt x="5080" y="7620"/>
                  </a:moveTo>
                  <a:lnTo>
                    <a:pt x="5080" y="8890"/>
                  </a:lnTo>
                  <a:lnTo>
                    <a:pt x="2540" y="8890"/>
                  </a:ln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2700" h="889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5" name="object 2705"/>
            <p:cNvSpPr/>
            <p:nvPr/>
          </p:nvSpPr>
          <p:spPr>
            <a:xfrm>
              <a:off x="3997960" y="8609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90"/>
                  </a:moveTo>
                  <a:lnTo>
                    <a:pt x="12699" y="7620"/>
                  </a:lnTo>
                  <a:lnTo>
                    <a:pt x="13969" y="5080"/>
                  </a:lnTo>
                  <a:lnTo>
                    <a:pt x="13969" y="3810"/>
                  </a:lnTo>
                  <a:lnTo>
                    <a:pt x="12699" y="2540"/>
                  </a:lnTo>
                  <a:lnTo>
                    <a:pt x="11429" y="1270"/>
                  </a:lnTo>
                </a:path>
                <a:path w="13970" h="8890">
                  <a:moveTo>
                    <a:pt x="5079" y="6350"/>
                  </a:moveTo>
                  <a:lnTo>
                    <a:pt x="5079" y="8890"/>
                  </a:lnTo>
                  <a:lnTo>
                    <a:pt x="2539" y="8890"/>
                  </a:ln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39" y="1270"/>
                  </a:lnTo>
                </a:path>
                <a:path w="13970" h="8890">
                  <a:moveTo>
                    <a:pt x="2539" y="1270"/>
                  </a:moveTo>
                  <a:lnTo>
                    <a:pt x="5079" y="0"/>
                  </a:lnTo>
                  <a:lnTo>
                    <a:pt x="7619" y="0"/>
                  </a:lnTo>
                  <a:lnTo>
                    <a:pt x="11429" y="127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6" name="object 2706"/>
            <p:cNvSpPr/>
            <p:nvPr/>
          </p:nvSpPr>
          <p:spPr>
            <a:xfrm>
              <a:off x="3996689" y="88887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160" y="8890"/>
                  </a:moveTo>
                  <a:lnTo>
                    <a:pt x="12700" y="762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2700" y="2540"/>
                  </a:lnTo>
                  <a:lnTo>
                    <a:pt x="10160" y="1270"/>
                  </a:lnTo>
                </a:path>
                <a:path w="13970" h="8890">
                  <a:moveTo>
                    <a:pt x="5080" y="6350"/>
                  </a:moveTo>
                  <a:lnTo>
                    <a:pt x="5080" y="8890"/>
                  </a:lnTo>
                  <a:lnTo>
                    <a:pt x="2540" y="8890"/>
                  </a:ln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889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7" name="object 2707"/>
            <p:cNvSpPr/>
            <p:nvPr/>
          </p:nvSpPr>
          <p:spPr>
            <a:xfrm>
              <a:off x="3995419" y="91681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90"/>
                  </a:moveTo>
                  <a:lnTo>
                    <a:pt x="13969" y="7620"/>
                  </a:lnTo>
                  <a:lnTo>
                    <a:pt x="13969" y="5080"/>
                  </a:lnTo>
                  <a:lnTo>
                    <a:pt x="13969" y="3810"/>
                  </a:lnTo>
                  <a:lnTo>
                    <a:pt x="13969" y="2540"/>
                  </a:lnTo>
                  <a:lnTo>
                    <a:pt x="11429" y="0"/>
                  </a:lnTo>
                </a:path>
                <a:path w="13970" h="8890">
                  <a:moveTo>
                    <a:pt x="6349" y="6350"/>
                  </a:moveTo>
                  <a:lnTo>
                    <a:pt x="6349" y="8890"/>
                  </a:lnTo>
                  <a:lnTo>
                    <a:pt x="3809" y="8890"/>
                  </a:lnTo>
                  <a:lnTo>
                    <a:pt x="1269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69" y="2540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8" name="object 2708"/>
            <p:cNvSpPr/>
            <p:nvPr/>
          </p:nvSpPr>
          <p:spPr>
            <a:xfrm>
              <a:off x="3994150" y="9447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160" y="8890"/>
                  </a:moveTo>
                  <a:lnTo>
                    <a:pt x="12700" y="635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2700" y="2540"/>
                  </a:lnTo>
                  <a:lnTo>
                    <a:pt x="11430" y="0"/>
                  </a:lnTo>
                </a:path>
                <a:path w="13970" h="8890">
                  <a:moveTo>
                    <a:pt x="5080" y="6350"/>
                  </a:moveTo>
                  <a:lnTo>
                    <a:pt x="5080" y="8890"/>
                  </a:lnTo>
                  <a:lnTo>
                    <a:pt x="254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9" name="object 2709"/>
            <p:cNvSpPr/>
            <p:nvPr/>
          </p:nvSpPr>
          <p:spPr>
            <a:xfrm>
              <a:off x="3989069" y="97269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90"/>
                  </a:moveTo>
                  <a:lnTo>
                    <a:pt x="13969" y="6350"/>
                  </a:lnTo>
                  <a:lnTo>
                    <a:pt x="13969" y="5080"/>
                  </a:lnTo>
                  <a:lnTo>
                    <a:pt x="13969" y="3810"/>
                  </a:lnTo>
                  <a:lnTo>
                    <a:pt x="13969" y="2540"/>
                  </a:lnTo>
                  <a:lnTo>
                    <a:pt x="11429" y="0"/>
                  </a:lnTo>
                </a:path>
                <a:path w="13970" h="8890">
                  <a:moveTo>
                    <a:pt x="6349" y="6350"/>
                  </a:moveTo>
                  <a:lnTo>
                    <a:pt x="6349" y="8890"/>
                  </a:lnTo>
                  <a:lnTo>
                    <a:pt x="2539" y="8890"/>
                  </a:lnTo>
                  <a:lnTo>
                    <a:pt x="1269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69" y="1270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0" name="object 2710"/>
            <p:cNvSpPr/>
            <p:nvPr/>
          </p:nvSpPr>
          <p:spPr>
            <a:xfrm>
              <a:off x="10050779" y="671576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0"/>
                  </a:moveTo>
                  <a:lnTo>
                    <a:pt x="11430" y="8890"/>
                  </a:lnTo>
                  <a:lnTo>
                    <a:pt x="7620" y="1270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2540" y="10160"/>
                  </a:lnTo>
                  <a:lnTo>
                    <a:pt x="2540" y="8890"/>
                  </a:lnTo>
                  <a:lnTo>
                    <a:pt x="6350" y="381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1" name="object 2711"/>
            <p:cNvSpPr/>
            <p:nvPr/>
          </p:nvSpPr>
          <p:spPr>
            <a:xfrm>
              <a:off x="10043160" y="67309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2" name="object 2712"/>
            <p:cNvSpPr/>
            <p:nvPr/>
          </p:nvSpPr>
          <p:spPr>
            <a:xfrm>
              <a:off x="10030460" y="673862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3809" y="0"/>
                  </a:moveTo>
                  <a:lnTo>
                    <a:pt x="15239" y="7620"/>
                  </a:lnTo>
                  <a:lnTo>
                    <a:pt x="12699" y="12700"/>
                  </a:lnTo>
                  <a:lnTo>
                    <a:pt x="10159" y="13970"/>
                  </a:lnTo>
                  <a:lnTo>
                    <a:pt x="8889" y="12700"/>
                  </a:lnTo>
                  <a:lnTo>
                    <a:pt x="7619" y="12700"/>
                  </a:lnTo>
                  <a:lnTo>
                    <a:pt x="6349" y="11430"/>
                  </a:lnTo>
                  <a:lnTo>
                    <a:pt x="6349" y="10160"/>
                  </a:lnTo>
                  <a:lnTo>
                    <a:pt x="10159" y="3810"/>
                  </a:lnTo>
                </a:path>
                <a:path w="15240" h="13970">
                  <a:moveTo>
                    <a:pt x="6349" y="10160"/>
                  </a:moveTo>
                  <a:lnTo>
                    <a:pt x="5079" y="10160"/>
                  </a:lnTo>
                  <a:lnTo>
                    <a:pt x="2539" y="10160"/>
                  </a:lnTo>
                  <a:lnTo>
                    <a:pt x="1269" y="8890"/>
                  </a:lnTo>
                  <a:lnTo>
                    <a:pt x="0" y="7620"/>
                  </a:lnTo>
                </a:path>
                <a:path w="15240" h="13970">
                  <a:moveTo>
                    <a:pt x="3809" y="0"/>
                  </a:moveTo>
                  <a:lnTo>
                    <a:pt x="0" y="5080"/>
                  </a:lnTo>
                </a:path>
                <a:path w="15240" h="13970">
                  <a:moveTo>
                    <a:pt x="0" y="762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3" name="object 2713"/>
            <p:cNvSpPr/>
            <p:nvPr/>
          </p:nvSpPr>
          <p:spPr>
            <a:xfrm>
              <a:off x="10022839" y="675132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6350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69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70" y="7620"/>
                  </a:lnTo>
                  <a:lnTo>
                    <a:pt x="10160" y="1397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4" name="object 2714"/>
            <p:cNvSpPr/>
            <p:nvPr/>
          </p:nvSpPr>
          <p:spPr>
            <a:xfrm>
              <a:off x="10012679" y="676147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5079" y="0"/>
                  </a:moveTo>
                  <a:lnTo>
                    <a:pt x="16509" y="7620"/>
                  </a:lnTo>
                  <a:lnTo>
                    <a:pt x="13969" y="12700"/>
                  </a:lnTo>
                  <a:lnTo>
                    <a:pt x="11429" y="13970"/>
                  </a:lnTo>
                  <a:lnTo>
                    <a:pt x="8889" y="13970"/>
                  </a:lnTo>
                  <a:lnTo>
                    <a:pt x="8889" y="12700"/>
                  </a:lnTo>
                  <a:lnTo>
                    <a:pt x="7619" y="10160"/>
                  </a:lnTo>
                  <a:lnTo>
                    <a:pt x="7619" y="8890"/>
                  </a:lnTo>
                  <a:lnTo>
                    <a:pt x="11429" y="3810"/>
                  </a:lnTo>
                </a:path>
                <a:path w="16509" h="13970">
                  <a:moveTo>
                    <a:pt x="7619" y="889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5" name="object 2715"/>
            <p:cNvSpPr/>
            <p:nvPr/>
          </p:nvSpPr>
          <p:spPr>
            <a:xfrm>
              <a:off x="9622789" y="766826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40">
                  <a:moveTo>
                    <a:pt x="2540" y="0"/>
                  </a:moveTo>
                  <a:lnTo>
                    <a:pt x="10160" y="12700"/>
                  </a:lnTo>
                  <a:lnTo>
                    <a:pt x="5080" y="15240"/>
                  </a:lnTo>
                  <a:lnTo>
                    <a:pt x="3810" y="15240"/>
                  </a:lnTo>
                  <a:lnTo>
                    <a:pt x="1270" y="13970"/>
                  </a:lnTo>
                  <a:lnTo>
                    <a:pt x="0" y="1397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635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6" name="object 2716"/>
            <p:cNvSpPr/>
            <p:nvPr/>
          </p:nvSpPr>
          <p:spPr>
            <a:xfrm>
              <a:off x="9610089" y="76822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7" name="object 2717"/>
            <p:cNvSpPr/>
            <p:nvPr/>
          </p:nvSpPr>
          <p:spPr>
            <a:xfrm>
              <a:off x="9596120" y="768349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6350" y="0"/>
                  </a:moveTo>
                  <a:lnTo>
                    <a:pt x="13970" y="11430"/>
                  </a:lnTo>
                  <a:lnTo>
                    <a:pt x="8890" y="15240"/>
                  </a:lnTo>
                  <a:lnTo>
                    <a:pt x="6350" y="15240"/>
                  </a:lnTo>
                  <a:lnTo>
                    <a:pt x="5080" y="13970"/>
                  </a:lnTo>
                  <a:lnTo>
                    <a:pt x="3810" y="11430"/>
                  </a:lnTo>
                  <a:lnTo>
                    <a:pt x="5080" y="10160"/>
                  </a:lnTo>
                  <a:lnTo>
                    <a:pt x="10160" y="6350"/>
                  </a:lnTo>
                </a:path>
                <a:path w="13970" h="15240">
                  <a:moveTo>
                    <a:pt x="5080" y="10160"/>
                  </a:moveTo>
                  <a:lnTo>
                    <a:pt x="2540" y="10160"/>
                  </a:lnTo>
                  <a:lnTo>
                    <a:pt x="1269" y="8890"/>
                  </a:lnTo>
                  <a:lnTo>
                    <a:pt x="0" y="7620"/>
                  </a:lnTo>
                  <a:lnTo>
                    <a:pt x="0" y="5080"/>
                  </a:lnTo>
                </a:path>
                <a:path w="13970" h="15240">
                  <a:moveTo>
                    <a:pt x="6350" y="0"/>
                  </a:moveTo>
                  <a:lnTo>
                    <a:pt x="0" y="3810"/>
                  </a:lnTo>
                </a:path>
                <a:path w="13970" h="15240">
                  <a:moveTo>
                    <a:pt x="0" y="5080"/>
                  </a:moveTo>
                  <a:lnTo>
                    <a:pt x="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8" name="object 2718"/>
            <p:cNvSpPr/>
            <p:nvPr/>
          </p:nvSpPr>
          <p:spPr>
            <a:xfrm>
              <a:off x="9583420" y="769238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10159"/>
                  </a:moveTo>
                  <a:lnTo>
                    <a:pt x="8890" y="1269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1270" y="2539"/>
                  </a:lnTo>
                  <a:lnTo>
                    <a:pt x="0" y="3809"/>
                  </a:lnTo>
                  <a:lnTo>
                    <a:pt x="1270" y="6349"/>
                  </a:lnTo>
                  <a:lnTo>
                    <a:pt x="6350" y="1523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9" name="object 2719"/>
            <p:cNvSpPr/>
            <p:nvPr/>
          </p:nvSpPr>
          <p:spPr>
            <a:xfrm>
              <a:off x="9570720" y="7698739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7620" y="0"/>
                  </a:moveTo>
                  <a:lnTo>
                    <a:pt x="15240" y="11429"/>
                  </a:lnTo>
                  <a:lnTo>
                    <a:pt x="10160" y="15239"/>
                  </a:lnTo>
                  <a:lnTo>
                    <a:pt x="8890" y="15239"/>
                  </a:lnTo>
                  <a:lnTo>
                    <a:pt x="6350" y="13969"/>
                  </a:lnTo>
                  <a:lnTo>
                    <a:pt x="5080" y="12699"/>
                  </a:lnTo>
                  <a:lnTo>
                    <a:pt x="5080" y="10159"/>
                  </a:lnTo>
                  <a:lnTo>
                    <a:pt x="6350" y="8889"/>
                  </a:lnTo>
                  <a:lnTo>
                    <a:pt x="11430" y="6349"/>
                  </a:lnTo>
                </a:path>
                <a:path w="15240" h="15240">
                  <a:moveTo>
                    <a:pt x="6350" y="8889"/>
                  </a:moveTo>
                  <a:lnTo>
                    <a:pt x="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0" name="object 2720"/>
            <p:cNvSpPr/>
            <p:nvPr/>
          </p:nvSpPr>
          <p:spPr>
            <a:xfrm>
              <a:off x="9494520" y="791337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12700" y="5079"/>
                  </a:lnTo>
                  <a:lnTo>
                    <a:pt x="11430" y="10159"/>
                  </a:lnTo>
                  <a:lnTo>
                    <a:pt x="10160" y="11429"/>
                  </a:lnTo>
                  <a:lnTo>
                    <a:pt x="7620" y="11429"/>
                  </a:lnTo>
                  <a:lnTo>
                    <a:pt x="6350" y="11429"/>
                  </a:lnTo>
                  <a:lnTo>
                    <a:pt x="3810" y="8889"/>
                  </a:lnTo>
                  <a:lnTo>
                    <a:pt x="3810" y="7619"/>
                  </a:lnTo>
                  <a:lnTo>
                    <a:pt x="6350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1" name="object 2721"/>
            <p:cNvSpPr/>
            <p:nvPr/>
          </p:nvSpPr>
          <p:spPr>
            <a:xfrm>
              <a:off x="9491979" y="7928610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90">
                  <a:moveTo>
                    <a:pt x="3809" y="0"/>
                  </a:moveTo>
                  <a:lnTo>
                    <a:pt x="0" y="889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2" name="object 2722"/>
            <p:cNvSpPr/>
            <p:nvPr/>
          </p:nvSpPr>
          <p:spPr>
            <a:xfrm>
              <a:off x="9481820" y="7938770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29">
                  <a:moveTo>
                    <a:pt x="2540" y="0"/>
                  </a:moveTo>
                  <a:lnTo>
                    <a:pt x="15240" y="5079"/>
                  </a:lnTo>
                  <a:lnTo>
                    <a:pt x="13970" y="10159"/>
                  </a:lnTo>
                  <a:lnTo>
                    <a:pt x="11430" y="11429"/>
                  </a:lnTo>
                  <a:lnTo>
                    <a:pt x="10160" y="11429"/>
                  </a:lnTo>
                  <a:lnTo>
                    <a:pt x="8890" y="11429"/>
                  </a:lnTo>
                  <a:lnTo>
                    <a:pt x="7620" y="10159"/>
                  </a:lnTo>
                  <a:lnTo>
                    <a:pt x="7620" y="8889"/>
                  </a:lnTo>
                  <a:lnTo>
                    <a:pt x="8890" y="2539"/>
                  </a:lnTo>
                </a:path>
                <a:path w="15240" h="11429">
                  <a:moveTo>
                    <a:pt x="7620" y="8889"/>
                  </a:moveTo>
                  <a:lnTo>
                    <a:pt x="5080" y="10159"/>
                  </a:lnTo>
                  <a:lnTo>
                    <a:pt x="3810" y="10159"/>
                  </a:lnTo>
                  <a:lnTo>
                    <a:pt x="2540" y="8889"/>
                  </a:lnTo>
                  <a:lnTo>
                    <a:pt x="0" y="7619"/>
                  </a:lnTo>
                </a:path>
                <a:path w="15240" h="11429">
                  <a:moveTo>
                    <a:pt x="2540" y="0"/>
                  </a:moveTo>
                  <a:lnTo>
                    <a:pt x="0" y="6349"/>
                  </a:lnTo>
                </a:path>
                <a:path w="15240" h="11429">
                  <a:moveTo>
                    <a:pt x="0" y="7619"/>
                  </a:move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3" name="object 2723"/>
            <p:cNvSpPr/>
            <p:nvPr/>
          </p:nvSpPr>
          <p:spPr>
            <a:xfrm>
              <a:off x="9476739" y="795273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3809"/>
                  </a:moveTo>
                  <a:lnTo>
                    <a:pt x="5080" y="0"/>
                  </a:lnTo>
                  <a:lnTo>
                    <a:pt x="3810" y="0"/>
                  </a:lnTo>
                  <a:lnTo>
                    <a:pt x="1270" y="1269"/>
                  </a:lnTo>
                  <a:lnTo>
                    <a:pt x="0" y="5079"/>
                  </a:lnTo>
                  <a:lnTo>
                    <a:pt x="0" y="7619"/>
                  </a:lnTo>
                  <a:lnTo>
                    <a:pt x="2540" y="8889"/>
                  </a:lnTo>
                  <a:lnTo>
                    <a:pt x="12700" y="1269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4" name="object 2724"/>
            <p:cNvSpPr/>
            <p:nvPr/>
          </p:nvSpPr>
          <p:spPr>
            <a:xfrm>
              <a:off x="9470389" y="796543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3809" y="0"/>
                  </a:moveTo>
                  <a:lnTo>
                    <a:pt x="16509" y="5079"/>
                  </a:lnTo>
                  <a:lnTo>
                    <a:pt x="15239" y="10159"/>
                  </a:lnTo>
                  <a:lnTo>
                    <a:pt x="13969" y="11429"/>
                  </a:lnTo>
                  <a:lnTo>
                    <a:pt x="11429" y="11429"/>
                  </a:lnTo>
                  <a:lnTo>
                    <a:pt x="10159" y="11429"/>
                  </a:lnTo>
                  <a:lnTo>
                    <a:pt x="7619" y="8889"/>
                  </a:lnTo>
                  <a:lnTo>
                    <a:pt x="8889" y="7619"/>
                  </a:lnTo>
                  <a:lnTo>
                    <a:pt x="10159" y="2539"/>
                  </a:lnTo>
                </a:path>
                <a:path w="16509" h="11429">
                  <a:moveTo>
                    <a:pt x="8889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5" name="object 2725"/>
            <p:cNvSpPr/>
            <p:nvPr/>
          </p:nvSpPr>
          <p:spPr>
            <a:xfrm>
              <a:off x="10064749" y="672211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6350" y="0"/>
                  </a:lnTo>
                  <a:lnTo>
                    <a:pt x="11430" y="254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6" name="object 2726"/>
            <p:cNvSpPr/>
            <p:nvPr/>
          </p:nvSpPr>
          <p:spPr>
            <a:xfrm>
              <a:off x="10079989" y="6734810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7" name="object 2727"/>
            <p:cNvSpPr/>
            <p:nvPr/>
          </p:nvSpPr>
          <p:spPr>
            <a:xfrm>
              <a:off x="10088879" y="673607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40">
                  <a:moveTo>
                    <a:pt x="0" y="12700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5080"/>
                  </a:lnTo>
                  <a:lnTo>
                    <a:pt x="1270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3810" y="5080"/>
                  </a:lnTo>
                </a:path>
                <a:path w="12700" h="15240">
                  <a:moveTo>
                    <a:pt x="8890" y="8890"/>
                  </a:moveTo>
                  <a:lnTo>
                    <a:pt x="10160" y="10160"/>
                  </a:lnTo>
                  <a:lnTo>
                    <a:pt x="10160" y="12700"/>
                  </a:lnTo>
                  <a:lnTo>
                    <a:pt x="8890" y="13970"/>
                  </a:lnTo>
                  <a:lnTo>
                    <a:pt x="7620" y="15240"/>
                  </a:lnTo>
                </a:path>
                <a:path w="12700" h="15240">
                  <a:moveTo>
                    <a:pt x="0" y="12700"/>
                  </a:moveTo>
                  <a:lnTo>
                    <a:pt x="5080" y="15240"/>
                  </a:lnTo>
                </a:path>
                <a:path w="12700" h="15240">
                  <a:moveTo>
                    <a:pt x="7620" y="15240"/>
                  </a:moveTo>
                  <a:lnTo>
                    <a:pt x="5080" y="152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8" name="object 2728"/>
            <p:cNvSpPr/>
            <p:nvPr/>
          </p:nvSpPr>
          <p:spPr>
            <a:xfrm>
              <a:off x="10101579" y="674242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09">
                  <a:moveTo>
                    <a:pt x="6350" y="0"/>
                  </a:moveTo>
                  <a:lnTo>
                    <a:pt x="1269" y="10160"/>
                  </a:lnTo>
                  <a:lnTo>
                    <a:pt x="0" y="12700"/>
                  </a:lnTo>
                  <a:lnTo>
                    <a:pt x="1269" y="13970"/>
                  </a:lnTo>
                  <a:lnTo>
                    <a:pt x="5080" y="15240"/>
                  </a:lnTo>
                  <a:lnTo>
                    <a:pt x="7620" y="16510"/>
                  </a:lnTo>
                  <a:lnTo>
                    <a:pt x="8890" y="15240"/>
                  </a:lnTo>
                  <a:lnTo>
                    <a:pt x="1397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9" name="object 2729"/>
            <p:cNvSpPr/>
            <p:nvPr/>
          </p:nvSpPr>
          <p:spPr>
            <a:xfrm>
              <a:off x="10113010" y="675004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09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6349"/>
                  </a:lnTo>
                </a:path>
                <a:path w="12700" h="16509">
                  <a:moveTo>
                    <a:pt x="8890" y="8889"/>
                  </a:moveTo>
                  <a:lnTo>
                    <a:pt x="7620" y="165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0" name="object 2730"/>
            <p:cNvSpPr/>
            <p:nvPr/>
          </p:nvSpPr>
          <p:spPr>
            <a:xfrm>
              <a:off x="8342629" y="6245859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39">
                  <a:moveTo>
                    <a:pt x="6350" y="15239"/>
                  </a:moveTo>
                  <a:lnTo>
                    <a:pt x="0" y="2539"/>
                  </a:lnTo>
                  <a:lnTo>
                    <a:pt x="5080" y="0"/>
                  </a:lnTo>
                  <a:lnTo>
                    <a:pt x="6350" y="0"/>
                  </a:lnTo>
                  <a:lnTo>
                    <a:pt x="8890" y="1269"/>
                  </a:lnTo>
                  <a:lnTo>
                    <a:pt x="8890" y="2539"/>
                  </a:lnTo>
                  <a:lnTo>
                    <a:pt x="8890" y="5079"/>
                  </a:lnTo>
                  <a:lnTo>
                    <a:pt x="7620" y="634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1" name="object 2731"/>
            <p:cNvSpPr/>
            <p:nvPr/>
          </p:nvSpPr>
          <p:spPr>
            <a:xfrm>
              <a:off x="8357870" y="6244589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90" h="3810">
                  <a:moveTo>
                    <a:pt x="0" y="3810"/>
                  </a:moveTo>
                  <a:lnTo>
                    <a:pt x="889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2" name="object 2732"/>
            <p:cNvSpPr/>
            <p:nvPr/>
          </p:nvSpPr>
          <p:spPr>
            <a:xfrm>
              <a:off x="8368029" y="6234429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5079" y="13970"/>
                  </a:moveTo>
                  <a:lnTo>
                    <a:pt x="0" y="2540"/>
                  </a:lnTo>
                  <a:lnTo>
                    <a:pt x="5079" y="0"/>
                  </a:lnTo>
                  <a:lnTo>
                    <a:pt x="6349" y="0"/>
                  </a:lnTo>
                  <a:lnTo>
                    <a:pt x="7619" y="1270"/>
                  </a:lnTo>
                  <a:lnTo>
                    <a:pt x="8889" y="1270"/>
                  </a:lnTo>
                  <a:lnTo>
                    <a:pt x="8889" y="3810"/>
                  </a:lnTo>
                  <a:lnTo>
                    <a:pt x="7619" y="5080"/>
                  </a:lnTo>
                  <a:lnTo>
                    <a:pt x="2539" y="7620"/>
                  </a:lnTo>
                </a:path>
                <a:path w="12700" h="13970">
                  <a:moveTo>
                    <a:pt x="7619" y="5080"/>
                  </a:moveTo>
                  <a:lnTo>
                    <a:pt x="10159" y="5080"/>
                  </a:lnTo>
                  <a:lnTo>
                    <a:pt x="11429" y="6350"/>
                  </a:lnTo>
                  <a:lnTo>
                    <a:pt x="12699" y="7620"/>
                  </a:lnTo>
                  <a:lnTo>
                    <a:pt x="12699" y="10160"/>
                  </a:lnTo>
                </a:path>
                <a:path w="12700" h="13970">
                  <a:moveTo>
                    <a:pt x="5079" y="13970"/>
                  </a:moveTo>
                  <a:lnTo>
                    <a:pt x="11429" y="11430"/>
                  </a:lnTo>
                </a:path>
                <a:path w="12700" h="13970">
                  <a:moveTo>
                    <a:pt x="12699" y="10160"/>
                  </a:moveTo>
                  <a:lnTo>
                    <a:pt x="1142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3" name="object 2733"/>
            <p:cNvSpPr/>
            <p:nvPr/>
          </p:nvSpPr>
          <p:spPr>
            <a:xfrm>
              <a:off x="8379460" y="622680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0" y="3810"/>
                  </a:moveTo>
                  <a:lnTo>
                    <a:pt x="5080" y="13970"/>
                  </a:lnTo>
                  <a:lnTo>
                    <a:pt x="6350" y="15240"/>
                  </a:lnTo>
                  <a:lnTo>
                    <a:pt x="8890" y="15240"/>
                  </a:lnTo>
                  <a:lnTo>
                    <a:pt x="12700" y="12700"/>
                  </a:lnTo>
                  <a:lnTo>
                    <a:pt x="13970" y="11430"/>
                  </a:lnTo>
                  <a:lnTo>
                    <a:pt x="13970" y="8890"/>
                  </a:lnTo>
                  <a:lnTo>
                    <a:pt x="889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4" name="object 2734"/>
            <p:cNvSpPr/>
            <p:nvPr/>
          </p:nvSpPr>
          <p:spPr>
            <a:xfrm>
              <a:off x="8392160" y="622172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6350" y="15239"/>
                  </a:moveTo>
                  <a:lnTo>
                    <a:pt x="0" y="2539"/>
                  </a:lnTo>
                  <a:lnTo>
                    <a:pt x="5080" y="0"/>
                  </a:lnTo>
                  <a:lnTo>
                    <a:pt x="7620" y="0"/>
                  </a:lnTo>
                  <a:lnTo>
                    <a:pt x="8890" y="1269"/>
                  </a:lnTo>
                  <a:lnTo>
                    <a:pt x="10160" y="2539"/>
                  </a:lnTo>
                  <a:lnTo>
                    <a:pt x="10160" y="5079"/>
                  </a:lnTo>
                  <a:lnTo>
                    <a:pt x="8890" y="6349"/>
                  </a:lnTo>
                  <a:lnTo>
                    <a:pt x="3810" y="8889"/>
                  </a:lnTo>
                </a:path>
                <a:path w="13970" h="15239">
                  <a:moveTo>
                    <a:pt x="8890" y="6349"/>
                  </a:moveTo>
                  <a:lnTo>
                    <a:pt x="1397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5" name="object 2735"/>
            <p:cNvSpPr/>
            <p:nvPr/>
          </p:nvSpPr>
          <p:spPr>
            <a:xfrm>
              <a:off x="11756389" y="456565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7620" y="11429"/>
                  </a:moveTo>
                  <a:lnTo>
                    <a:pt x="11430" y="10159"/>
                  </a:lnTo>
                  <a:lnTo>
                    <a:pt x="12700" y="8889"/>
                  </a:lnTo>
                  <a:lnTo>
                    <a:pt x="12700" y="7619"/>
                  </a:lnTo>
                  <a:lnTo>
                    <a:pt x="12700" y="6349"/>
                  </a:lnTo>
                  <a:lnTo>
                    <a:pt x="12700" y="3809"/>
                  </a:lnTo>
                </a:path>
                <a:path w="12700" h="11429">
                  <a:moveTo>
                    <a:pt x="5080" y="6349"/>
                  </a:moveTo>
                  <a:lnTo>
                    <a:pt x="3810" y="8889"/>
                  </a:lnTo>
                  <a:lnTo>
                    <a:pt x="1270" y="761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2700" y="380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6" name="object 2736"/>
            <p:cNvSpPr/>
            <p:nvPr/>
          </p:nvSpPr>
          <p:spPr>
            <a:xfrm>
              <a:off x="11621770" y="481075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0159" y="10160"/>
                  </a:moveTo>
                  <a:lnTo>
                    <a:pt x="12699" y="10160"/>
                  </a:lnTo>
                  <a:lnTo>
                    <a:pt x="13969" y="8890"/>
                  </a:lnTo>
                  <a:lnTo>
                    <a:pt x="13969" y="7620"/>
                  </a:lnTo>
                  <a:lnTo>
                    <a:pt x="13969" y="6350"/>
                  </a:lnTo>
                  <a:lnTo>
                    <a:pt x="12699" y="2540"/>
                  </a:lnTo>
                </a:path>
                <a:path w="13970" h="10160">
                  <a:moveTo>
                    <a:pt x="5079" y="6350"/>
                  </a:moveTo>
                  <a:lnTo>
                    <a:pt x="5079" y="8890"/>
                  </a:lnTo>
                  <a:lnTo>
                    <a:pt x="2539" y="7620"/>
                  </a:lnTo>
                  <a:lnTo>
                    <a:pt x="0" y="5080"/>
                  </a:lnTo>
                  <a:lnTo>
                    <a:pt x="1269" y="2540"/>
                  </a:lnTo>
                  <a:lnTo>
                    <a:pt x="2539" y="0"/>
                  </a:lnTo>
                  <a:lnTo>
                    <a:pt x="5079" y="0"/>
                  </a:lnTo>
                </a:path>
                <a:path w="13970" h="10160">
                  <a:moveTo>
                    <a:pt x="5079" y="0"/>
                  </a:moveTo>
                  <a:lnTo>
                    <a:pt x="7619" y="0"/>
                  </a:lnTo>
                  <a:lnTo>
                    <a:pt x="10159" y="1270"/>
                  </a:lnTo>
                  <a:lnTo>
                    <a:pt x="12699" y="254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7" name="object 2737"/>
            <p:cNvSpPr/>
            <p:nvPr/>
          </p:nvSpPr>
          <p:spPr>
            <a:xfrm>
              <a:off x="11492229" y="55143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11429" y="5079"/>
                  </a:moveTo>
                  <a:lnTo>
                    <a:pt x="10159" y="2539"/>
                  </a:lnTo>
                  <a:lnTo>
                    <a:pt x="8889" y="1269"/>
                  </a:lnTo>
                  <a:lnTo>
                    <a:pt x="8889" y="0"/>
                  </a:lnTo>
                  <a:lnTo>
                    <a:pt x="6349" y="0"/>
                  </a:lnTo>
                  <a:lnTo>
                    <a:pt x="3809" y="1269"/>
                  </a:lnTo>
                </a:path>
                <a:path w="11429" h="13970">
                  <a:moveTo>
                    <a:pt x="6349" y="8889"/>
                  </a:moveTo>
                  <a:lnTo>
                    <a:pt x="8889" y="10159"/>
                  </a:lnTo>
                  <a:lnTo>
                    <a:pt x="7619" y="12699"/>
                  </a:lnTo>
                  <a:lnTo>
                    <a:pt x="5079" y="13969"/>
                  </a:lnTo>
                  <a:lnTo>
                    <a:pt x="2539" y="12699"/>
                  </a:lnTo>
                  <a:lnTo>
                    <a:pt x="1269" y="12699"/>
                  </a:lnTo>
                  <a:lnTo>
                    <a:pt x="0" y="11429"/>
                  </a:lnTo>
                  <a:lnTo>
                    <a:pt x="0" y="8889"/>
                  </a:lnTo>
                </a:path>
                <a:path w="11429" h="13970">
                  <a:moveTo>
                    <a:pt x="0" y="8889"/>
                  </a:moveTo>
                  <a:lnTo>
                    <a:pt x="1269" y="6349"/>
                  </a:lnTo>
                  <a:lnTo>
                    <a:pt x="2539" y="3809"/>
                  </a:lnTo>
                  <a:lnTo>
                    <a:pt x="3809" y="126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8" name="object 2738"/>
            <p:cNvSpPr/>
            <p:nvPr/>
          </p:nvSpPr>
          <p:spPr>
            <a:xfrm>
              <a:off x="11482070" y="591820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7620" y="11429"/>
                  </a:moveTo>
                  <a:lnTo>
                    <a:pt x="11430" y="11429"/>
                  </a:lnTo>
                  <a:lnTo>
                    <a:pt x="12700" y="10159"/>
                  </a:lnTo>
                  <a:lnTo>
                    <a:pt x="12700" y="8889"/>
                  </a:lnTo>
                  <a:lnTo>
                    <a:pt x="13970" y="7619"/>
                  </a:lnTo>
                  <a:lnTo>
                    <a:pt x="12700" y="5079"/>
                  </a:lnTo>
                </a:path>
                <a:path w="13970" h="11429">
                  <a:moveTo>
                    <a:pt x="5080" y="6349"/>
                  </a:moveTo>
                  <a:lnTo>
                    <a:pt x="3810" y="8889"/>
                  </a:lnTo>
                  <a:lnTo>
                    <a:pt x="1270" y="761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6350" y="0"/>
                  </a:lnTo>
                </a:path>
                <a:path w="13970" h="11429">
                  <a:moveTo>
                    <a:pt x="6350" y="0"/>
                  </a:moveTo>
                  <a:lnTo>
                    <a:pt x="8890" y="1269"/>
                  </a:lnTo>
                  <a:lnTo>
                    <a:pt x="10160" y="2539"/>
                  </a:lnTo>
                  <a:lnTo>
                    <a:pt x="12700" y="507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9" name="object 2739"/>
            <p:cNvSpPr/>
            <p:nvPr/>
          </p:nvSpPr>
          <p:spPr>
            <a:xfrm>
              <a:off x="11333479" y="58470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0" name="object 2740"/>
            <p:cNvSpPr/>
            <p:nvPr/>
          </p:nvSpPr>
          <p:spPr>
            <a:xfrm>
              <a:off x="3124200" y="991742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5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1" name="object 2741"/>
            <p:cNvSpPr/>
            <p:nvPr/>
          </p:nvSpPr>
          <p:spPr>
            <a:xfrm>
              <a:off x="3172460" y="981202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59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10159"/>
                  </a:lnTo>
                  <a:lnTo>
                    <a:pt x="0" y="10159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2" name="object 2742"/>
            <p:cNvSpPr/>
            <p:nvPr/>
          </p:nvSpPr>
          <p:spPr>
            <a:xfrm>
              <a:off x="5266689" y="79082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3809"/>
                  </a:moveTo>
                  <a:lnTo>
                    <a:pt x="13970" y="2539"/>
                  </a:lnTo>
                  <a:lnTo>
                    <a:pt x="11430" y="1269"/>
                  </a:lnTo>
                </a:path>
                <a:path w="13970" h="10159">
                  <a:moveTo>
                    <a:pt x="13970" y="3809"/>
                  </a:moveTo>
                  <a:lnTo>
                    <a:pt x="13970" y="5079"/>
                  </a:lnTo>
                  <a:lnTo>
                    <a:pt x="13970" y="7619"/>
                  </a:lnTo>
                  <a:lnTo>
                    <a:pt x="11430" y="8889"/>
                  </a:lnTo>
                </a:path>
                <a:path w="13970" h="10159">
                  <a:moveTo>
                    <a:pt x="381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3810" y="1269"/>
                  </a:lnTo>
                </a:path>
                <a:path w="13970" h="10159">
                  <a:moveTo>
                    <a:pt x="3810" y="1269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1269"/>
                  </a:lnTo>
                </a:path>
                <a:path w="13970" h="10159">
                  <a:moveTo>
                    <a:pt x="11430" y="8889"/>
                  </a:moveTo>
                  <a:lnTo>
                    <a:pt x="8890" y="10159"/>
                  </a:lnTo>
                  <a:lnTo>
                    <a:pt x="6350" y="10159"/>
                  </a:lnTo>
                  <a:lnTo>
                    <a:pt x="381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3" name="object 2743"/>
            <p:cNvSpPr/>
            <p:nvPr/>
          </p:nvSpPr>
          <p:spPr>
            <a:xfrm>
              <a:off x="5266689" y="7922260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90">
                  <a:moveTo>
                    <a:pt x="13970" y="0"/>
                  </a:moveTo>
                  <a:lnTo>
                    <a:pt x="0" y="0"/>
                  </a:lnTo>
                </a:path>
                <a:path w="15239" h="8890">
                  <a:moveTo>
                    <a:pt x="1270" y="8890"/>
                  </a:moveTo>
                  <a:lnTo>
                    <a:pt x="15240" y="8890"/>
                  </a:lnTo>
                </a:path>
                <a:path w="15239" h="8890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4" name="object 2744"/>
            <p:cNvSpPr/>
            <p:nvPr/>
          </p:nvSpPr>
          <p:spPr>
            <a:xfrm>
              <a:off x="5267959" y="79362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5" name="object 2745"/>
            <p:cNvSpPr/>
            <p:nvPr/>
          </p:nvSpPr>
          <p:spPr>
            <a:xfrm>
              <a:off x="11056620" y="75869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6" name="object 2746"/>
            <p:cNvSpPr/>
            <p:nvPr/>
          </p:nvSpPr>
          <p:spPr>
            <a:xfrm>
              <a:off x="4041139" y="79730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7" name="object 2747"/>
            <p:cNvSpPr/>
            <p:nvPr/>
          </p:nvSpPr>
          <p:spPr>
            <a:xfrm>
              <a:off x="4044950" y="548005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8" name="object 2748"/>
            <p:cNvSpPr/>
            <p:nvPr/>
          </p:nvSpPr>
          <p:spPr>
            <a:xfrm>
              <a:off x="5274309" y="81635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5079" y="5080"/>
                  </a:moveTo>
                  <a:lnTo>
                    <a:pt x="6349" y="3810"/>
                  </a:lnTo>
                  <a:lnTo>
                    <a:pt x="6349" y="2540"/>
                  </a:lnTo>
                  <a:lnTo>
                    <a:pt x="6349" y="1270"/>
                  </a:lnTo>
                  <a:lnTo>
                    <a:pt x="5079" y="0"/>
                  </a:lnTo>
                </a:path>
                <a:path w="6350" h="5079">
                  <a:moveTo>
                    <a:pt x="1269" y="508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</a:path>
                <a:path w="6350" h="5079">
                  <a:moveTo>
                    <a:pt x="1269" y="0"/>
                  </a:moveTo>
                  <a:lnTo>
                    <a:pt x="2539" y="0"/>
                  </a:lnTo>
                  <a:lnTo>
                    <a:pt x="3809" y="0"/>
                  </a:lnTo>
                  <a:lnTo>
                    <a:pt x="5079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9" name="object 2749"/>
            <p:cNvSpPr/>
            <p:nvPr/>
          </p:nvSpPr>
          <p:spPr>
            <a:xfrm>
              <a:off x="5274309" y="817117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10"/>
                  </a:moveTo>
                  <a:lnTo>
                    <a:pt x="6350" y="2540"/>
                  </a:lnTo>
                  <a:lnTo>
                    <a:pt x="6350" y="1270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3810" y="0"/>
                  </a:lnTo>
                  <a:lnTo>
                    <a:pt x="2540" y="3810"/>
                  </a:lnTo>
                  <a:lnTo>
                    <a:pt x="1269" y="381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0" name="object 2750"/>
            <p:cNvSpPr/>
            <p:nvPr/>
          </p:nvSpPr>
          <p:spPr>
            <a:xfrm>
              <a:off x="4354829" y="830452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5079" y="5080"/>
                  </a:moveTo>
                  <a:lnTo>
                    <a:pt x="6349" y="3810"/>
                  </a:lnTo>
                  <a:lnTo>
                    <a:pt x="6349" y="2540"/>
                  </a:lnTo>
                  <a:lnTo>
                    <a:pt x="6349" y="1270"/>
                  </a:lnTo>
                  <a:lnTo>
                    <a:pt x="5079" y="1270"/>
                  </a:lnTo>
                </a:path>
                <a:path w="6350" h="5079">
                  <a:moveTo>
                    <a:pt x="1269" y="508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1270"/>
                  </a:lnTo>
                </a:path>
                <a:path w="6350" h="5079">
                  <a:moveTo>
                    <a:pt x="1269" y="1270"/>
                  </a:moveTo>
                  <a:lnTo>
                    <a:pt x="2539" y="0"/>
                  </a:lnTo>
                  <a:lnTo>
                    <a:pt x="3809" y="0"/>
                  </a:lnTo>
                  <a:lnTo>
                    <a:pt x="5079" y="127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1" name="object 2751"/>
            <p:cNvSpPr/>
            <p:nvPr/>
          </p:nvSpPr>
          <p:spPr>
            <a:xfrm>
              <a:off x="4354829" y="831214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10"/>
                  </a:moveTo>
                  <a:lnTo>
                    <a:pt x="6350" y="2540"/>
                  </a:lnTo>
                  <a:lnTo>
                    <a:pt x="6350" y="1270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3810" y="0"/>
                  </a:lnTo>
                  <a:lnTo>
                    <a:pt x="2540" y="3810"/>
                  </a:lnTo>
                  <a:lnTo>
                    <a:pt x="1269" y="381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2" name="object 2752"/>
            <p:cNvSpPr/>
            <p:nvPr/>
          </p:nvSpPr>
          <p:spPr>
            <a:xfrm>
              <a:off x="3063239" y="87617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19" h="5079">
                  <a:moveTo>
                    <a:pt x="5080" y="5080"/>
                  </a:moveTo>
                  <a:lnTo>
                    <a:pt x="6350" y="3810"/>
                  </a:lnTo>
                  <a:lnTo>
                    <a:pt x="7620" y="2540"/>
                  </a:lnTo>
                  <a:lnTo>
                    <a:pt x="6350" y="1270"/>
                  </a:lnTo>
                  <a:lnTo>
                    <a:pt x="5080" y="0"/>
                  </a:lnTo>
                </a:path>
                <a:path w="7619" h="5079">
                  <a:moveTo>
                    <a:pt x="1270" y="508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70" y="0"/>
                  </a:lnTo>
                </a:path>
                <a:path w="7619" h="5079">
                  <a:moveTo>
                    <a:pt x="127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508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3" name="object 2753"/>
            <p:cNvSpPr/>
            <p:nvPr/>
          </p:nvSpPr>
          <p:spPr>
            <a:xfrm>
              <a:off x="3063239" y="8769349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19" h="3809">
                  <a:moveTo>
                    <a:pt x="6350" y="3809"/>
                  </a:moveTo>
                  <a:lnTo>
                    <a:pt x="7620" y="2539"/>
                  </a:lnTo>
                  <a:lnTo>
                    <a:pt x="7620" y="1269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3810" y="0"/>
                  </a:lnTo>
                  <a:lnTo>
                    <a:pt x="2540" y="3809"/>
                  </a:lnTo>
                  <a:lnTo>
                    <a:pt x="1269" y="380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0" y="0"/>
                  </a:lnTo>
                  <a:lnTo>
                    <a:pt x="1269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4" name="object 2754"/>
            <p:cNvSpPr/>
            <p:nvPr/>
          </p:nvSpPr>
          <p:spPr>
            <a:xfrm>
              <a:off x="3242310" y="975359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19" h="5079">
                  <a:moveTo>
                    <a:pt x="5080" y="5079"/>
                  </a:moveTo>
                  <a:lnTo>
                    <a:pt x="6350" y="3809"/>
                  </a:lnTo>
                  <a:lnTo>
                    <a:pt x="7620" y="2539"/>
                  </a:lnTo>
                  <a:lnTo>
                    <a:pt x="6350" y="1269"/>
                  </a:lnTo>
                  <a:lnTo>
                    <a:pt x="5080" y="0"/>
                  </a:lnTo>
                </a:path>
                <a:path w="7619" h="5079">
                  <a:moveTo>
                    <a:pt x="1270" y="5079"/>
                  </a:moveTo>
                  <a:lnTo>
                    <a:pt x="0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1270" y="0"/>
                  </a:lnTo>
                </a:path>
                <a:path w="7619" h="5079">
                  <a:moveTo>
                    <a:pt x="127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508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5" name="object 2755"/>
            <p:cNvSpPr/>
            <p:nvPr/>
          </p:nvSpPr>
          <p:spPr>
            <a:xfrm>
              <a:off x="3242310" y="976122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19" h="3809">
                  <a:moveTo>
                    <a:pt x="6350" y="3809"/>
                  </a:moveTo>
                  <a:lnTo>
                    <a:pt x="7620" y="2539"/>
                  </a:lnTo>
                  <a:lnTo>
                    <a:pt x="7620" y="1269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2540" y="3809"/>
                  </a:lnTo>
                  <a:lnTo>
                    <a:pt x="1269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0" y="0"/>
                  </a:lnTo>
                  <a:lnTo>
                    <a:pt x="1269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6" name="object 2756"/>
            <p:cNvSpPr/>
            <p:nvPr/>
          </p:nvSpPr>
          <p:spPr>
            <a:xfrm>
              <a:off x="10265410" y="50190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7620" y="1270"/>
                  </a:moveTo>
                  <a:lnTo>
                    <a:pt x="6350" y="0"/>
                  </a:lnTo>
                  <a:lnTo>
                    <a:pt x="3810" y="1270"/>
                  </a:lnTo>
                </a:path>
                <a:path w="11429" h="13970">
                  <a:moveTo>
                    <a:pt x="7620" y="1270"/>
                  </a:moveTo>
                  <a:lnTo>
                    <a:pt x="8890" y="1270"/>
                  </a:lnTo>
                  <a:lnTo>
                    <a:pt x="10160" y="2540"/>
                  </a:lnTo>
                  <a:lnTo>
                    <a:pt x="11430" y="6350"/>
                  </a:lnTo>
                </a:path>
                <a:path w="11429" h="13970">
                  <a:moveTo>
                    <a:pt x="6350" y="12700"/>
                  </a:moveTo>
                  <a:lnTo>
                    <a:pt x="3810" y="13970"/>
                  </a:lnTo>
                  <a:lnTo>
                    <a:pt x="2540" y="1397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8890"/>
                  </a:lnTo>
                </a:path>
                <a:path w="11429" h="13970">
                  <a:moveTo>
                    <a:pt x="0" y="8890"/>
                  </a:moveTo>
                  <a:lnTo>
                    <a:pt x="0" y="6350"/>
                  </a:lnTo>
                  <a:lnTo>
                    <a:pt x="1270" y="3810"/>
                  </a:lnTo>
                  <a:lnTo>
                    <a:pt x="3810" y="1270"/>
                  </a:lnTo>
                </a:path>
                <a:path w="11429" h="13970">
                  <a:moveTo>
                    <a:pt x="11430" y="6350"/>
                  </a:moveTo>
                  <a:lnTo>
                    <a:pt x="10160" y="8890"/>
                  </a:lnTo>
                  <a:lnTo>
                    <a:pt x="8890" y="11430"/>
                  </a:lnTo>
                  <a:lnTo>
                    <a:pt x="635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7" name="object 2757"/>
            <p:cNvSpPr/>
            <p:nvPr/>
          </p:nvSpPr>
          <p:spPr>
            <a:xfrm>
              <a:off x="10275570" y="502538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6350" y="0"/>
                  </a:moveTo>
                  <a:lnTo>
                    <a:pt x="0" y="11430"/>
                  </a:lnTo>
                </a:path>
                <a:path w="13970" h="15239">
                  <a:moveTo>
                    <a:pt x="6350" y="15240"/>
                  </a:moveTo>
                  <a:lnTo>
                    <a:pt x="13970" y="3810"/>
                  </a:lnTo>
                </a:path>
                <a:path w="13970" h="15239">
                  <a:moveTo>
                    <a:pt x="10160" y="10160"/>
                  </a:moveTo>
                  <a:lnTo>
                    <a:pt x="254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8" name="object 2758"/>
            <p:cNvSpPr/>
            <p:nvPr/>
          </p:nvSpPr>
          <p:spPr>
            <a:xfrm>
              <a:off x="10286999" y="503173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762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2700" y="889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9" name="object 2759"/>
            <p:cNvSpPr/>
            <p:nvPr/>
          </p:nvSpPr>
          <p:spPr>
            <a:xfrm>
              <a:off x="10505439" y="516127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1270"/>
                  </a:moveTo>
                  <a:lnTo>
                    <a:pt x="6350" y="0"/>
                  </a:lnTo>
                  <a:lnTo>
                    <a:pt x="3810" y="1270"/>
                  </a:lnTo>
                </a:path>
                <a:path w="11429" h="13970">
                  <a:moveTo>
                    <a:pt x="8890" y="1270"/>
                  </a:moveTo>
                  <a:lnTo>
                    <a:pt x="10160" y="3810"/>
                  </a:lnTo>
                  <a:lnTo>
                    <a:pt x="11430" y="6350"/>
                  </a:lnTo>
                </a:path>
                <a:path w="11429" h="13970">
                  <a:moveTo>
                    <a:pt x="6350" y="12700"/>
                  </a:moveTo>
                  <a:lnTo>
                    <a:pt x="3810" y="13970"/>
                  </a:lnTo>
                  <a:lnTo>
                    <a:pt x="2540" y="1397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8890"/>
                  </a:lnTo>
                </a:path>
                <a:path w="11429" h="13970">
                  <a:moveTo>
                    <a:pt x="0" y="8890"/>
                  </a:moveTo>
                  <a:lnTo>
                    <a:pt x="1270" y="6350"/>
                  </a:lnTo>
                  <a:lnTo>
                    <a:pt x="2540" y="3810"/>
                  </a:lnTo>
                  <a:lnTo>
                    <a:pt x="3810" y="1270"/>
                  </a:lnTo>
                </a:path>
                <a:path w="11429" h="13970">
                  <a:moveTo>
                    <a:pt x="11430" y="6350"/>
                  </a:moveTo>
                  <a:lnTo>
                    <a:pt x="10160" y="8890"/>
                  </a:lnTo>
                  <a:lnTo>
                    <a:pt x="8890" y="11430"/>
                  </a:lnTo>
                  <a:lnTo>
                    <a:pt x="635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0" name="object 2760"/>
            <p:cNvSpPr/>
            <p:nvPr/>
          </p:nvSpPr>
          <p:spPr>
            <a:xfrm>
              <a:off x="10515599" y="516762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6350" y="0"/>
                  </a:moveTo>
                  <a:lnTo>
                    <a:pt x="0" y="11430"/>
                  </a:lnTo>
                </a:path>
                <a:path w="13970" h="16510">
                  <a:moveTo>
                    <a:pt x="635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1" name="object 2761"/>
            <p:cNvSpPr/>
            <p:nvPr/>
          </p:nvSpPr>
          <p:spPr>
            <a:xfrm>
              <a:off x="10527029" y="517397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381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889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2" name="object 2762"/>
            <p:cNvSpPr/>
            <p:nvPr/>
          </p:nvSpPr>
          <p:spPr>
            <a:xfrm>
              <a:off x="10745470" y="530478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6350" y="0"/>
                  </a:lnTo>
                  <a:lnTo>
                    <a:pt x="381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381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3810" y="0"/>
                  </a:lnTo>
                </a:path>
                <a:path w="11429" h="1270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3" name="object 2763"/>
            <p:cNvSpPr/>
            <p:nvPr/>
          </p:nvSpPr>
          <p:spPr>
            <a:xfrm>
              <a:off x="10755629" y="530987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1430"/>
                  </a:lnTo>
                </a:path>
                <a:path w="13970" h="16510">
                  <a:moveTo>
                    <a:pt x="635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4" name="object 2764"/>
            <p:cNvSpPr/>
            <p:nvPr/>
          </p:nvSpPr>
          <p:spPr>
            <a:xfrm>
              <a:off x="10767060" y="5316220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381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889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5" name="object 2765"/>
            <p:cNvSpPr/>
            <p:nvPr/>
          </p:nvSpPr>
          <p:spPr>
            <a:xfrm>
              <a:off x="10985499" y="544702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7620" y="0"/>
                  </a:lnTo>
                  <a:lnTo>
                    <a:pt x="381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508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3810" y="0"/>
                  </a:lnTo>
                </a:path>
                <a:path w="11429" h="1270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6" name="object 2766"/>
            <p:cNvSpPr/>
            <p:nvPr/>
          </p:nvSpPr>
          <p:spPr>
            <a:xfrm>
              <a:off x="10995660" y="545210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1430"/>
                  </a:lnTo>
                </a:path>
                <a:path w="13970" h="16510">
                  <a:moveTo>
                    <a:pt x="762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7" name="object 2767"/>
            <p:cNvSpPr/>
            <p:nvPr/>
          </p:nvSpPr>
          <p:spPr>
            <a:xfrm>
              <a:off x="11008360" y="545845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635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8" name="object 2768"/>
            <p:cNvSpPr/>
            <p:nvPr/>
          </p:nvSpPr>
          <p:spPr>
            <a:xfrm>
              <a:off x="4301489" y="97866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8889"/>
                  </a:lnTo>
                  <a:lnTo>
                    <a:pt x="0" y="888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9" name="object 2769"/>
            <p:cNvSpPr/>
            <p:nvPr/>
          </p:nvSpPr>
          <p:spPr>
            <a:xfrm>
              <a:off x="3618229" y="81330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40"/>
                  </a:lnTo>
                </a:path>
                <a:path w="10160" h="13970">
                  <a:moveTo>
                    <a:pt x="8890" y="10160"/>
                  </a:moveTo>
                  <a:lnTo>
                    <a:pt x="7620" y="1270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1270" y="10160"/>
                  </a:lnTo>
                </a:path>
                <a:path w="10160" h="13970">
                  <a:moveTo>
                    <a:pt x="127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70" y="2540"/>
                  </a:lnTo>
                </a:path>
                <a:path w="10160" h="13970">
                  <a:moveTo>
                    <a:pt x="8890" y="2540"/>
                  </a:moveTo>
                  <a:lnTo>
                    <a:pt x="10160" y="5080"/>
                  </a:lnTo>
                  <a:lnTo>
                    <a:pt x="10160" y="7620"/>
                  </a:lnTo>
                  <a:lnTo>
                    <a:pt x="8890" y="1016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0" name="object 2770"/>
            <p:cNvSpPr/>
            <p:nvPr/>
          </p:nvSpPr>
          <p:spPr>
            <a:xfrm>
              <a:off x="3632200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1" name="object 2771"/>
            <p:cNvSpPr/>
            <p:nvPr/>
          </p:nvSpPr>
          <p:spPr>
            <a:xfrm>
              <a:off x="3646169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2" name="object 2772"/>
            <p:cNvSpPr/>
            <p:nvPr/>
          </p:nvSpPr>
          <p:spPr>
            <a:xfrm>
              <a:off x="3897629" y="813181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40"/>
                  </a:lnTo>
                </a:path>
                <a:path w="10160" h="13970">
                  <a:moveTo>
                    <a:pt x="8890" y="11430"/>
                  </a:moveTo>
                  <a:lnTo>
                    <a:pt x="7620" y="1270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5080"/>
                  </a:lnTo>
                  <a:lnTo>
                    <a:pt x="1270" y="2540"/>
                  </a:lnTo>
                </a:path>
                <a:path w="10160" h="13970">
                  <a:moveTo>
                    <a:pt x="8890" y="2540"/>
                  </a:moveTo>
                  <a:lnTo>
                    <a:pt x="10160" y="508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3" name="object 2773"/>
            <p:cNvSpPr/>
            <p:nvPr/>
          </p:nvSpPr>
          <p:spPr>
            <a:xfrm>
              <a:off x="3911600" y="81318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4" name="object 2774"/>
            <p:cNvSpPr/>
            <p:nvPr/>
          </p:nvSpPr>
          <p:spPr>
            <a:xfrm>
              <a:off x="3925569" y="81318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5" name="object 2775"/>
            <p:cNvSpPr/>
            <p:nvPr/>
          </p:nvSpPr>
          <p:spPr>
            <a:xfrm>
              <a:off x="4177029" y="81305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1269"/>
                  </a:lnTo>
                  <a:lnTo>
                    <a:pt x="0" y="253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69"/>
                  </a:lnTo>
                  <a:lnTo>
                    <a:pt x="8890" y="3809"/>
                  </a:lnTo>
                </a:path>
                <a:path w="8889" h="13970">
                  <a:moveTo>
                    <a:pt x="8890" y="11429"/>
                  </a:moveTo>
                  <a:lnTo>
                    <a:pt x="7620" y="1396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0" y="11429"/>
                  </a:lnTo>
                </a:path>
                <a:path w="8889" h="13970">
                  <a:moveTo>
                    <a:pt x="0" y="1142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2539"/>
                  </a:lnTo>
                </a:path>
                <a:path w="8889" h="13970">
                  <a:moveTo>
                    <a:pt x="8890" y="3809"/>
                  </a:moveTo>
                  <a:lnTo>
                    <a:pt x="8890" y="6349"/>
                  </a:lnTo>
                  <a:lnTo>
                    <a:pt x="8890" y="8889"/>
                  </a:lnTo>
                  <a:lnTo>
                    <a:pt x="889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6" name="object 2776"/>
            <p:cNvSpPr/>
            <p:nvPr/>
          </p:nvSpPr>
          <p:spPr>
            <a:xfrm>
              <a:off x="4191000" y="813053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69"/>
                  </a:lnTo>
                </a:path>
                <a:path w="7620" h="13970">
                  <a:moveTo>
                    <a:pt x="7620" y="13969"/>
                  </a:moveTo>
                  <a:lnTo>
                    <a:pt x="7620" y="0"/>
                  </a:lnTo>
                </a:path>
                <a:path w="7620" h="13970">
                  <a:moveTo>
                    <a:pt x="762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7" name="object 2777"/>
            <p:cNvSpPr/>
            <p:nvPr/>
          </p:nvSpPr>
          <p:spPr>
            <a:xfrm>
              <a:off x="4204969" y="81305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1269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6350" y="761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8" name="object 2778"/>
            <p:cNvSpPr/>
            <p:nvPr/>
          </p:nvSpPr>
          <p:spPr>
            <a:xfrm>
              <a:off x="4994909" y="81267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508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9" name="object 2779"/>
            <p:cNvSpPr/>
            <p:nvPr/>
          </p:nvSpPr>
          <p:spPr>
            <a:xfrm>
              <a:off x="5001259" y="814069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0" name="object 2780"/>
            <p:cNvSpPr/>
            <p:nvPr/>
          </p:nvSpPr>
          <p:spPr>
            <a:xfrm>
              <a:off x="4994909" y="81546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79"/>
                  </a:lnTo>
                  <a:lnTo>
                    <a:pt x="12700" y="7619"/>
                  </a:lnTo>
                  <a:lnTo>
                    <a:pt x="11430" y="7619"/>
                  </a:lnTo>
                  <a:lnTo>
                    <a:pt x="10160" y="7619"/>
                  </a:lnTo>
                  <a:lnTo>
                    <a:pt x="8890" y="7619"/>
                  </a:lnTo>
                  <a:lnTo>
                    <a:pt x="7620" y="6349"/>
                  </a:lnTo>
                  <a:lnTo>
                    <a:pt x="7620" y="0"/>
                  </a:lnTo>
                </a:path>
                <a:path w="13970" h="8890">
                  <a:moveTo>
                    <a:pt x="7620" y="6349"/>
                  </a:moveTo>
                  <a:lnTo>
                    <a:pt x="6350" y="7619"/>
                  </a:lnTo>
                  <a:lnTo>
                    <a:pt x="5080" y="8889"/>
                  </a:lnTo>
                  <a:lnTo>
                    <a:pt x="2540" y="8889"/>
                  </a:lnTo>
                  <a:lnTo>
                    <a:pt x="1270" y="7619"/>
                  </a:lnTo>
                </a:path>
                <a:path w="13970" h="8890">
                  <a:moveTo>
                    <a:pt x="0" y="0"/>
                  </a:moveTo>
                  <a:lnTo>
                    <a:pt x="0" y="6349"/>
                  </a:lnTo>
                </a:path>
                <a:path w="13970" h="8890">
                  <a:moveTo>
                    <a:pt x="1270" y="7619"/>
                  </a:move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1" name="object 2781"/>
            <p:cNvSpPr/>
            <p:nvPr/>
          </p:nvSpPr>
          <p:spPr>
            <a:xfrm>
              <a:off x="4994909" y="81686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39"/>
                  </a:lnTo>
                  <a:lnTo>
                    <a:pt x="0" y="6349"/>
                  </a:lnTo>
                  <a:lnTo>
                    <a:pt x="1270" y="7619"/>
                  </a:lnTo>
                  <a:lnTo>
                    <a:pt x="2540" y="8889"/>
                  </a:lnTo>
                  <a:lnTo>
                    <a:pt x="1397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2" name="object 2782"/>
            <p:cNvSpPr/>
            <p:nvPr/>
          </p:nvSpPr>
          <p:spPr>
            <a:xfrm>
              <a:off x="4994909" y="81826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  <a:path w="13970" h="8890">
                  <a:moveTo>
                    <a:pt x="7620" y="508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3" name="object 2783"/>
            <p:cNvSpPr/>
            <p:nvPr/>
          </p:nvSpPr>
          <p:spPr>
            <a:xfrm>
              <a:off x="5044439" y="81203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13970" y="8890"/>
                  </a:lnTo>
                </a:path>
                <a:path w="13970" h="8890">
                  <a:moveTo>
                    <a:pt x="13970" y="3810"/>
                  </a:moveTo>
                  <a:lnTo>
                    <a:pt x="0" y="3810"/>
                  </a:lnTo>
                </a:path>
              </a:pathLst>
            </a:custGeom>
            <a:ln w="6096">
              <a:solidFill>
                <a:srgbClr val="FFD2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4" name="object 2784"/>
            <p:cNvSpPr/>
            <p:nvPr/>
          </p:nvSpPr>
          <p:spPr>
            <a:xfrm>
              <a:off x="5050789" y="813307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D2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5" name="object 2785"/>
            <p:cNvSpPr/>
            <p:nvPr/>
          </p:nvSpPr>
          <p:spPr>
            <a:xfrm>
              <a:off x="5044439" y="814704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6350"/>
                  </a:lnTo>
                  <a:lnTo>
                    <a:pt x="10160" y="7620"/>
                  </a:lnTo>
                  <a:lnTo>
                    <a:pt x="8890" y="6350"/>
                  </a:lnTo>
                  <a:lnTo>
                    <a:pt x="7620" y="6350"/>
                  </a:lnTo>
                  <a:lnTo>
                    <a:pt x="7620" y="0"/>
                  </a:lnTo>
                </a:path>
                <a:path w="13970" h="7620">
                  <a:moveTo>
                    <a:pt x="7620" y="6350"/>
                  </a:moveTo>
                  <a:lnTo>
                    <a:pt x="6350" y="7620"/>
                  </a:lnTo>
                  <a:lnTo>
                    <a:pt x="5080" y="7620"/>
                  </a:lnTo>
                  <a:lnTo>
                    <a:pt x="2540" y="7620"/>
                  </a:lnTo>
                  <a:lnTo>
                    <a:pt x="1270" y="7620"/>
                  </a:lnTo>
                </a:path>
                <a:path w="13970" h="7620">
                  <a:moveTo>
                    <a:pt x="0" y="0"/>
                  </a:moveTo>
                  <a:lnTo>
                    <a:pt x="0" y="6350"/>
                  </a:lnTo>
                </a:path>
                <a:path w="13970" h="7620">
                  <a:moveTo>
                    <a:pt x="127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D2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6" name="object 2786"/>
            <p:cNvSpPr/>
            <p:nvPr/>
          </p:nvSpPr>
          <p:spPr>
            <a:xfrm>
              <a:off x="5044439" y="815974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6350"/>
                  </a:lnTo>
                  <a:lnTo>
                    <a:pt x="1270" y="8890"/>
                  </a:lnTo>
                  <a:lnTo>
                    <a:pt x="2540" y="8890"/>
                  </a:lnTo>
                  <a:lnTo>
                    <a:pt x="13970" y="8890"/>
                  </a:lnTo>
                </a:path>
              </a:pathLst>
            </a:custGeom>
            <a:ln w="6096">
              <a:solidFill>
                <a:srgbClr val="FFD2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7" name="object 2787"/>
            <p:cNvSpPr/>
            <p:nvPr/>
          </p:nvSpPr>
          <p:spPr>
            <a:xfrm>
              <a:off x="5044439" y="817372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0"/>
                  </a:moveTo>
                  <a:lnTo>
                    <a:pt x="13970" y="0"/>
                  </a:lnTo>
                  <a:lnTo>
                    <a:pt x="13970" y="5079"/>
                  </a:lnTo>
                  <a:lnTo>
                    <a:pt x="12700" y="6349"/>
                  </a:lnTo>
                  <a:lnTo>
                    <a:pt x="10160" y="7619"/>
                  </a:lnTo>
                  <a:lnTo>
                    <a:pt x="8890" y="7619"/>
                  </a:lnTo>
                  <a:lnTo>
                    <a:pt x="7620" y="6349"/>
                  </a:lnTo>
                  <a:lnTo>
                    <a:pt x="6350" y="5079"/>
                  </a:lnTo>
                  <a:lnTo>
                    <a:pt x="6350" y="0"/>
                  </a:lnTo>
                </a:path>
                <a:path w="13970" h="7620">
                  <a:moveTo>
                    <a:pt x="6350" y="507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D2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8" name="object 2788"/>
            <p:cNvSpPr/>
            <p:nvPr/>
          </p:nvSpPr>
          <p:spPr>
            <a:xfrm>
              <a:off x="3117850" y="813434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8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0160" h="13970">
                  <a:moveTo>
                    <a:pt x="5080" y="0"/>
                  </a:moveTo>
                  <a:lnTo>
                    <a:pt x="635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10160" h="13970">
                  <a:moveTo>
                    <a:pt x="8890" y="11430"/>
                  </a:moveTo>
                  <a:lnTo>
                    <a:pt x="7620" y="1397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3810"/>
                  </a:lnTo>
                </a:path>
                <a:path w="10160" h="13970">
                  <a:moveTo>
                    <a:pt x="8890" y="3810"/>
                  </a:moveTo>
                  <a:lnTo>
                    <a:pt x="1016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9" name="object 2789"/>
            <p:cNvSpPr/>
            <p:nvPr/>
          </p:nvSpPr>
          <p:spPr>
            <a:xfrm>
              <a:off x="3131819" y="813434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0" name="object 2790"/>
            <p:cNvSpPr/>
            <p:nvPr/>
          </p:nvSpPr>
          <p:spPr>
            <a:xfrm>
              <a:off x="3145789" y="813434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1269"/>
                  </a:lnTo>
                  <a:lnTo>
                    <a:pt x="8890" y="3809"/>
                  </a:lnTo>
                  <a:lnTo>
                    <a:pt x="8890" y="5079"/>
                  </a:lnTo>
                  <a:lnTo>
                    <a:pt x="7620" y="6349"/>
                  </a:lnTo>
                  <a:lnTo>
                    <a:pt x="6350" y="761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1" name="object 2791"/>
            <p:cNvSpPr/>
            <p:nvPr/>
          </p:nvSpPr>
          <p:spPr>
            <a:xfrm>
              <a:off x="3397250" y="81330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10160" h="13970">
                  <a:moveTo>
                    <a:pt x="8890" y="11430"/>
                  </a:moveTo>
                  <a:lnTo>
                    <a:pt x="762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3810"/>
                  </a:lnTo>
                </a:path>
                <a:path w="10160" h="13970">
                  <a:moveTo>
                    <a:pt x="8890" y="3810"/>
                  </a:moveTo>
                  <a:lnTo>
                    <a:pt x="1016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2" name="object 2792"/>
            <p:cNvSpPr/>
            <p:nvPr/>
          </p:nvSpPr>
          <p:spPr>
            <a:xfrm>
              <a:off x="3411219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3" name="object 2793"/>
            <p:cNvSpPr/>
            <p:nvPr/>
          </p:nvSpPr>
          <p:spPr>
            <a:xfrm>
              <a:off x="3425189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127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4" name="object 2794"/>
            <p:cNvSpPr/>
            <p:nvPr/>
          </p:nvSpPr>
          <p:spPr>
            <a:xfrm>
              <a:off x="5283200" y="831977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5079"/>
                  </a:moveTo>
                  <a:lnTo>
                    <a:pt x="12700" y="2539"/>
                  </a:lnTo>
                  <a:lnTo>
                    <a:pt x="11430" y="1269"/>
                  </a:lnTo>
                </a:path>
                <a:path w="13970" h="10159">
                  <a:moveTo>
                    <a:pt x="13970" y="5079"/>
                  </a:moveTo>
                  <a:lnTo>
                    <a:pt x="13970" y="6349"/>
                  </a:lnTo>
                  <a:lnTo>
                    <a:pt x="12700" y="7619"/>
                  </a:lnTo>
                  <a:lnTo>
                    <a:pt x="10160" y="8889"/>
                  </a:lnTo>
                </a:path>
                <a:path w="13970" h="10159">
                  <a:moveTo>
                    <a:pt x="2540" y="8889"/>
                  </a:moveTo>
                  <a:lnTo>
                    <a:pt x="0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10159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1269"/>
                  </a:lnTo>
                </a:path>
                <a:path w="13970" h="10159">
                  <a:moveTo>
                    <a:pt x="10160" y="8889"/>
                  </a:moveTo>
                  <a:lnTo>
                    <a:pt x="7620" y="10159"/>
                  </a:lnTo>
                  <a:lnTo>
                    <a:pt x="5080" y="1015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5" name="object 2795"/>
            <p:cNvSpPr/>
            <p:nvPr/>
          </p:nvSpPr>
          <p:spPr>
            <a:xfrm>
              <a:off x="5283200" y="83337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89"/>
                  </a:moveTo>
                  <a:lnTo>
                    <a:pt x="13970" y="8889"/>
                  </a:lnTo>
                </a:path>
                <a:path w="13970" h="8890">
                  <a:moveTo>
                    <a:pt x="6350" y="8889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6" name="object 2796"/>
            <p:cNvSpPr/>
            <p:nvPr/>
          </p:nvSpPr>
          <p:spPr>
            <a:xfrm>
              <a:off x="5283200" y="83477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7" name="object 2797"/>
            <p:cNvSpPr/>
            <p:nvPr/>
          </p:nvSpPr>
          <p:spPr>
            <a:xfrm>
              <a:off x="5283200" y="859917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3809"/>
                  </a:moveTo>
                  <a:lnTo>
                    <a:pt x="12700" y="2539"/>
                  </a:lnTo>
                  <a:lnTo>
                    <a:pt x="11430" y="1269"/>
                  </a:lnTo>
                </a:path>
                <a:path w="13970" h="10159">
                  <a:moveTo>
                    <a:pt x="13970" y="3809"/>
                  </a:moveTo>
                  <a:lnTo>
                    <a:pt x="13970" y="5079"/>
                  </a:lnTo>
                  <a:lnTo>
                    <a:pt x="12700" y="7619"/>
                  </a:lnTo>
                  <a:lnTo>
                    <a:pt x="10160" y="8889"/>
                  </a:lnTo>
                </a:path>
                <a:path w="13970" h="10159">
                  <a:moveTo>
                    <a:pt x="2540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10159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1269"/>
                  </a:lnTo>
                </a:path>
                <a:path w="13970" h="10159">
                  <a:moveTo>
                    <a:pt x="10160" y="8889"/>
                  </a:moveTo>
                  <a:lnTo>
                    <a:pt x="7620" y="10159"/>
                  </a:lnTo>
                  <a:lnTo>
                    <a:pt x="5080" y="1015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8" name="object 2798"/>
            <p:cNvSpPr/>
            <p:nvPr/>
          </p:nvSpPr>
          <p:spPr>
            <a:xfrm>
              <a:off x="5283200" y="86131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89"/>
                  </a:moveTo>
                  <a:lnTo>
                    <a:pt x="13970" y="8889"/>
                  </a:lnTo>
                </a:path>
                <a:path w="13970" h="8890">
                  <a:moveTo>
                    <a:pt x="6350" y="8889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9" name="object 2799"/>
            <p:cNvSpPr/>
            <p:nvPr/>
          </p:nvSpPr>
          <p:spPr>
            <a:xfrm>
              <a:off x="5283200" y="86271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0" name="object 2800"/>
            <p:cNvSpPr/>
            <p:nvPr/>
          </p:nvSpPr>
          <p:spPr>
            <a:xfrm>
              <a:off x="5283200" y="88785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09"/>
                  </a:moveTo>
                  <a:lnTo>
                    <a:pt x="12700" y="2539"/>
                  </a:lnTo>
                  <a:lnTo>
                    <a:pt x="11430" y="1269"/>
                  </a:lnTo>
                </a:path>
                <a:path w="13970" h="8890">
                  <a:moveTo>
                    <a:pt x="13970" y="3809"/>
                  </a:moveTo>
                  <a:lnTo>
                    <a:pt x="13970" y="5079"/>
                  </a:lnTo>
                  <a:lnTo>
                    <a:pt x="12700" y="7619"/>
                  </a:lnTo>
                  <a:lnTo>
                    <a:pt x="10160" y="8889"/>
                  </a:lnTo>
                </a:path>
                <a:path w="13970" h="8890">
                  <a:moveTo>
                    <a:pt x="2540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8890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1269"/>
                  </a:lnTo>
                </a:path>
                <a:path w="13970" h="8890">
                  <a:moveTo>
                    <a:pt x="10160" y="8889"/>
                  </a:moveTo>
                  <a:lnTo>
                    <a:pt x="7620" y="8889"/>
                  </a:lnTo>
                  <a:lnTo>
                    <a:pt x="5080" y="888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1" name="object 2801"/>
            <p:cNvSpPr/>
            <p:nvPr/>
          </p:nvSpPr>
          <p:spPr>
            <a:xfrm>
              <a:off x="5283200" y="88925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89"/>
                  </a:moveTo>
                  <a:lnTo>
                    <a:pt x="13970" y="8889"/>
                  </a:lnTo>
                </a:path>
                <a:path w="13970" h="8890">
                  <a:moveTo>
                    <a:pt x="6350" y="8889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2" name="object 2802"/>
            <p:cNvSpPr/>
            <p:nvPr/>
          </p:nvSpPr>
          <p:spPr>
            <a:xfrm>
              <a:off x="5283200" y="89065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3" name="object 2803"/>
            <p:cNvSpPr/>
            <p:nvPr/>
          </p:nvSpPr>
          <p:spPr>
            <a:xfrm>
              <a:off x="5283200" y="91579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09"/>
                  </a:moveTo>
                  <a:lnTo>
                    <a:pt x="12700" y="2539"/>
                  </a:lnTo>
                  <a:lnTo>
                    <a:pt x="11430" y="0"/>
                  </a:lnTo>
                </a:path>
                <a:path w="13970" h="8890">
                  <a:moveTo>
                    <a:pt x="13970" y="3809"/>
                  </a:moveTo>
                  <a:lnTo>
                    <a:pt x="13970" y="5079"/>
                  </a:lnTo>
                  <a:lnTo>
                    <a:pt x="12700" y="7619"/>
                  </a:lnTo>
                  <a:lnTo>
                    <a:pt x="10160" y="8889"/>
                  </a:lnTo>
                </a:path>
                <a:path w="13970" h="8890">
                  <a:moveTo>
                    <a:pt x="2540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90">
                  <a:moveTo>
                    <a:pt x="10160" y="8889"/>
                  </a:moveTo>
                  <a:lnTo>
                    <a:pt x="7620" y="8889"/>
                  </a:lnTo>
                  <a:lnTo>
                    <a:pt x="5080" y="888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4" name="object 2804"/>
            <p:cNvSpPr/>
            <p:nvPr/>
          </p:nvSpPr>
          <p:spPr>
            <a:xfrm>
              <a:off x="5283200" y="917193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19"/>
                  </a:moveTo>
                  <a:lnTo>
                    <a:pt x="13970" y="7619"/>
                  </a:lnTo>
                </a:path>
                <a:path w="13970" h="7620">
                  <a:moveTo>
                    <a:pt x="6350" y="7619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5" name="object 2805"/>
            <p:cNvSpPr/>
            <p:nvPr/>
          </p:nvSpPr>
          <p:spPr>
            <a:xfrm>
              <a:off x="5283200" y="9185910"/>
              <a:ext cx="13970" cy="1270"/>
            </a:xfrm>
            <a:custGeom>
              <a:avLst/>
              <a:gdLst/>
              <a:ahLst/>
              <a:cxnLst/>
              <a:rect l="l" t="t" r="r" b="b"/>
              <a:pathLst>
                <a:path w="13970" h="1270">
                  <a:moveTo>
                    <a:pt x="0" y="0"/>
                  </a:moveTo>
                  <a:lnTo>
                    <a:pt x="13970" y="0"/>
                  </a:lnTo>
                  <a:lnTo>
                    <a:pt x="13970" y="1270"/>
                  </a:lnTo>
                </a:path>
                <a:path w="13970" h="1270">
                  <a:moveTo>
                    <a:pt x="6350" y="127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6" name="object 2806"/>
            <p:cNvSpPr/>
            <p:nvPr/>
          </p:nvSpPr>
          <p:spPr>
            <a:xfrm>
              <a:off x="3073400" y="81800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13969" y="3809"/>
                  </a:moveTo>
                  <a:lnTo>
                    <a:pt x="13969" y="2539"/>
                  </a:lnTo>
                  <a:lnTo>
                    <a:pt x="11429" y="0"/>
                  </a:lnTo>
                </a:path>
                <a:path w="13969" h="8890">
                  <a:moveTo>
                    <a:pt x="13969" y="3809"/>
                  </a:moveTo>
                  <a:lnTo>
                    <a:pt x="13969" y="5079"/>
                  </a:lnTo>
                  <a:lnTo>
                    <a:pt x="13969" y="7619"/>
                  </a:lnTo>
                  <a:lnTo>
                    <a:pt x="11429" y="8889"/>
                  </a:lnTo>
                </a:path>
                <a:path w="13969" h="8890">
                  <a:moveTo>
                    <a:pt x="2539" y="8889"/>
                  </a:move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39" y="0"/>
                  </a:lnTo>
                </a:path>
                <a:path w="13969" h="8890">
                  <a:moveTo>
                    <a:pt x="2539" y="0"/>
                  </a:moveTo>
                  <a:lnTo>
                    <a:pt x="5079" y="0"/>
                  </a:lnTo>
                  <a:lnTo>
                    <a:pt x="8889" y="0"/>
                  </a:lnTo>
                  <a:lnTo>
                    <a:pt x="11429" y="0"/>
                  </a:lnTo>
                </a:path>
                <a:path w="13969" h="8890">
                  <a:moveTo>
                    <a:pt x="11429" y="8889"/>
                  </a:moveTo>
                  <a:lnTo>
                    <a:pt x="7619" y="8889"/>
                  </a:lnTo>
                  <a:lnTo>
                    <a:pt x="5079" y="888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7" name="object 2807"/>
            <p:cNvSpPr/>
            <p:nvPr/>
          </p:nvSpPr>
          <p:spPr>
            <a:xfrm>
              <a:off x="3073400" y="819403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3969" y="0"/>
                  </a:moveTo>
                  <a:lnTo>
                    <a:pt x="0" y="0"/>
                  </a:lnTo>
                </a:path>
                <a:path w="13969" h="7620">
                  <a:moveTo>
                    <a:pt x="0" y="7619"/>
                  </a:moveTo>
                  <a:lnTo>
                    <a:pt x="13969" y="7619"/>
                  </a:lnTo>
                </a:path>
                <a:path w="13969" h="7620">
                  <a:moveTo>
                    <a:pt x="6349" y="7619"/>
                  </a:moveTo>
                  <a:lnTo>
                    <a:pt x="7619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8" name="object 2808"/>
            <p:cNvSpPr/>
            <p:nvPr/>
          </p:nvSpPr>
          <p:spPr>
            <a:xfrm>
              <a:off x="3073400" y="82080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508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9" name="object 2809"/>
            <p:cNvSpPr/>
            <p:nvPr/>
          </p:nvSpPr>
          <p:spPr>
            <a:xfrm>
              <a:off x="30848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761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1269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761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1269" y="10159"/>
                  </a:lnTo>
                </a:path>
                <a:path w="8889" h="13970">
                  <a:moveTo>
                    <a:pt x="1269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1269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0" name="object 2810"/>
            <p:cNvSpPr/>
            <p:nvPr/>
          </p:nvSpPr>
          <p:spPr>
            <a:xfrm>
              <a:off x="33642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761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0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761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1" name="object 2811"/>
            <p:cNvSpPr/>
            <p:nvPr/>
          </p:nvSpPr>
          <p:spPr>
            <a:xfrm>
              <a:off x="36436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634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0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634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2" name="object 2812"/>
            <p:cNvSpPr/>
            <p:nvPr/>
          </p:nvSpPr>
          <p:spPr>
            <a:xfrm>
              <a:off x="39230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634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0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634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3" name="object 2813"/>
            <p:cNvSpPr/>
            <p:nvPr/>
          </p:nvSpPr>
          <p:spPr>
            <a:xfrm>
              <a:off x="11327129" y="777239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8889"/>
                  </a:moveTo>
                  <a:lnTo>
                    <a:pt x="13970" y="7619"/>
                  </a:lnTo>
                  <a:lnTo>
                    <a:pt x="12700" y="5079"/>
                  </a:lnTo>
                </a:path>
                <a:path w="13970" h="11429">
                  <a:moveTo>
                    <a:pt x="13970" y="8889"/>
                  </a:moveTo>
                  <a:lnTo>
                    <a:pt x="12700" y="10159"/>
                  </a:lnTo>
                  <a:lnTo>
                    <a:pt x="11430" y="11429"/>
                  </a:lnTo>
                  <a:lnTo>
                    <a:pt x="8890" y="11429"/>
                  </a:lnTo>
                </a:path>
                <a:path w="13970" h="11429">
                  <a:moveTo>
                    <a:pt x="1270" y="7619"/>
                  </a:moveTo>
                  <a:lnTo>
                    <a:pt x="0" y="380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6350" y="0"/>
                  </a:lnTo>
                </a:path>
                <a:path w="13970" h="11429">
                  <a:moveTo>
                    <a:pt x="6350" y="0"/>
                  </a:moveTo>
                  <a:lnTo>
                    <a:pt x="8890" y="1269"/>
                  </a:lnTo>
                  <a:lnTo>
                    <a:pt x="10160" y="2539"/>
                  </a:lnTo>
                  <a:lnTo>
                    <a:pt x="12700" y="5079"/>
                  </a:lnTo>
                </a:path>
                <a:path w="13970" h="11429">
                  <a:moveTo>
                    <a:pt x="8890" y="11429"/>
                  </a:moveTo>
                  <a:lnTo>
                    <a:pt x="5080" y="10159"/>
                  </a:lnTo>
                  <a:lnTo>
                    <a:pt x="3810" y="8889"/>
                  </a:lnTo>
                  <a:lnTo>
                    <a:pt x="127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4" name="object 2814"/>
            <p:cNvSpPr/>
            <p:nvPr/>
          </p:nvSpPr>
          <p:spPr>
            <a:xfrm>
              <a:off x="11319510" y="778256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7620"/>
                  </a:moveTo>
                  <a:lnTo>
                    <a:pt x="3810" y="0"/>
                  </a:lnTo>
                </a:path>
                <a:path w="15240" h="13970">
                  <a:moveTo>
                    <a:pt x="0" y="6350"/>
                  </a:moveTo>
                  <a:lnTo>
                    <a:pt x="11430" y="13970"/>
                  </a:lnTo>
                </a:path>
                <a:path w="15240" h="13970">
                  <a:moveTo>
                    <a:pt x="5080" y="10160"/>
                  </a:moveTo>
                  <a:lnTo>
                    <a:pt x="1016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5" name="object 2815"/>
            <p:cNvSpPr/>
            <p:nvPr/>
          </p:nvSpPr>
          <p:spPr>
            <a:xfrm>
              <a:off x="11315699" y="779398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0"/>
                  </a:moveTo>
                  <a:lnTo>
                    <a:pt x="11430" y="7619"/>
                  </a:lnTo>
                  <a:lnTo>
                    <a:pt x="8890" y="12699"/>
                  </a:lnTo>
                  <a:lnTo>
                    <a:pt x="7620" y="13969"/>
                  </a:lnTo>
                  <a:lnTo>
                    <a:pt x="5080" y="13969"/>
                  </a:lnTo>
                  <a:lnTo>
                    <a:pt x="3810" y="12699"/>
                  </a:lnTo>
                  <a:lnTo>
                    <a:pt x="2540" y="10159"/>
                  </a:lnTo>
                  <a:lnTo>
                    <a:pt x="2540" y="8889"/>
                  </a:lnTo>
                  <a:lnTo>
                    <a:pt x="6350" y="380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6" name="object 2816"/>
            <p:cNvSpPr/>
            <p:nvPr/>
          </p:nvSpPr>
          <p:spPr>
            <a:xfrm>
              <a:off x="11177270" y="800734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2700" y="8889"/>
                  </a:moveTo>
                  <a:lnTo>
                    <a:pt x="13970" y="7619"/>
                  </a:lnTo>
                  <a:lnTo>
                    <a:pt x="12700" y="5079"/>
                  </a:lnTo>
                </a:path>
                <a:path w="13970" h="11429">
                  <a:moveTo>
                    <a:pt x="12700" y="8889"/>
                  </a:moveTo>
                  <a:lnTo>
                    <a:pt x="12700" y="10159"/>
                  </a:lnTo>
                  <a:lnTo>
                    <a:pt x="10160" y="11429"/>
                  </a:lnTo>
                  <a:lnTo>
                    <a:pt x="7620" y="11429"/>
                  </a:lnTo>
                </a:path>
                <a:path w="13970" h="11429">
                  <a:moveTo>
                    <a:pt x="1269" y="7619"/>
                  </a:moveTo>
                  <a:lnTo>
                    <a:pt x="0" y="5079"/>
                  </a:lnTo>
                  <a:lnTo>
                    <a:pt x="0" y="2539"/>
                  </a:lnTo>
                  <a:lnTo>
                    <a:pt x="1269" y="1269"/>
                  </a:lnTo>
                  <a:lnTo>
                    <a:pt x="2539" y="1269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2700" y="5079"/>
                  </a:lnTo>
                </a:path>
                <a:path w="13970" h="11429">
                  <a:moveTo>
                    <a:pt x="7620" y="11429"/>
                  </a:moveTo>
                  <a:lnTo>
                    <a:pt x="5080" y="10159"/>
                  </a:lnTo>
                  <a:lnTo>
                    <a:pt x="2539" y="8889"/>
                  </a:lnTo>
                  <a:lnTo>
                    <a:pt x="1269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7" name="object 2817"/>
            <p:cNvSpPr/>
            <p:nvPr/>
          </p:nvSpPr>
          <p:spPr>
            <a:xfrm>
              <a:off x="11168379" y="8017510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7620"/>
                  </a:moveTo>
                  <a:lnTo>
                    <a:pt x="5079" y="0"/>
                  </a:lnTo>
                </a:path>
                <a:path w="16509" h="13970">
                  <a:moveTo>
                    <a:pt x="0" y="6350"/>
                  </a:moveTo>
                  <a:lnTo>
                    <a:pt x="12699" y="13970"/>
                  </a:lnTo>
                </a:path>
                <a:path w="16509" h="13970">
                  <a:moveTo>
                    <a:pt x="6349" y="10160"/>
                  </a:moveTo>
                  <a:lnTo>
                    <a:pt x="1015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8" name="object 2818"/>
            <p:cNvSpPr/>
            <p:nvPr/>
          </p:nvSpPr>
          <p:spPr>
            <a:xfrm>
              <a:off x="11165839" y="80289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0"/>
                  </a:moveTo>
                  <a:lnTo>
                    <a:pt x="11430" y="7619"/>
                  </a:lnTo>
                  <a:lnTo>
                    <a:pt x="8890" y="12699"/>
                  </a:lnTo>
                  <a:lnTo>
                    <a:pt x="7620" y="13969"/>
                  </a:lnTo>
                  <a:lnTo>
                    <a:pt x="5080" y="13969"/>
                  </a:lnTo>
                  <a:lnTo>
                    <a:pt x="3810" y="12699"/>
                  </a:lnTo>
                  <a:lnTo>
                    <a:pt x="2540" y="10159"/>
                  </a:lnTo>
                  <a:lnTo>
                    <a:pt x="2540" y="8889"/>
                  </a:lnTo>
                  <a:lnTo>
                    <a:pt x="5080" y="380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9" name="object 2819"/>
            <p:cNvSpPr/>
            <p:nvPr/>
          </p:nvSpPr>
          <p:spPr>
            <a:xfrm>
              <a:off x="9765029" y="561340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270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270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1430"/>
                  </a:lnTo>
                </a:path>
                <a:path w="13970" h="11429">
                  <a:moveTo>
                    <a:pt x="1269" y="762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1269" y="1270"/>
                  </a:lnTo>
                  <a:lnTo>
                    <a:pt x="2539" y="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0"/>
                  </a:lnTo>
                  <a:lnTo>
                    <a:pt x="10160" y="127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5080" y="10160"/>
                  </a:lnTo>
                  <a:lnTo>
                    <a:pt x="3810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0" name="object 2820"/>
            <p:cNvSpPr/>
            <p:nvPr/>
          </p:nvSpPr>
          <p:spPr>
            <a:xfrm>
              <a:off x="9757410" y="562355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6350"/>
                  </a:moveTo>
                  <a:lnTo>
                    <a:pt x="3809" y="0"/>
                  </a:lnTo>
                </a:path>
                <a:path w="16509" h="13970">
                  <a:moveTo>
                    <a:pt x="0" y="7620"/>
                  </a:moveTo>
                  <a:lnTo>
                    <a:pt x="12699" y="13970"/>
                  </a:lnTo>
                </a:path>
                <a:path w="16509" h="13970">
                  <a:moveTo>
                    <a:pt x="6349" y="10160"/>
                  </a:moveTo>
                  <a:lnTo>
                    <a:pt x="1015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1" name="object 2821"/>
            <p:cNvSpPr/>
            <p:nvPr/>
          </p:nvSpPr>
          <p:spPr>
            <a:xfrm>
              <a:off x="9754870" y="563625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635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2" name="object 2822"/>
            <p:cNvSpPr/>
            <p:nvPr/>
          </p:nvSpPr>
          <p:spPr>
            <a:xfrm>
              <a:off x="9636760" y="586105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2700" y="7620"/>
                  </a:moveTo>
                  <a:lnTo>
                    <a:pt x="12700" y="6350"/>
                  </a:lnTo>
                  <a:lnTo>
                    <a:pt x="11430" y="3810"/>
                  </a:lnTo>
                </a:path>
                <a:path w="12700" h="11429">
                  <a:moveTo>
                    <a:pt x="1270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7620" y="11430"/>
                  </a:lnTo>
                </a:path>
                <a:path w="12700" h="11429">
                  <a:moveTo>
                    <a:pt x="1269" y="7620"/>
                  </a:moveTo>
                  <a:lnTo>
                    <a:pt x="0" y="508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1270"/>
                  </a:lnTo>
                  <a:lnTo>
                    <a:pt x="8890" y="2540"/>
                  </a:lnTo>
                  <a:lnTo>
                    <a:pt x="11430" y="3810"/>
                  </a:lnTo>
                </a:path>
                <a:path w="12700" h="11429">
                  <a:moveTo>
                    <a:pt x="7620" y="11430"/>
                  </a:moveTo>
                  <a:lnTo>
                    <a:pt x="5080" y="10160"/>
                  </a:lnTo>
                  <a:lnTo>
                    <a:pt x="2539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3" name="object 2823"/>
            <p:cNvSpPr/>
            <p:nvPr/>
          </p:nvSpPr>
          <p:spPr>
            <a:xfrm>
              <a:off x="9629139" y="587120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6350"/>
                  </a:moveTo>
                  <a:lnTo>
                    <a:pt x="3809" y="0"/>
                  </a:lnTo>
                </a:path>
                <a:path w="16509" h="13970">
                  <a:moveTo>
                    <a:pt x="0" y="7620"/>
                  </a:moveTo>
                  <a:lnTo>
                    <a:pt x="12699" y="13970"/>
                  </a:lnTo>
                </a:path>
                <a:path w="16509" h="13970">
                  <a:moveTo>
                    <a:pt x="6349" y="10160"/>
                  </a:moveTo>
                  <a:lnTo>
                    <a:pt x="1015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4" name="object 2824"/>
            <p:cNvSpPr/>
            <p:nvPr/>
          </p:nvSpPr>
          <p:spPr>
            <a:xfrm>
              <a:off x="9626599" y="588390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0" y="0"/>
                  </a:moveTo>
                  <a:lnTo>
                    <a:pt x="11430" y="6350"/>
                  </a:lnTo>
                  <a:lnTo>
                    <a:pt x="8890" y="11430"/>
                  </a:lnTo>
                  <a:lnTo>
                    <a:pt x="7620" y="12700"/>
                  </a:lnTo>
                  <a:lnTo>
                    <a:pt x="5080" y="12700"/>
                  </a:lnTo>
                  <a:lnTo>
                    <a:pt x="3810" y="12700"/>
                  </a:lnTo>
                  <a:lnTo>
                    <a:pt x="2540" y="10160"/>
                  </a:lnTo>
                  <a:lnTo>
                    <a:pt x="3810" y="8890"/>
                  </a:lnTo>
                  <a:lnTo>
                    <a:pt x="635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5" name="object 2825"/>
            <p:cNvSpPr/>
            <p:nvPr/>
          </p:nvSpPr>
          <p:spPr>
            <a:xfrm>
              <a:off x="10087610" y="639952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10"/>
                  </a:lnTo>
                  <a:lnTo>
                    <a:pt x="12700" y="6350"/>
                  </a:lnTo>
                  <a:lnTo>
                    <a:pt x="11430" y="762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6" name="object 2826"/>
            <p:cNvSpPr/>
            <p:nvPr/>
          </p:nvSpPr>
          <p:spPr>
            <a:xfrm>
              <a:off x="10102849" y="64122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7" name="object 2827"/>
            <p:cNvSpPr/>
            <p:nvPr/>
          </p:nvSpPr>
          <p:spPr>
            <a:xfrm>
              <a:off x="10111739" y="641222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0" y="12700"/>
                  </a:moveTo>
                  <a:lnTo>
                    <a:pt x="635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8890" y="8890"/>
                  </a:lnTo>
                  <a:lnTo>
                    <a:pt x="3810" y="6350"/>
                  </a:lnTo>
                </a:path>
                <a:path w="12700" h="16510">
                  <a:moveTo>
                    <a:pt x="8890" y="8890"/>
                  </a:moveTo>
                  <a:lnTo>
                    <a:pt x="10160" y="11430"/>
                  </a:lnTo>
                  <a:lnTo>
                    <a:pt x="10160" y="12700"/>
                  </a:lnTo>
                  <a:lnTo>
                    <a:pt x="8890" y="13970"/>
                  </a:lnTo>
                  <a:lnTo>
                    <a:pt x="7620" y="15240"/>
                  </a:lnTo>
                </a:path>
                <a:path w="12700" h="16510">
                  <a:moveTo>
                    <a:pt x="0" y="12700"/>
                  </a:moveTo>
                  <a:lnTo>
                    <a:pt x="6350" y="16510"/>
                  </a:lnTo>
                </a:path>
                <a:path w="12700" h="16510">
                  <a:moveTo>
                    <a:pt x="7620" y="15240"/>
                  </a:moveTo>
                  <a:lnTo>
                    <a:pt x="6350" y="165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8" name="object 2828"/>
            <p:cNvSpPr/>
            <p:nvPr/>
          </p:nvSpPr>
          <p:spPr>
            <a:xfrm>
              <a:off x="10125710" y="6419850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5079" y="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1269" y="12700"/>
                  </a:lnTo>
                  <a:lnTo>
                    <a:pt x="3809" y="15240"/>
                  </a:lnTo>
                  <a:lnTo>
                    <a:pt x="6349" y="15240"/>
                  </a:lnTo>
                  <a:lnTo>
                    <a:pt x="7619" y="13970"/>
                  </a:lnTo>
                  <a:lnTo>
                    <a:pt x="1269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9" name="object 2829"/>
            <p:cNvSpPr/>
            <p:nvPr/>
          </p:nvSpPr>
          <p:spPr>
            <a:xfrm>
              <a:off x="10137139" y="6426200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1430" y="7619"/>
                  </a:lnTo>
                  <a:lnTo>
                    <a:pt x="10160" y="8889"/>
                  </a:lnTo>
                  <a:lnTo>
                    <a:pt x="7620" y="8889"/>
                  </a:lnTo>
                  <a:lnTo>
                    <a:pt x="2540" y="5079"/>
                  </a:lnTo>
                </a:path>
                <a:path w="12700" h="16510">
                  <a:moveTo>
                    <a:pt x="7620" y="8889"/>
                  </a:moveTo>
                  <a:lnTo>
                    <a:pt x="7620" y="165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0" name="object 2830"/>
            <p:cNvSpPr/>
            <p:nvPr/>
          </p:nvSpPr>
          <p:spPr>
            <a:xfrm>
              <a:off x="10328910" y="653922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1" name="object 2831"/>
            <p:cNvSpPr/>
            <p:nvPr/>
          </p:nvSpPr>
          <p:spPr>
            <a:xfrm>
              <a:off x="10344149" y="65519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2" name="object 2832"/>
            <p:cNvSpPr/>
            <p:nvPr/>
          </p:nvSpPr>
          <p:spPr>
            <a:xfrm>
              <a:off x="10353039" y="655319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40">
                  <a:moveTo>
                    <a:pt x="0" y="12700"/>
                  </a:moveTo>
                  <a:lnTo>
                    <a:pt x="635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143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3810" y="6350"/>
                  </a:lnTo>
                </a:path>
                <a:path w="12700" h="15240">
                  <a:moveTo>
                    <a:pt x="8890" y="8890"/>
                  </a:moveTo>
                  <a:lnTo>
                    <a:pt x="10160" y="11430"/>
                  </a:lnTo>
                  <a:lnTo>
                    <a:pt x="8890" y="12700"/>
                  </a:lnTo>
                  <a:lnTo>
                    <a:pt x="8890" y="13970"/>
                  </a:lnTo>
                  <a:lnTo>
                    <a:pt x="7620" y="15240"/>
                  </a:lnTo>
                </a:path>
                <a:path w="12700" h="15240">
                  <a:moveTo>
                    <a:pt x="0" y="12700"/>
                  </a:moveTo>
                  <a:lnTo>
                    <a:pt x="5080" y="15240"/>
                  </a:lnTo>
                </a:path>
                <a:path w="12700" h="15240">
                  <a:moveTo>
                    <a:pt x="7620" y="15240"/>
                  </a:moveTo>
                  <a:lnTo>
                    <a:pt x="5080" y="152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3" name="object 2833"/>
            <p:cNvSpPr/>
            <p:nvPr/>
          </p:nvSpPr>
          <p:spPr>
            <a:xfrm>
              <a:off x="10365739" y="6560820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6350" y="0"/>
                  </a:moveTo>
                  <a:lnTo>
                    <a:pt x="0" y="10160"/>
                  </a:lnTo>
                  <a:lnTo>
                    <a:pt x="0" y="11430"/>
                  </a:lnTo>
                  <a:lnTo>
                    <a:pt x="1269" y="13970"/>
                  </a:lnTo>
                  <a:lnTo>
                    <a:pt x="3810" y="15240"/>
                  </a:lnTo>
                  <a:lnTo>
                    <a:pt x="6350" y="15240"/>
                  </a:lnTo>
                  <a:lnTo>
                    <a:pt x="7620" y="13970"/>
                  </a:lnTo>
                  <a:lnTo>
                    <a:pt x="13970" y="508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4" name="object 2834"/>
            <p:cNvSpPr/>
            <p:nvPr/>
          </p:nvSpPr>
          <p:spPr>
            <a:xfrm>
              <a:off x="10375899" y="656843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09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3809"/>
                  </a:lnTo>
                  <a:lnTo>
                    <a:pt x="13970" y="761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6349"/>
                  </a:lnTo>
                </a:path>
                <a:path w="13970" h="16509">
                  <a:moveTo>
                    <a:pt x="8890" y="8889"/>
                  </a:moveTo>
                  <a:lnTo>
                    <a:pt x="7620" y="165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5" name="object 2835"/>
            <p:cNvSpPr/>
            <p:nvPr/>
          </p:nvSpPr>
          <p:spPr>
            <a:xfrm>
              <a:off x="10351770" y="577342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8890" y="12700"/>
                  </a:moveTo>
                  <a:lnTo>
                    <a:pt x="12700" y="6350"/>
                  </a:lnTo>
                  <a:lnTo>
                    <a:pt x="0" y="0"/>
                  </a:lnTo>
                </a:path>
                <a:path w="12700" h="12700">
                  <a:moveTo>
                    <a:pt x="6350" y="2539"/>
                  </a:moveTo>
                  <a:lnTo>
                    <a:pt x="3810" y="762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6" name="object 2836"/>
            <p:cNvSpPr/>
            <p:nvPr/>
          </p:nvSpPr>
          <p:spPr>
            <a:xfrm>
              <a:off x="10345420" y="5784850"/>
              <a:ext cx="7620" cy="15240"/>
            </a:xfrm>
            <a:custGeom>
              <a:avLst/>
              <a:gdLst/>
              <a:ahLst/>
              <a:cxnLst/>
              <a:rect l="l" t="t" r="r" b="b"/>
              <a:pathLst>
                <a:path w="7620" h="15239">
                  <a:moveTo>
                    <a:pt x="0" y="0"/>
                  </a:moveTo>
                  <a:lnTo>
                    <a:pt x="7620" y="1524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7" name="object 2837"/>
            <p:cNvSpPr/>
            <p:nvPr/>
          </p:nvSpPr>
          <p:spPr>
            <a:xfrm>
              <a:off x="10335260" y="579882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8889"/>
                  </a:moveTo>
                  <a:lnTo>
                    <a:pt x="13970" y="7619"/>
                  </a:lnTo>
                  <a:lnTo>
                    <a:pt x="12700" y="3809"/>
                  </a:lnTo>
                </a:path>
                <a:path w="13970" h="11429">
                  <a:moveTo>
                    <a:pt x="13970" y="8889"/>
                  </a:moveTo>
                  <a:lnTo>
                    <a:pt x="12700" y="10159"/>
                  </a:lnTo>
                  <a:lnTo>
                    <a:pt x="11430" y="11429"/>
                  </a:lnTo>
                  <a:lnTo>
                    <a:pt x="8890" y="11429"/>
                  </a:lnTo>
                </a:path>
                <a:path w="13970" h="11429">
                  <a:moveTo>
                    <a:pt x="1270" y="7619"/>
                  </a:moveTo>
                  <a:lnTo>
                    <a:pt x="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1269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2700" y="3809"/>
                  </a:lnTo>
                </a:path>
                <a:path w="13970" h="11429">
                  <a:moveTo>
                    <a:pt x="8890" y="11429"/>
                  </a:moveTo>
                  <a:lnTo>
                    <a:pt x="6350" y="10159"/>
                  </a:lnTo>
                  <a:lnTo>
                    <a:pt x="3810" y="8889"/>
                  </a:lnTo>
                  <a:lnTo>
                    <a:pt x="1270" y="7619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8" name="object 2838"/>
            <p:cNvSpPr/>
            <p:nvPr/>
          </p:nvSpPr>
          <p:spPr>
            <a:xfrm>
              <a:off x="10330179" y="5819139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79" h="8889">
                  <a:moveTo>
                    <a:pt x="5079" y="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9" name="object 2839"/>
            <p:cNvSpPr/>
            <p:nvPr/>
          </p:nvSpPr>
          <p:spPr>
            <a:xfrm>
              <a:off x="10318749" y="582802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3809" y="0"/>
                  </a:moveTo>
                  <a:lnTo>
                    <a:pt x="15239" y="6350"/>
                  </a:lnTo>
                  <a:lnTo>
                    <a:pt x="12699" y="11430"/>
                  </a:lnTo>
                  <a:lnTo>
                    <a:pt x="11429" y="12700"/>
                  </a:lnTo>
                  <a:lnTo>
                    <a:pt x="8889" y="12700"/>
                  </a:lnTo>
                  <a:lnTo>
                    <a:pt x="7619" y="11430"/>
                  </a:lnTo>
                  <a:lnTo>
                    <a:pt x="7619" y="8890"/>
                  </a:lnTo>
                  <a:lnTo>
                    <a:pt x="10159" y="3810"/>
                  </a:lnTo>
                </a:path>
                <a:path w="15240" h="12700">
                  <a:moveTo>
                    <a:pt x="7619" y="8890"/>
                  </a:moveTo>
                  <a:lnTo>
                    <a:pt x="5079" y="10160"/>
                  </a:lnTo>
                  <a:lnTo>
                    <a:pt x="3809" y="10160"/>
                  </a:lnTo>
                  <a:lnTo>
                    <a:pt x="1269" y="8890"/>
                  </a:lnTo>
                  <a:lnTo>
                    <a:pt x="0" y="7620"/>
                  </a:lnTo>
                </a:path>
                <a:path w="15240" h="12700">
                  <a:moveTo>
                    <a:pt x="3809" y="0"/>
                  </a:moveTo>
                  <a:lnTo>
                    <a:pt x="0" y="6350"/>
                  </a:lnTo>
                </a:path>
                <a:path w="15240" h="12700">
                  <a:moveTo>
                    <a:pt x="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0" name="object 2840"/>
            <p:cNvSpPr/>
            <p:nvPr/>
          </p:nvSpPr>
          <p:spPr>
            <a:xfrm>
              <a:off x="10312399" y="5842000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5079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69"/>
                  </a:lnTo>
                  <a:lnTo>
                    <a:pt x="0" y="3809"/>
                  </a:lnTo>
                  <a:lnTo>
                    <a:pt x="0" y="6349"/>
                  </a:lnTo>
                  <a:lnTo>
                    <a:pt x="1270" y="7619"/>
                  </a:lnTo>
                  <a:lnTo>
                    <a:pt x="11430" y="12699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1" name="object 2841"/>
            <p:cNvSpPr/>
            <p:nvPr/>
          </p:nvSpPr>
          <p:spPr>
            <a:xfrm>
              <a:off x="10304779" y="585342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3809" y="0"/>
                  </a:moveTo>
                  <a:lnTo>
                    <a:pt x="16509" y="6350"/>
                  </a:lnTo>
                  <a:lnTo>
                    <a:pt x="13969" y="11430"/>
                  </a:lnTo>
                  <a:lnTo>
                    <a:pt x="12699" y="12700"/>
                  </a:lnTo>
                  <a:lnTo>
                    <a:pt x="10159" y="12700"/>
                  </a:lnTo>
                  <a:lnTo>
                    <a:pt x="8889" y="11430"/>
                  </a:lnTo>
                  <a:lnTo>
                    <a:pt x="7619" y="10160"/>
                  </a:lnTo>
                  <a:lnTo>
                    <a:pt x="7619" y="7620"/>
                  </a:lnTo>
                  <a:lnTo>
                    <a:pt x="10159" y="2540"/>
                  </a:lnTo>
                </a:path>
                <a:path w="16509" h="12700">
                  <a:moveTo>
                    <a:pt x="7619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2" name="object 2842"/>
            <p:cNvSpPr/>
            <p:nvPr/>
          </p:nvSpPr>
          <p:spPr>
            <a:xfrm>
              <a:off x="10219689" y="6018529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8890" y="13970"/>
                  </a:moveTo>
                  <a:lnTo>
                    <a:pt x="12700" y="7620"/>
                  </a:lnTo>
                  <a:lnTo>
                    <a:pt x="0" y="0"/>
                  </a:lnTo>
                </a:path>
                <a:path w="12700" h="13970">
                  <a:moveTo>
                    <a:pt x="6350" y="3810"/>
                  </a:moveTo>
                  <a:lnTo>
                    <a:pt x="3810" y="889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3" name="object 2843"/>
            <p:cNvSpPr/>
            <p:nvPr/>
          </p:nvSpPr>
          <p:spPr>
            <a:xfrm>
              <a:off x="10213339" y="6031229"/>
              <a:ext cx="7620" cy="15240"/>
            </a:xfrm>
            <a:custGeom>
              <a:avLst/>
              <a:gdLst/>
              <a:ahLst/>
              <a:cxnLst/>
              <a:rect l="l" t="t" r="r" b="b"/>
              <a:pathLst>
                <a:path w="7620" h="15239">
                  <a:moveTo>
                    <a:pt x="0" y="0"/>
                  </a:moveTo>
                  <a:lnTo>
                    <a:pt x="7620" y="1524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4" name="object 2844"/>
            <p:cNvSpPr/>
            <p:nvPr/>
          </p:nvSpPr>
          <p:spPr>
            <a:xfrm>
              <a:off x="10204449" y="604520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2700" y="8889"/>
                  </a:moveTo>
                  <a:lnTo>
                    <a:pt x="12700" y="6349"/>
                  </a:lnTo>
                  <a:lnTo>
                    <a:pt x="11430" y="3809"/>
                  </a:lnTo>
                </a:path>
                <a:path w="12700" h="11429">
                  <a:moveTo>
                    <a:pt x="12700" y="8889"/>
                  </a:moveTo>
                  <a:lnTo>
                    <a:pt x="12700" y="10159"/>
                  </a:lnTo>
                  <a:lnTo>
                    <a:pt x="11430" y="11429"/>
                  </a:lnTo>
                  <a:lnTo>
                    <a:pt x="7620" y="11429"/>
                  </a:lnTo>
                </a:path>
                <a:path w="12700" h="11429">
                  <a:moveTo>
                    <a:pt x="1269" y="7619"/>
                  </a:moveTo>
                  <a:lnTo>
                    <a:pt x="0" y="5079"/>
                  </a:lnTo>
                  <a:lnTo>
                    <a:pt x="0" y="2539"/>
                  </a:lnTo>
                  <a:lnTo>
                    <a:pt x="1269" y="2539"/>
                  </a:lnTo>
                  <a:lnTo>
                    <a:pt x="1269" y="1269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1430" y="3809"/>
                  </a:lnTo>
                </a:path>
                <a:path w="12700" h="11429">
                  <a:moveTo>
                    <a:pt x="7620" y="11429"/>
                  </a:moveTo>
                  <a:lnTo>
                    <a:pt x="5080" y="10159"/>
                  </a:lnTo>
                  <a:lnTo>
                    <a:pt x="2539" y="8889"/>
                  </a:lnTo>
                  <a:lnTo>
                    <a:pt x="1269" y="7619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5" name="object 2845"/>
            <p:cNvSpPr/>
            <p:nvPr/>
          </p:nvSpPr>
          <p:spPr>
            <a:xfrm>
              <a:off x="10199370" y="60655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09" h="7620">
                  <a:moveTo>
                    <a:pt x="3809" y="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6" name="object 2846"/>
            <p:cNvSpPr/>
            <p:nvPr/>
          </p:nvSpPr>
          <p:spPr>
            <a:xfrm>
              <a:off x="10187939" y="607440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2540" y="0"/>
                  </a:moveTo>
                  <a:lnTo>
                    <a:pt x="15240" y="6350"/>
                  </a:lnTo>
                  <a:lnTo>
                    <a:pt x="12700" y="11430"/>
                  </a:lnTo>
                  <a:lnTo>
                    <a:pt x="10160" y="12700"/>
                  </a:lnTo>
                  <a:lnTo>
                    <a:pt x="8890" y="12700"/>
                  </a:lnTo>
                  <a:lnTo>
                    <a:pt x="7620" y="12700"/>
                  </a:lnTo>
                  <a:lnTo>
                    <a:pt x="6350" y="11430"/>
                  </a:lnTo>
                  <a:lnTo>
                    <a:pt x="6350" y="8890"/>
                  </a:lnTo>
                  <a:lnTo>
                    <a:pt x="8890" y="3810"/>
                  </a:lnTo>
                </a:path>
                <a:path w="15240" h="12700">
                  <a:moveTo>
                    <a:pt x="6350" y="8890"/>
                  </a:moveTo>
                  <a:lnTo>
                    <a:pt x="3810" y="10160"/>
                  </a:lnTo>
                  <a:lnTo>
                    <a:pt x="2540" y="10160"/>
                  </a:lnTo>
                  <a:lnTo>
                    <a:pt x="1270" y="8890"/>
                  </a:lnTo>
                  <a:lnTo>
                    <a:pt x="0" y="7620"/>
                  </a:lnTo>
                </a:path>
                <a:path w="15240" h="12700">
                  <a:moveTo>
                    <a:pt x="2540" y="0"/>
                  </a:moveTo>
                  <a:lnTo>
                    <a:pt x="0" y="6350"/>
                  </a:lnTo>
                </a:path>
                <a:path w="15240" h="12700">
                  <a:moveTo>
                    <a:pt x="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7" name="object 2847"/>
            <p:cNvSpPr/>
            <p:nvPr/>
          </p:nvSpPr>
          <p:spPr>
            <a:xfrm>
              <a:off x="10180320" y="608710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6350"/>
                  </a:moveTo>
                  <a:lnTo>
                    <a:pt x="6349" y="1269"/>
                  </a:lnTo>
                  <a:lnTo>
                    <a:pt x="3809" y="0"/>
                  </a:lnTo>
                  <a:lnTo>
                    <a:pt x="2539" y="254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269" y="8890"/>
                  </a:lnTo>
                  <a:lnTo>
                    <a:pt x="11429" y="1397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8" name="object 2848"/>
            <p:cNvSpPr/>
            <p:nvPr/>
          </p:nvSpPr>
          <p:spPr>
            <a:xfrm>
              <a:off x="10172699" y="609853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5079" y="0"/>
                  </a:moveTo>
                  <a:lnTo>
                    <a:pt x="16509" y="7620"/>
                  </a:lnTo>
                  <a:lnTo>
                    <a:pt x="13969" y="12700"/>
                  </a:lnTo>
                  <a:lnTo>
                    <a:pt x="12699" y="13970"/>
                  </a:lnTo>
                  <a:lnTo>
                    <a:pt x="10159" y="13970"/>
                  </a:lnTo>
                  <a:lnTo>
                    <a:pt x="8889" y="12700"/>
                  </a:lnTo>
                  <a:lnTo>
                    <a:pt x="7619" y="10160"/>
                  </a:lnTo>
                  <a:lnTo>
                    <a:pt x="7619" y="8890"/>
                  </a:lnTo>
                  <a:lnTo>
                    <a:pt x="11429" y="3810"/>
                  </a:lnTo>
                </a:path>
                <a:path w="16509" h="13970">
                  <a:moveTo>
                    <a:pt x="7619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9" name="object 2849"/>
            <p:cNvSpPr/>
            <p:nvPr/>
          </p:nvSpPr>
          <p:spPr>
            <a:xfrm>
              <a:off x="5295900" y="788669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80"/>
                  </a:moveTo>
                  <a:lnTo>
                    <a:pt x="16510" y="2540"/>
                  </a:lnTo>
                  <a:lnTo>
                    <a:pt x="13970" y="1270"/>
                  </a:lnTo>
                </a:path>
                <a:path w="16510" h="11429">
                  <a:moveTo>
                    <a:pt x="16510" y="5080"/>
                  </a:moveTo>
                  <a:lnTo>
                    <a:pt x="16510" y="6350"/>
                  </a:lnTo>
                  <a:lnTo>
                    <a:pt x="16510" y="8890"/>
                  </a:lnTo>
                  <a:lnTo>
                    <a:pt x="12700" y="11430"/>
                  </a:lnTo>
                </a:path>
                <a:path w="16510" h="11429">
                  <a:moveTo>
                    <a:pt x="3810" y="11430"/>
                  </a:moveTo>
                  <a:lnTo>
                    <a:pt x="127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3810" y="1270"/>
                  </a:lnTo>
                </a:path>
                <a:path w="16510" h="11429">
                  <a:moveTo>
                    <a:pt x="3810" y="127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1270"/>
                  </a:lnTo>
                </a:path>
                <a:path w="16510" h="11429">
                  <a:moveTo>
                    <a:pt x="12700" y="11430"/>
                  </a:moveTo>
                  <a:lnTo>
                    <a:pt x="10160" y="11430"/>
                  </a:lnTo>
                  <a:lnTo>
                    <a:pt x="6350" y="11430"/>
                  </a:lnTo>
                  <a:lnTo>
                    <a:pt x="38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0" name="object 2850"/>
            <p:cNvSpPr/>
            <p:nvPr/>
          </p:nvSpPr>
          <p:spPr>
            <a:xfrm>
              <a:off x="5295900" y="790321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60"/>
                  </a:moveTo>
                  <a:lnTo>
                    <a:pt x="16510" y="10160"/>
                  </a:lnTo>
                </a:path>
                <a:path w="16510" h="10159">
                  <a:moveTo>
                    <a:pt x="8890" y="10160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1" name="object 2851"/>
            <p:cNvSpPr/>
            <p:nvPr/>
          </p:nvSpPr>
          <p:spPr>
            <a:xfrm>
              <a:off x="5295900" y="792098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3810" y="0"/>
                  </a:lnTo>
                  <a:lnTo>
                    <a:pt x="1270" y="0"/>
                  </a:lnTo>
                  <a:lnTo>
                    <a:pt x="0" y="2539"/>
                  </a:lnTo>
                  <a:lnTo>
                    <a:pt x="0" y="7619"/>
                  </a:lnTo>
                  <a:lnTo>
                    <a:pt x="1270" y="8889"/>
                  </a:lnTo>
                  <a:lnTo>
                    <a:pt x="3810" y="10159"/>
                  </a:lnTo>
                  <a:lnTo>
                    <a:pt x="165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2" name="object 2852"/>
            <p:cNvSpPr/>
            <p:nvPr/>
          </p:nvSpPr>
          <p:spPr>
            <a:xfrm>
              <a:off x="5295900" y="822197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80"/>
                  </a:moveTo>
                  <a:lnTo>
                    <a:pt x="16510" y="2540"/>
                  </a:lnTo>
                  <a:lnTo>
                    <a:pt x="13970" y="1270"/>
                  </a:lnTo>
                </a:path>
                <a:path w="16510" h="11429">
                  <a:moveTo>
                    <a:pt x="16510" y="5080"/>
                  </a:moveTo>
                  <a:lnTo>
                    <a:pt x="16510" y="6350"/>
                  </a:lnTo>
                  <a:lnTo>
                    <a:pt x="16510" y="8890"/>
                  </a:lnTo>
                  <a:lnTo>
                    <a:pt x="12700" y="11430"/>
                  </a:lnTo>
                </a:path>
                <a:path w="16510" h="11429">
                  <a:moveTo>
                    <a:pt x="3810" y="11430"/>
                  </a:moveTo>
                  <a:lnTo>
                    <a:pt x="127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3810" y="1270"/>
                  </a:lnTo>
                </a:path>
                <a:path w="16510" h="11429">
                  <a:moveTo>
                    <a:pt x="3810" y="127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1270"/>
                  </a:lnTo>
                </a:path>
                <a:path w="16510" h="11429">
                  <a:moveTo>
                    <a:pt x="12700" y="11430"/>
                  </a:moveTo>
                  <a:lnTo>
                    <a:pt x="10160" y="11430"/>
                  </a:lnTo>
                  <a:lnTo>
                    <a:pt x="6350" y="11430"/>
                  </a:lnTo>
                  <a:lnTo>
                    <a:pt x="38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3" name="object 2853"/>
            <p:cNvSpPr/>
            <p:nvPr/>
          </p:nvSpPr>
          <p:spPr>
            <a:xfrm>
              <a:off x="5295900" y="823848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59"/>
                  </a:moveTo>
                  <a:lnTo>
                    <a:pt x="16510" y="10159"/>
                  </a:lnTo>
                </a:path>
                <a:path w="16510" h="10159">
                  <a:moveTo>
                    <a:pt x="8890" y="10159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4" name="object 2854"/>
            <p:cNvSpPr/>
            <p:nvPr/>
          </p:nvSpPr>
          <p:spPr>
            <a:xfrm>
              <a:off x="5295900" y="825499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0"/>
                  </a:moveTo>
                  <a:lnTo>
                    <a:pt x="381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270" y="10160"/>
                  </a:lnTo>
                  <a:lnTo>
                    <a:pt x="3810" y="11430"/>
                  </a:lnTo>
                  <a:lnTo>
                    <a:pt x="165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5" name="object 2855"/>
            <p:cNvSpPr/>
            <p:nvPr/>
          </p:nvSpPr>
          <p:spPr>
            <a:xfrm>
              <a:off x="5295900" y="8557260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80"/>
                  </a:moveTo>
                  <a:lnTo>
                    <a:pt x="16510" y="2540"/>
                  </a:lnTo>
                  <a:lnTo>
                    <a:pt x="13970" y="0"/>
                  </a:lnTo>
                </a:path>
                <a:path w="16510" h="11429">
                  <a:moveTo>
                    <a:pt x="16510" y="5080"/>
                  </a:moveTo>
                  <a:lnTo>
                    <a:pt x="16510" y="6350"/>
                  </a:lnTo>
                  <a:lnTo>
                    <a:pt x="16510" y="8890"/>
                  </a:lnTo>
                  <a:lnTo>
                    <a:pt x="12700" y="10160"/>
                  </a:lnTo>
                </a:path>
                <a:path w="16510" h="11429">
                  <a:moveTo>
                    <a:pt x="3810" y="10160"/>
                  </a:moveTo>
                  <a:lnTo>
                    <a:pt x="127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3810" y="0"/>
                  </a:lnTo>
                </a:path>
                <a:path w="16510" h="11429">
                  <a:moveTo>
                    <a:pt x="3810" y="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0"/>
                  </a:lnTo>
                </a:path>
                <a:path w="16510" h="11429">
                  <a:moveTo>
                    <a:pt x="12700" y="10160"/>
                  </a:moveTo>
                  <a:lnTo>
                    <a:pt x="10160" y="11430"/>
                  </a:lnTo>
                  <a:lnTo>
                    <a:pt x="6350" y="11430"/>
                  </a:lnTo>
                  <a:lnTo>
                    <a:pt x="3810" y="1016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6" name="object 2856"/>
            <p:cNvSpPr/>
            <p:nvPr/>
          </p:nvSpPr>
          <p:spPr>
            <a:xfrm>
              <a:off x="5295900" y="857377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59"/>
                  </a:moveTo>
                  <a:lnTo>
                    <a:pt x="16510" y="10159"/>
                  </a:lnTo>
                </a:path>
                <a:path w="16510" h="10159">
                  <a:moveTo>
                    <a:pt x="8890" y="10159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7" name="object 2857"/>
            <p:cNvSpPr/>
            <p:nvPr/>
          </p:nvSpPr>
          <p:spPr>
            <a:xfrm>
              <a:off x="5295900" y="859027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0"/>
                  </a:moveTo>
                  <a:lnTo>
                    <a:pt x="381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270" y="10160"/>
                  </a:lnTo>
                  <a:lnTo>
                    <a:pt x="3810" y="11430"/>
                  </a:lnTo>
                  <a:lnTo>
                    <a:pt x="165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8" name="object 2858"/>
            <p:cNvSpPr/>
            <p:nvPr/>
          </p:nvSpPr>
          <p:spPr>
            <a:xfrm>
              <a:off x="5295900" y="889253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79"/>
                  </a:moveTo>
                  <a:lnTo>
                    <a:pt x="16510" y="2539"/>
                  </a:lnTo>
                  <a:lnTo>
                    <a:pt x="13970" y="0"/>
                  </a:lnTo>
                </a:path>
                <a:path w="16510" h="11429">
                  <a:moveTo>
                    <a:pt x="16510" y="5079"/>
                  </a:moveTo>
                  <a:lnTo>
                    <a:pt x="16510" y="6349"/>
                  </a:lnTo>
                  <a:lnTo>
                    <a:pt x="16510" y="8889"/>
                  </a:lnTo>
                  <a:lnTo>
                    <a:pt x="12700" y="10159"/>
                  </a:lnTo>
                </a:path>
                <a:path w="16510" h="11429">
                  <a:moveTo>
                    <a:pt x="3810" y="10159"/>
                  </a:moveTo>
                  <a:lnTo>
                    <a:pt x="1270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3810" y="0"/>
                  </a:lnTo>
                </a:path>
                <a:path w="16510" h="11429">
                  <a:moveTo>
                    <a:pt x="3810" y="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0"/>
                  </a:lnTo>
                </a:path>
                <a:path w="16510" h="11429">
                  <a:moveTo>
                    <a:pt x="12700" y="10159"/>
                  </a:moveTo>
                  <a:lnTo>
                    <a:pt x="10160" y="11429"/>
                  </a:lnTo>
                  <a:lnTo>
                    <a:pt x="6350" y="11429"/>
                  </a:lnTo>
                  <a:lnTo>
                    <a:pt x="38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9" name="object 2859"/>
            <p:cNvSpPr/>
            <p:nvPr/>
          </p:nvSpPr>
          <p:spPr>
            <a:xfrm>
              <a:off x="5295900" y="890904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60"/>
                  </a:moveTo>
                  <a:lnTo>
                    <a:pt x="16510" y="10160"/>
                  </a:lnTo>
                </a:path>
                <a:path w="16510" h="10159">
                  <a:moveTo>
                    <a:pt x="8890" y="10160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0" name="object 2860"/>
            <p:cNvSpPr/>
            <p:nvPr/>
          </p:nvSpPr>
          <p:spPr>
            <a:xfrm>
              <a:off x="5295900" y="8925560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0"/>
                  </a:moveTo>
                  <a:lnTo>
                    <a:pt x="381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270" y="10160"/>
                  </a:lnTo>
                  <a:lnTo>
                    <a:pt x="3810" y="11430"/>
                  </a:lnTo>
                  <a:lnTo>
                    <a:pt x="165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1" name="object 2861"/>
            <p:cNvSpPr/>
            <p:nvPr/>
          </p:nvSpPr>
          <p:spPr>
            <a:xfrm>
              <a:off x="5295900" y="922782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3809"/>
                  </a:moveTo>
                  <a:lnTo>
                    <a:pt x="16510" y="2539"/>
                  </a:lnTo>
                  <a:lnTo>
                    <a:pt x="13970" y="0"/>
                  </a:lnTo>
                </a:path>
                <a:path w="16510" h="10159">
                  <a:moveTo>
                    <a:pt x="16510" y="3809"/>
                  </a:moveTo>
                  <a:lnTo>
                    <a:pt x="16510" y="6349"/>
                  </a:lnTo>
                  <a:lnTo>
                    <a:pt x="16510" y="7619"/>
                  </a:lnTo>
                  <a:lnTo>
                    <a:pt x="12700" y="10159"/>
                  </a:lnTo>
                </a:path>
                <a:path w="16510" h="10159">
                  <a:moveTo>
                    <a:pt x="3810" y="10159"/>
                  </a:moveTo>
                  <a:lnTo>
                    <a:pt x="1270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3810" y="0"/>
                  </a:lnTo>
                </a:path>
                <a:path w="16510" h="10159">
                  <a:moveTo>
                    <a:pt x="3810" y="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0"/>
                  </a:lnTo>
                </a:path>
                <a:path w="16510" h="10159">
                  <a:moveTo>
                    <a:pt x="12700" y="10159"/>
                  </a:moveTo>
                  <a:lnTo>
                    <a:pt x="10160" y="10159"/>
                  </a:lnTo>
                  <a:lnTo>
                    <a:pt x="6350" y="10159"/>
                  </a:lnTo>
                  <a:lnTo>
                    <a:pt x="38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2" name="object 2862"/>
            <p:cNvSpPr/>
            <p:nvPr/>
          </p:nvSpPr>
          <p:spPr>
            <a:xfrm>
              <a:off x="5295900" y="9244329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10" h="8890">
                  <a:moveTo>
                    <a:pt x="16510" y="0"/>
                  </a:moveTo>
                  <a:lnTo>
                    <a:pt x="0" y="0"/>
                  </a:lnTo>
                </a:path>
                <a:path w="16510" h="8890">
                  <a:moveTo>
                    <a:pt x="0" y="8890"/>
                  </a:moveTo>
                  <a:lnTo>
                    <a:pt x="16510" y="8890"/>
                  </a:lnTo>
                </a:path>
                <a:path w="16510" h="8890">
                  <a:moveTo>
                    <a:pt x="8890" y="8890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3" name="object 2863"/>
            <p:cNvSpPr/>
            <p:nvPr/>
          </p:nvSpPr>
          <p:spPr>
            <a:xfrm>
              <a:off x="5295900" y="926083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3810" y="0"/>
                  </a:lnTo>
                  <a:lnTo>
                    <a:pt x="1270" y="0"/>
                  </a:lnTo>
                  <a:lnTo>
                    <a:pt x="0" y="2539"/>
                  </a:lnTo>
                  <a:lnTo>
                    <a:pt x="0" y="7619"/>
                  </a:lnTo>
                  <a:lnTo>
                    <a:pt x="1270" y="10159"/>
                  </a:lnTo>
                  <a:lnTo>
                    <a:pt x="3810" y="10159"/>
                  </a:lnTo>
                  <a:lnTo>
                    <a:pt x="165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4" name="object 2864"/>
            <p:cNvSpPr/>
            <p:nvPr/>
          </p:nvSpPr>
          <p:spPr>
            <a:xfrm>
              <a:off x="5262879" y="815974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3810"/>
                  </a:moveTo>
                  <a:lnTo>
                    <a:pt x="15240" y="2540"/>
                  </a:lnTo>
                  <a:lnTo>
                    <a:pt x="12700" y="0"/>
                  </a:lnTo>
                </a:path>
                <a:path w="16510" h="10159">
                  <a:moveTo>
                    <a:pt x="16510" y="3810"/>
                  </a:moveTo>
                  <a:lnTo>
                    <a:pt x="16510" y="5080"/>
                  </a:lnTo>
                  <a:lnTo>
                    <a:pt x="15240" y="7620"/>
                  </a:lnTo>
                  <a:lnTo>
                    <a:pt x="12700" y="10160"/>
                  </a:lnTo>
                </a:path>
                <a:path w="16510" h="10159">
                  <a:moveTo>
                    <a:pt x="254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6510" h="10159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2700" y="0"/>
                  </a:lnTo>
                </a:path>
                <a:path w="16510" h="10159">
                  <a:moveTo>
                    <a:pt x="12700" y="10160"/>
                  </a:moveTo>
                  <a:lnTo>
                    <a:pt x="8890" y="10160"/>
                  </a:lnTo>
                  <a:lnTo>
                    <a:pt x="6350" y="10160"/>
                  </a:lnTo>
                  <a:lnTo>
                    <a:pt x="2540" y="1016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5" name="object 2865"/>
            <p:cNvSpPr/>
            <p:nvPr/>
          </p:nvSpPr>
          <p:spPr>
            <a:xfrm>
              <a:off x="5262879" y="8176260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10" h="8890">
                  <a:moveTo>
                    <a:pt x="16510" y="0"/>
                  </a:moveTo>
                  <a:lnTo>
                    <a:pt x="0" y="0"/>
                  </a:lnTo>
                </a:path>
                <a:path w="16510" h="8890">
                  <a:moveTo>
                    <a:pt x="0" y="8890"/>
                  </a:moveTo>
                  <a:lnTo>
                    <a:pt x="16510" y="8890"/>
                  </a:lnTo>
                </a:path>
                <a:path w="16510" h="8890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6" name="object 2866"/>
            <p:cNvSpPr/>
            <p:nvPr/>
          </p:nvSpPr>
          <p:spPr>
            <a:xfrm>
              <a:off x="5262879" y="819277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39"/>
                  </a:lnTo>
                  <a:lnTo>
                    <a:pt x="0" y="7619"/>
                  </a:lnTo>
                  <a:lnTo>
                    <a:pt x="1270" y="10159"/>
                  </a:lnTo>
                  <a:lnTo>
                    <a:pt x="2540" y="10159"/>
                  </a:lnTo>
                  <a:lnTo>
                    <a:pt x="165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7" name="object 2867"/>
            <p:cNvSpPr/>
            <p:nvPr/>
          </p:nvSpPr>
          <p:spPr>
            <a:xfrm>
              <a:off x="5261609" y="8493760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80"/>
                  </a:moveTo>
                  <a:lnTo>
                    <a:pt x="16510" y="2540"/>
                  </a:lnTo>
                  <a:lnTo>
                    <a:pt x="13970" y="1270"/>
                  </a:lnTo>
                </a:path>
                <a:path w="16510" h="11429">
                  <a:moveTo>
                    <a:pt x="16510" y="5080"/>
                  </a:moveTo>
                  <a:lnTo>
                    <a:pt x="16510" y="6350"/>
                  </a:lnTo>
                  <a:lnTo>
                    <a:pt x="16510" y="8890"/>
                  </a:lnTo>
                  <a:lnTo>
                    <a:pt x="12700" y="11430"/>
                  </a:lnTo>
                </a:path>
                <a:path w="16510" h="11429">
                  <a:moveTo>
                    <a:pt x="3810" y="11430"/>
                  </a:moveTo>
                  <a:lnTo>
                    <a:pt x="127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1270" y="2540"/>
                  </a:lnTo>
                  <a:lnTo>
                    <a:pt x="3810" y="1270"/>
                  </a:lnTo>
                </a:path>
                <a:path w="16510" h="11429">
                  <a:moveTo>
                    <a:pt x="3810" y="127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1270"/>
                  </a:lnTo>
                </a:path>
                <a:path w="16510" h="11429">
                  <a:moveTo>
                    <a:pt x="12700" y="11430"/>
                  </a:moveTo>
                  <a:lnTo>
                    <a:pt x="10160" y="11430"/>
                  </a:lnTo>
                  <a:lnTo>
                    <a:pt x="6350" y="11430"/>
                  </a:lnTo>
                  <a:lnTo>
                    <a:pt x="38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8" name="object 2868"/>
            <p:cNvSpPr/>
            <p:nvPr/>
          </p:nvSpPr>
          <p:spPr>
            <a:xfrm>
              <a:off x="5261609" y="851027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59"/>
                  </a:moveTo>
                  <a:lnTo>
                    <a:pt x="16510" y="10159"/>
                  </a:lnTo>
                </a:path>
                <a:path w="16510" h="10159">
                  <a:moveTo>
                    <a:pt x="8890" y="10159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9" name="object 2869"/>
            <p:cNvSpPr/>
            <p:nvPr/>
          </p:nvSpPr>
          <p:spPr>
            <a:xfrm>
              <a:off x="5261609" y="852804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381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1270" y="8890"/>
                  </a:lnTo>
                  <a:lnTo>
                    <a:pt x="3810" y="10160"/>
                  </a:lnTo>
                  <a:lnTo>
                    <a:pt x="16510" y="1016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0" name="object 2870"/>
            <p:cNvSpPr/>
            <p:nvPr/>
          </p:nvSpPr>
          <p:spPr>
            <a:xfrm>
              <a:off x="5260339" y="882903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5079"/>
                  </a:moveTo>
                  <a:lnTo>
                    <a:pt x="16509" y="2539"/>
                  </a:lnTo>
                  <a:lnTo>
                    <a:pt x="13969" y="1269"/>
                  </a:lnTo>
                </a:path>
                <a:path w="17779" h="11429">
                  <a:moveTo>
                    <a:pt x="17779" y="5079"/>
                  </a:moveTo>
                  <a:lnTo>
                    <a:pt x="17779" y="6349"/>
                  </a:lnTo>
                  <a:lnTo>
                    <a:pt x="16509" y="8889"/>
                  </a:lnTo>
                  <a:lnTo>
                    <a:pt x="13969" y="11429"/>
                  </a:lnTo>
                </a:path>
                <a:path w="17779" h="11429">
                  <a:moveTo>
                    <a:pt x="3809" y="10159"/>
                  </a:moveTo>
                  <a:lnTo>
                    <a:pt x="1269" y="888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1269" y="2539"/>
                  </a:lnTo>
                  <a:lnTo>
                    <a:pt x="3809" y="1269"/>
                  </a:lnTo>
                </a:path>
                <a:path w="17779" h="11429">
                  <a:moveTo>
                    <a:pt x="3809" y="1269"/>
                  </a:moveTo>
                  <a:lnTo>
                    <a:pt x="7619" y="0"/>
                  </a:lnTo>
                  <a:lnTo>
                    <a:pt x="10159" y="0"/>
                  </a:lnTo>
                  <a:lnTo>
                    <a:pt x="13969" y="1269"/>
                  </a:lnTo>
                </a:path>
                <a:path w="17779" h="11429">
                  <a:moveTo>
                    <a:pt x="13969" y="11429"/>
                  </a:moveTo>
                  <a:lnTo>
                    <a:pt x="10159" y="11429"/>
                  </a:lnTo>
                  <a:lnTo>
                    <a:pt x="7619" y="11429"/>
                  </a:lnTo>
                  <a:lnTo>
                    <a:pt x="3809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1" name="object 2871"/>
            <p:cNvSpPr/>
            <p:nvPr/>
          </p:nvSpPr>
          <p:spPr>
            <a:xfrm>
              <a:off x="5260339" y="8845549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59">
                  <a:moveTo>
                    <a:pt x="17779" y="0"/>
                  </a:moveTo>
                  <a:lnTo>
                    <a:pt x="0" y="0"/>
                  </a:lnTo>
                </a:path>
                <a:path w="17779" h="10159">
                  <a:moveTo>
                    <a:pt x="0" y="10160"/>
                  </a:moveTo>
                  <a:lnTo>
                    <a:pt x="17779" y="10160"/>
                  </a:lnTo>
                </a:path>
                <a:path w="17779" h="10159">
                  <a:moveTo>
                    <a:pt x="8889" y="10160"/>
                  </a:moveTo>
                  <a:lnTo>
                    <a:pt x="8889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2" name="object 2872"/>
            <p:cNvSpPr/>
            <p:nvPr/>
          </p:nvSpPr>
          <p:spPr>
            <a:xfrm>
              <a:off x="5260339" y="8862060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269" y="10160"/>
                  </a:lnTo>
                  <a:lnTo>
                    <a:pt x="3809" y="11430"/>
                  </a:lnTo>
                  <a:lnTo>
                    <a:pt x="17779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3" name="object 2873"/>
            <p:cNvSpPr/>
            <p:nvPr/>
          </p:nvSpPr>
          <p:spPr>
            <a:xfrm>
              <a:off x="5260339" y="9164320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79"/>
                  </a:moveTo>
                  <a:lnTo>
                    <a:pt x="16510" y="2539"/>
                  </a:lnTo>
                  <a:lnTo>
                    <a:pt x="12700" y="0"/>
                  </a:lnTo>
                </a:path>
                <a:path w="16510" h="11429">
                  <a:moveTo>
                    <a:pt x="16510" y="5079"/>
                  </a:moveTo>
                  <a:lnTo>
                    <a:pt x="16510" y="6349"/>
                  </a:lnTo>
                  <a:lnTo>
                    <a:pt x="15240" y="8889"/>
                  </a:lnTo>
                  <a:lnTo>
                    <a:pt x="12700" y="10159"/>
                  </a:lnTo>
                </a:path>
                <a:path w="16510" h="11429">
                  <a:moveTo>
                    <a:pt x="2540" y="1015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2539"/>
                  </a:lnTo>
                  <a:lnTo>
                    <a:pt x="2540" y="0"/>
                  </a:lnTo>
                </a:path>
                <a:path w="16510" h="11429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2700" y="0"/>
                  </a:lnTo>
                </a:path>
                <a:path w="16510" h="11429">
                  <a:moveTo>
                    <a:pt x="12700" y="10159"/>
                  </a:moveTo>
                  <a:lnTo>
                    <a:pt x="8890" y="11429"/>
                  </a:lnTo>
                  <a:lnTo>
                    <a:pt x="6350" y="11429"/>
                  </a:lnTo>
                  <a:lnTo>
                    <a:pt x="254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4" name="object 2874"/>
            <p:cNvSpPr/>
            <p:nvPr/>
          </p:nvSpPr>
          <p:spPr>
            <a:xfrm>
              <a:off x="5260339" y="918082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60"/>
                  </a:moveTo>
                  <a:lnTo>
                    <a:pt x="16510" y="10160"/>
                  </a:lnTo>
                </a:path>
                <a:path w="16510" h="10159">
                  <a:moveTo>
                    <a:pt x="7620" y="1016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5" name="object 2875"/>
            <p:cNvSpPr/>
            <p:nvPr/>
          </p:nvSpPr>
          <p:spPr>
            <a:xfrm>
              <a:off x="5260339" y="919733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0"/>
                  </a:moveTo>
                  <a:lnTo>
                    <a:pt x="2540" y="0"/>
                  </a:lnTo>
                  <a:lnTo>
                    <a:pt x="1270" y="1269"/>
                  </a:lnTo>
                  <a:lnTo>
                    <a:pt x="0" y="3809"/>
                  </a:lnTo>
                  <a:lnTo>
                    <a:pt x="0" y="7619"/>
                  </a:lnTo>
                  <a:lnTo>
                    <a:pt x="1270" y="10159"/>
                  </a:lnTo>
                  <a:lnTo>
                    <a:pt x="2540" y="11429"/>
                  </a:lnTo>
                  <a:lnTo>
                    <a:pt x="16510" y="1142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6" name="object 2876"/>
            <p:cNvSpPr/>
            <p:nvPr/>
          </p:nvSpPr>
          <p:spPr>
            <a:xfrm>
              <a:off x="5266689" y="815847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5080"/>
                  </a:moveTo>
                  <a:lnTo>
                    <a:pt x="16509" y="2540"/>
                  </a:lnTo>
                  <a:lnTo>
                    <a:pt x="13969" y="1270"/>
                  </a:lnTo>
                </a:path>
                <a:path w="17779" h="11429">
                  <a:moveTo>
                    <a:pt x="17779" y="5080"/>
                  </a:moveTo>
                  <a:lnTo>
                    <a:pt x="17779" y="6350"/>
                  </a:lnTo>
                  <a:lnTo>
                    <a:pt x="16509" y="8890"/>
                  </a:lnTo>
                  <a:lnTo>
                    <a:pt x="13969" y="10160"/>
                  </a:lnTo>
                </a:path>
                <a:path w="17779" h="11429">
                  <a:moveTo>
                    <a:pt x="3809" y="10160"/>
                  </a:moveTo>
                  <a:lnTo>
                    <a:pt x="1269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1269" y="2540"/>
                  </a:lnTo>
                  <a:lnTo>
                    <a:pt x="3809" y="1270"/>
                  </a:lnTo>
                </a:path>
                <a:path w="17779" h="11429">
                  <a:moveTo>
                    <a:pt x="3809" y="1270"/>
                  </a:moveTo>
                  <a:lnTo>
                    <a:pt x="7619" y="0"/>
                  </a:lnTo>
                  <a:lnTo>
                    <a:pt x="10159" y="0"/>
                  </a:lnTo>
                  <a:lnTo>
                    <a:pt x="13969" y="1270"/>
                  </a:lnTo>
                </a:path>
                <a:path w="17779" h="11429">
                  <a:moveTo>
                    <a:pt x="13969" y="10160"/>
                  </a:moveTo>
                  <a:lnTo>
                    <a:pt x="10159" y="11430"/>
                  </a:lnTo>
                  <a:lnTo>
                    <a:pt x="7619" y="11430"/>
                  </a:lnTo>
                  <a:lnTo>
                    <a:pt x="3809" y="1016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7" name="object 2877"/>
            <p:cNvSpPr/>
            <p:nvPr/>
          </p:nvSpPr>
          <p:spPr>
            <a:xfrm>
              <a:off x="5266689" y="8174989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59">
                  <a:moveTo>
                    <a:pt x="17779" y="0"/>
                  </a:moveTo>
                  <a:lnTo>
                    <a:pt x="0" y="0"/>
                  </a:lnTo>
                </a:path>
                <a:path w="17779" h="10159">
                  <a:moveTo>
                    <a:pt x="0" y="10159"/>
                  </a:moveTo>
                  <a:lnTo>
                    <a:pt x="17779" y="10159"/>
                  </a:lnTo>
                </a:path>
                <a:path w="17779" h="10159">
                  <a:moveTo>
                    <a:pt x="8889" y="10159"/>
                  </a:moveTo>
                  <a:lnTo>
                    <a:pt x="8889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8" name="object 2878"/>
            <p:cNvSpPr/>
            <p:nvPr/>
          </p:nvSpPr>
          <p:spPr>
            <a:xfrm>
              <a:off x="5266689" y="819149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269" y="10160"/>
                  </a:lnTo>
                  <a:lnTo>
                    <a:pt x="3809" y="11430"/>
                  </a:lnTo>
                  <a:lnTo>
                    <a:pt x="17779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9" name="object 2879"/>
            <p:cNvSpPr/>
            <p:nvPr/>
          </p:nvSpPr>
          <p:spPr>
            <a:xfrm>
              <a:off x="5267959" y="8493760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80"/>
                  </a:moveTo>
                  <a:lnTo>
                    <a:pt x="16510" y="2540"/>
                  </a:lnTo>
                  <a:lnTo>
                    <a:pt x="12700" y="0"/>
                  </a:lnTo>
                </a:path>
                <a:path w="16510" h="11429">
                  <a:moveTo>
                    <a:pt x="16510" y="5080"/>
                  </a:moveTo>
                  <a:lnTo>
                    <a:pt x="16510" y="6350"/>
                  </a:lnTo>
                  <a:lnTo>
                    <a:pt x="15240" y="8890"/>
                  </a:lnTo>
                  <a:lnTo>
                    <a:pt x="12700" y="10160"/>
                  </a:lnTo>
                </a:path>
                <a:path w="16510" h="11429">
                  <a:moveTo>
                    <a:pt x="3810" y="1016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3810" y="0"/>
                  </a:lnTo>
                </a:path>
                <a:path w="16510" h="11429">
                  <a:moveTo>
                    <a:pt x="3810" y="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2700" y="0"/>
                  </a:lnTo>
                </a:path>
                <a:path w="16510" h="11429">
                  <a:moveTo>
                    <a:pt x="12700" y="10160"/>
                  </a:moveTo>
                  <a:lnTo>
                    <a:pt x="10160" y="11430"/>
                  </a:lnTo>
                  <a:lnTo>
                    <a:pt x="6350" y="11430"/>
                  </a:lnTo>
                  <a:lnTo>
                    <a:pt x="3810" y="1016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0" name="object 2880"/>
            <p:cNvSpPr/>
            <p:nvPr/>
          </p:nvSpPr>
          <p:spPr>
            <a:xfrm>
              <a:off x="5267959" y="851027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59"/>
                  </a:moveTo>
                  <a:lnTo>
                    <a:pt x="16510" y="10159"/>
                  </a:lnTo>
                </a:path>
                <a:path w="16510" h="10159">
                  <a:moveTo>
                    <a:pt x="8890" y="10159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1" name="object 2881"/>
            <p:cNvSpPr/>
            <p:nvPr/>
          </p:nvSpPr>
          <p:spPr>
            <a:xfrm>
              <a:off x="5267959" y="852677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0"/>
                  </a:moveTo>
                  <a:lnTo>
                    <a:pt x="381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270" y="10160"/>
                  </a:lnTo>
                  <a:lnTo>
                    <a:pt x="3810" y="11430"/>
                  </a:lnTo>
                  <a:lnTo>
                    <a:pt x="165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2" name="object 2882"/>
            <p:cNvSpPr/>
            <p:nvPr/>
          </p:nvSpPr>
          <p:spPr>
            <a:xfrm>
              <a:off x="5267959" y="882903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5079"/>
                  </a:moveTo>
                  <a:lnTo>
                    <a:pt x="16509" y="2539"/>
                  </a:lnTo>
                  <a:lnTo>
                    <a:pt x="13969" y="0"/>
                  </a:lnTo>
                </a:path>
                <a:path w="17779" h="11429">
                  <a:moveTo>
                    <a:pt x="17779" y="5079"/>
                  </a:moveTo>
                  <a:lnTo>
                    <a:pt x="17779" y="6349"/>
                  </a:lnTo>
                  <a:lnTo>
                    <a:pt x="16509" y="7619"/>
                  </a:lnTo>
                  <a:lnTo>
                    <a:pt x="13969" y="10159"/>
                  </a:lnTo>
                </a:path>
                <a:path w="17779" h="11429">
                  <a:moveTo>
                    <a:pt x="3809" y="10159"/>
                  </a:moveTo>
                  <a:lnTo>
                    <a:pt x="1269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1269" y="2539"/>
                  </a:lnTo>
                  <a:lnTo>
                    <a:pt x="3809" y="0"/>
                  </a:lnTo>
                </a:path>
                <a:path w="17779" h="11429">
                  <a:moveTo>
                    <a:pt x="3809" y="0"/>
                  </a:moveTo>
                  <a:lnTo>
                    <a:pt x="7619" y="0"/>
                  </a:lnTo>
                  <a:lnTo>
                    <a:pt x="10159" y="0"/>
                  </a:lnTo>
                  <a:lnTo>
                    <a:pt x="13969" y="0"/>
                  </a:lnTo>
                </a:path>
                <a:path w="17779" h="11429">
                  <a:moveTo>
                    <a:pt x="13969" y="10159"/>
                  </a:moveTo>
                  <a:lnTo>
                    <a:pt x="10159" y="11429"/>
                  </a:lnTo>
                  <a:lnTo>
                    <a:pt x="7619" y="11429"/>
                  </a:lnTo>
                  <a:lnTo>
                    <a:pt x="3809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3" name="object 2883"/>
            <p:cNvSpPr/>
            <p:nvPr/>
          </p:nvSpPr>
          <p:spPr>
            <a:xfrm>
              <a:off x="5267959" y="8845549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59">
                  <a:moveTo>
                    <a:pt x="17779" y="0"/>
                  </a:moveTo>
                  <a:lnTo>
                    <a:pt x="0" y="0"/>
                  </a:lnTo>
                </a:path>
                <a:path w="17779" h="10159">
                  <a:moveTo>
                    <a:pt x="0" y="10160"/>
                  </a:moveTo>
                  <a:lnTo>
                    <a:pt x="17779" y="10160"/>
                  </a:lnTo>
                </a:path>
                <a:path w="17779" h="10159">
                  <a:moveTo>
                    <a:pt x="8889" y="10160"/>
                  </a:moveTo>
                  <a:lnTo>
                    <a:pt x="8889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4" name="object 2884"/>
            <p:cNvSpPr/>
            <p:nvPr/>
          </p:nvSpPr>
          <p:spPr>
            <a:xfrm>
              <a:off x="5267959" y="8862060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1269" y="10160"/>
                  </a:lnTo>
                  <a:lnTo>
                    <a:pt x="3809" y="11430"/>
                  </a:lnTo>
                  <a:lnTo>
                    <a:pt x="17779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5" name="object 2885"/>
            <p:cNvSpPr/>
            <p:nvPr/>
          </p:nvSpPr>
          <p:spPr>
            <a:xfrm>
              <a:off x="5269229" y="916432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3809"/>
                  </a:moveTo>
                  <a:lnTo>
                    <a:pt x="16510" y="2539"/>
                  </a:lnTo>
                  <a:lnTo>
                    <a:pt x="12700" y="0"/>
                  </a:lnTo>
                </a:path>
                <a:path w="16510" h="10159">
                  <a:moveTo>
                    <a:pt x="16510" y="3809"/>
                  </a:moveTo>
                  <a:lnTo>
                    <a:pt x="16510" y="6349"/>
                  </a:lnTo>
                  <a:lnTo>
                    <a:pt x="15240" y="7619"/>
                  </a:lnTo>
                  <a:lnTo>
                    <a:pt x="12700" y="10159"/>
                  </a:lnTo>
                </a:path>
                <a:path w="16510" h="10159">
                  <a:moveTo>
                    <a:pt x="3810" y="10159"/>
                  </a:moveTo>
                  <a:lnTo>
                    <a:pt x="0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3810" y="0"/>
                  </a:lnTo>
                </a:path>
                <a:path w="16510" h="10159">
                  <a:moveTo>
                    <a:pt x="3810" y="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2700" y="0"/>
                  </a:lnTo>
                </a:path>
                <a:path w="16510" h="10159">
                  <a:moveTo>
                    <a:pt x="12700" y="10159"/>
                  </a:moveTo>
                  <a:lnTo>
                    <a:pt x="10160" y="10159"/>
                  </a:lnTo>
                  <a:lnTo>
                    <a:pt x="6350" y="10159"/>
                  </a:lnTo>
                  <a:lnTo>
                    <a:pt x="38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6" name="object 2886"/>
            <p:cNvSpPr/>
            <p:nvPr/>
          </p:nvSpPr>
          <p:spPr>
            <a:xfrm>
              <a:off x="5269229" y="9180829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10" h="8890">
                  <a:moveTo>
                    <a:pt x="16510" y="0"/>
                  </a:moveTo>
                  <a:lnTo>
                    <a:pt x="0" y="0"/>
                  </a:lnTo>
                </a:path>
                <a:path w="16510" h="8890">
                  <a:moveTo>
                    <a:pt x="0" y="8890"/>
                  </a:moveTo>
                  <a:lnTo>
                    <a:pt x="16510" y="8890"/>
                  </a:lnTo>
                </a:path>
                <a:path w="16510" h="8890">
                  <a:moveTo>
                    <a:pt x="8890" y="8890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7" name="object 2887"/>
            <p:cNvSpPr/>
            <p:nvPr/>
          </p:nvSpPr>
          <p:spPr>
            <a:xfrm>
              <a:off x="5269229" y="919733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3810" y="0"/>
                  </a:lnTo>
                  <a:lnTo>
                    <a:pt x="1270" y="0"/>
                  </a:lnTo>
                  <a:lnTo>
                    <a:pt x="0" y="2539"/>
                  </a:lnTo>
                  <a:lnTo>
                    <a:pt x="0" y="7619"/>
                  </a:lnTo>
                  <a:lnTo>
                    <a:pt x="1270" y="10159"/>
                  </a:lnTo>
                  <a:lnTo>
                    <a:pt x="3810" y="10159"/>
                  </a:lnTo>
                  <a:lnTo>
                    <a:pt x="165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8" name="object 2888"/>
            <p:cNvSpPr/>
            <p:nvPr/>
          </p:nvSpPr>
          <p:spPr>
            <a:xfrm>
              <a:off x="3125469" y="8133079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30" h="17779">
                  <a:moveTo>
                    <a:pt x="508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1430" h="17779">
                  <a:moveTo>
                    <a:pt x="5080" y="0"/>
                  </a:moveTo>
                  <a:lnTo>
                    <a:pt x="6350" y="0"/>
                  </a:lnTo>
                  <a:lnTo>
                    <a:pt x="8890" y="1270"/>
                  </a:lnTo>
                  <a:lnTo>
                    <a:pt x="11430" y="3810"/>
                  </a:lnTo>
                </a:path>
                <a:path w="11430" h="17779">
                  <a:moveTo>
                    <a:pt x="11430" y="13970"/>
                  </a:moveTo>
                  <a:lnTo>
                    <a:pt x="8890" y="1651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2540" y="16510"/>
                  </a:lnTo>
                  <a:lnTo>
                    <a:pt x="1270" y="13970"/>
                  </a:lnTo>
                </a:path>
                <a:path w="11430" h="17779">
                  <a:moveTo>
                    <a:pt x="1270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70" y="3810"/>
                  </a:lnTo>
                </a:path>
                <a:path w="11430" h="17779">
                  <a:moveTo>
                    <a:pt x="11430" y="3810"/>
                  </a:moveTo>
                  <a:lnTo>
                    <a:pt x="11430" y="7620"/>
                  </a:lnTo>
                  <a:lnTo>
                    <a:pt x="11430" y="10160"/>
                  </a:lnTo>
                  <a:lnTo>
                    <a:pt x="11430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9" name="object 2889"/>
            <p:cNvSpPr/>
            <p:nvPr/>
          </p:nvSpPr>
          <p:spPr>
            <a:xfrm>
              <a:off x="3141979" y="813307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7780"/>
                  </a:lnTo>
                </a:path>
                <a:path w="10160" h="17779">
                  <a:moveTo>
                    <a:pt x="10160" y="17780"/>
                  </a:moveTo>
                  <a:lnTo>
                    <a:pt x="10160" y="0"/>
                  </a:lnTo>
                </a:path>
                <a:path w="10160" h="1777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0" name="object 2890"/>
            <p:cNvSpPr/>
            <p:nvPr/>
          </p:nvSpPr>
          <p:spPr>
            <a:xfrm>
              <a:off x="3159760" y="813307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3970"/>
                  </a:lnTo>
                  <a:lnTo>
                    <a:pt x="0" y="16510"/>
                  </a:lnTo>
                  <a:lnTo>
                    <a:pt x="2540" y="17780"/>
                  </a:lnTo>
                  <a:lnTo>
                    <a:pt x="7620" y="17780"/>
                  </a:lnTo>
                  <a:lnTo>
                    <a:pt x="10160" y="16510"/>
                  </a:lnTo>
                  <a:lnTo>
                    <a:pt x="10160" y="13970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1" name="object 2891"/>
            <p:cNvSpPr/>
            <p:nvPr/>
          </p:nvSpPr>
          <p:spPr>
            <a:xfrm>
              <a:off x="3460750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70"/>
                  </a:lnTo>
                  <a:lnTo>
                    <a:pt x="1269" y="381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1429" y="3810"/>
                  </a:lnTo>
                </a:path>
                <a:path w="11429" h="16509">
                  <a:moveTo>
                    <a:pt x="11429" y="13970"/>
                  </a:moveTo>
                  <a:lnTo>
                    <a:pt x="8889" y="16510"/>
                  </a:lnTo>
                  <a:lnTo>
                    <a:pt x="6349" y="16510"/>
                  </a:lnTo>
                  <a:lnTo>
                    <a:pt x="5079" y="16510"/>
                  </a:lnTo>
                  <a:lnTo>
                    <a:pt x="2539" y="16510"/>
                  </a:lnTo>
                  <a:lnTo>
                    <a:pt x="1269" y="13970"/>
                  </a:lnTo>
                </a:path>
                <a:path w="11429" h="16509">
                  <a:moveTo>
                    <a:pt x="1269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69" y="3810"/>
                  </a:lnTo>
                </a:path>
                <a:path w="11429" h="16509">
                  <a:moveTo>
                    <a:pt x="1142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142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2" name="object 2892"/>
            <p:cNvSpPr/>
            <p:nvPr/>
          </p:nvSpPr>
          <p:spPr>
            <a:xfrm>
              <a:off x="3477260" y="813307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3" name="object 2893"/>
            <p:cNvSpPr/>
            <p:nvPr/>
          </p:nvSpPr>
          <p:spPr>
            <a:xfrm>
              <a:off x="349376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270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1430" y="1270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4" name="object 2894"/>
            <p:cNvSpPr/>
            <p:nvPr/>
          </p:nvSpPr>
          <p:spPr>
            <a:xfrm>
              <a:off x="379602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0"/>
                  </a:lnTo>
                  <a:lnTo>
                    <a:pt x="0" y="254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0159" y="2540"/>
                  </a:lnTo>
                </a:path>
                <a:path w="11429" h="16509">
                  <a:moveTo>
                    <a:pt x="10159" y="12700"/>
                  </a:moveTo>
                  <a:lnTo>
                    <a:pt x="8889" y="15240"/>
                  </a:lnTo>
                  <a:lnTo>
                    <a:pt x="6349" y="16510"/>
                  </a:lnTo>
                  <a:lnTo>
                    <a:pt x="5079" y="16510"/>
                  </a:lnTo>
                  <a:lnTo>
                    <a:pt x="2539" y="15240"/>
                  </a:lnTo>
                  <a:lnTo>
                    <a:pt x="0" y="12700"/>
                  </a:lnTo>
                </a:path>
                <a:path w="11429" h="16509">
                  <a:moveTo>
                    <a:pt x="0" y="12700"/>
                  </a:moveTo>
                  <a:lnTo>
                    <a:pt x="0" y="10160"/>
                  </a:lnTo>
                  <a:lnTo>
                    <a:pt x="0" y="6350"/>
                  </a:lnTo>
                  <a:lnTo>
                    <a:pt x="0" y="2540"/>
                  </a:lnTo>
                </a:path>
                <a:path w="11429" h="16509">
                  <a:moveTo>
                    <a:pt x="10159" y="2540"/>
                  </a:moveTo>
                  <a:lnTo>
                    <a:pt x="11429" y="6350"/>
                  </a:lnTo>
                  <a:lnTo>
                    <a:pt x="11429" y="10160"/>
                  </a:lnTo>
                  <a:lnTo>
                    <a:pt x="10159" y="1270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5" name="object 2895"/>
            <p:cNvSpPr/>
            <p:nvPr/>
          </p:nvSpPr>
          <p:spPr>
            <a:xfrm>
              <a:off x="3812539" y="813307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6" name="object 2896"/>
            <p:cNvSpPr/>
            <p:nvPr/>
          </p:nvSpPr>
          <p:spPr>
            <a:xfrm>
              <a:off x="3829050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270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1430" y="1270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7" name="object 2897"/>
            <p:cNvSpPr/>
            <p:nvPr/>
          </p:nvSpPr>
          <p:spPr>
            <a:xfrm>
              <a:off x="4131310" y="8131810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70"/>
                  </a:lnTo>
                  <a:lnTo>
                    <a:pt x="0" y="381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0159" y="3810"/>
                  </a:lnTo>
                </a:path>
                <a:path w="11429" h="16509">
                  <a:moveTo>
                    <a:pt x="10159" y="13970"/>
                  </a:moveTo>
                  <a:lnTo>
                    <a:pt x="7619" y="16510"/>
                  </a:lnTo>
                  <a:lnTo>
                    <a:pt x="6349" y="16510"/>
                  </a:lnTo>
                  <a:lnTo>
                    <a:pt x="3809" y="16510"/>
                  </a:lnTo>
                  <a:lnTo>
                    <a:pt x="2539" y="16510"/>
                  </a:lnTo>
                  <a:lnTo>
                    <a:pt x="0" y="13970"/>
                  </a:lnTo>
                </a:path>
                <a:path w="11429" h="16509">
                  <a:moveTo>
                    <a:pt x="0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0" y="3810"/>
                  </a:lnTo>
                </a:path>
                <a:path w="11429" h="16509">
                  <a:moveTo>
                    <a:pt x="1015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015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8" name="object 2898"/>
            <p:cNvSpPr/>
            <p:nvPr/>
          </p:nvSpPr>
          <p:spPr>
            <a:xfrm>
              <a:off x="4147819" y="8131810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9" name="object 2899"/>
            <p:cNvSpPr/>
            <p:nvPr/>
          </p:nvSpPr>
          <p:spPr>
            <a:xfrm>
              <a:off x="4164329" y="8131810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397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1430" y="1397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0" name="object 2900"/>
            <p:cNvSpPr/>
            <p:nvPr/>
          </p:nvSpPr>
          <p:spPr>
            <a:xfrm>
              <a:off x="4466589" y="8131810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3810" y="0"/>
                  </a:moveTo>
                  <a:lnTo>
                    <a:pt x="2540" y="0"/>
                  </a:lnTo>
                  <a:lnTo>
                    <a:pt x="0" y="3810"/>
                  </a:lnTo>
                </a:path>
                <a:path w="10160" h="16509">
                  <a:moveTo>
                    <a:pt x="3810" y="0"/>
                  </a:moveTo>
                  <a:lnTo>
                    <a:pt x="6350" y="0"/>
                  </a:lnTo>
                  <a:lnTo>
                    <a:pt x="7620" y="0"/>
                  </a:lnTo>
                  <a:lnTo>
                    <a:pt x="10160" y="3810"/>
                  </a:lnTo>
                </a:path>
                <a:path w="10160" h="16509">
                  <a:moveTo>
                    <a:pt x="10160" y="12700"/>
                  </a:moveTo>
                  <a:lnTo>
                    <a:pt x="7620" y="16510"/>
                  </a:lnTo>
                  <a:lnTo>
                    <a:pt x="6350" y="16510"/>
                  </a:lnTo>
                  <a:lnTo>
                    <a:pt x="3810" y="16510"/>
                  </a:lnTo>
                  <a:lnTo>
                    <a:pt x="2540" y="16510"/>
                  </a:lnTo>
                  <a:lnTo>
                    <a:pt x="0" y="12700"/>
                  </a:lnTo>
                </a:path>
                <a:path w="10160" h="16509">
                  <a:moveTo>
                    <a:pt x="0" y="12700"/>
                  </a:moveTo>
                  <a:lnTo>
                    <a:pt x="0" y="10160"/>
                  </a:lnTo>
                  <a:lnTo>
                    <a:pt x="0" y="6350"/>
                  </a:lnTo>
                  <a:lnTo>
                    <a:pt x="0" y="3810"/>
                  </a:lnTo>
                </a:path>
                <a:path w="10160" h="16509">
                  <a:moveTo>
                    <a:pt x="10160" y="3810"/>
                  </a:moveTo>
                  <a:lnTo>
                    <a:pt x="10160" y="6350"/>
                  </a:lnTo>
                  <a:lnTo>
                    <a:pt x="10160" y="10160"/>
                  </a:lnTo>
                  <a:lnTo>
                    <a:pt x="10160" y="1270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1" name="object 2901"/>
            <p:cNvSpPr/>
            <p:nvPr/>
          </p:nvSpPr>
          <p:spPr>
            <a:xfrm>
              <a:off x="4483100" y="8131810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89" h="16509">
                  <a:moveTo>
                    <a:pt x="0" y="0"/>
                  </a:moveTo>
                  <a:lnTo>
                    <a:pt x="0" y="16510"/>
                  </a:lnTo>
                </a:path>
                <a:path w="8889" h="16509">
                  <a:moveTo>
                    <a:pt x="8890" y="16510"/>
                  </a:moveTo>
                  <a:lnTo>
                    <a:pt x="8890" y="0"/>
                  </a:lnTo>
                </a:path>
                <a:path w="8889" h="16509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2" name="object 2902"/>
            <p:cNvSpPr/>
            <p:nvPr/>
          </p:nvSpPr>
          <p:spPr>
            <a:xfrm>
              <a:off x="4499610" y="8131810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2700"/>
                  </a:lnTo>
                  <a:lnTo>
                    <a:pt x="0" y="15240"/>
                  </a:lnTo>
                  <a:lnTo>
                    <a:pt x="254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0160" y="12700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3" name="object 2903"/>
            <p:cNvSpPr/>
            <p:nvPr/>
          </p:nvSpPr>
          <p:spPr>
            <a:xfrm>
              <a:off x="4801870" y="813053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3810" y="0"/>
                  </a:moveTo>
                  <a:lnTo>
                    <a:pt x="2540" y="1269"/>
                  </a:lnTo>
                  <a:lnTo>
                    <a:pt x="0" y="3809"/>
                  </a:lnTo>
                </a:path>
                <a:path w="10160" h="17779">
                  <a:moveTo>
                    <a:pt x="3810" y="0"/>
                  </a:moveTo>
                  <a:lnTo>
                    <a:pt x="5080" y="0"/>
                  </a:lnTo>
                  <a:lnTo>
                    <a:pt x="7620" y="1269"/>
                  </a:lnTo>
                  <a:lnTo>
                    <a:pt x="10160" y="3809"/>
                  </a:lnTo>
                </a:path>
                <a:path w="10160" h="17779">
                  <a:moveTo>
                    <a:pt x="10160" y="13969"/>
                  </a:moveTo>
                  <a:lnTo>
                    <a:pt x="7620" y="16509"/>
                  </a:lnTo>
                  <a:lnTo>
                    <a:pt x="5080" y="17779"/>
                  </a:lnTo>
                  <a:lnTo>
                    <a:pt x="3810" y="17779"/>
                  </a:lnTo>
                  <a:lnTo>
                    <a:pt x="2540" y="16509"/>
                  </a:lnTo>
                  <a:lnTo>
                    <a:pt x="0" y="13969"/>
                  </a:lnTo>
                </a:path>
                <a:path w="10160" h="17779">
                  <a:moveTo>
                    <a:pt x="0" y="13969"/>
                  </a:moveTo>
                  <a:lnTo>
                    <a:pt x="0" y="10159"/>
                  </a:lnTo>
                  <a:lnTo>
                    <a:pt x="0" y="7619"/>
                  </a:lnTo>
                  <a:lnTo>
                    <a:pt x="0" y="3809"/>
                  </a:lnTo>
                </a:path>
                <a:path w="10160" h="17779">
                  <a:moveTo>
                    <a:pt x="10160" y="3809"/>
                  </a:moveTo>
                  <a:lnTo>
                    <a:pt x="10160" y="7619"/>
                  </a:lnTo>
                  <a:lnTo>
                    <a:pt x="10160" y="10159"/>
                  </a:lnTo>
                  <a:lnTo>
                    <a:pt x="10160" y="1396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4" name="object 2904"/>
            <p:cNvSpPr/>
            <p:nvPr/>
          </p:nvSpPr>
          <p:spPr>
            <a:xfrm>
              <a:off x="4818379" y="8130539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89" h="17779">
                  <a:moveTo>
                    <a:pt x="0" y="0"/>
                  </a:moveTo>
                  <a:lnTo>
                    <a:pt x="0" y="17779"/>
                  </a:lnTo>
                </a:path>
                <a:path w="8889" h="17779">
                  <a:moveTo>
                    <a:pt x="8890" y="17779"/>
                  </a:moveTo>
                  <a:lnTo>
                    <a:pt x="8890" y="0"/>
                  </a:lnTo>
                </a:path>
                <a:path w="8889" h="17779">
                  <a:moveTo>
                    <a:pt x="8890" y="8889"/>
                  </a:moveTo>
                  <a:lnTo>
                    <a:pt x="0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5" name="object 2905"/>
            <p:cNvSpPr/>
            <p:nvPr/>
          </p:nvSpPr>
          <p:spPr>
            <a:xfrm>
              <a:off x="4834889" y="813053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3969"/>
                  </a:lnTo>
                  <a:lnTo>
                    <a:pt x="0" y="16509"/>
                  </a:lnTo>
                  <a:lnTo>
                    <a:pt x="2540" y="17779"/>
                  </a:lnTo>
                  <a:lnTo>
                    <a:pt x="7620" y="17779"/>
                  </a:lnTo>
                  <a:lnTo>
                    <a:pt x="10160" y="16509"/>
                  </a:lnTo>
                  <a:lnTo>
                    <a:pt x="10160" y="13969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6" name="object 2906"/>
            <p:cNvSpPr/>
            <p:nvPr/>
          </p:nvSpPr>
          <p:spPr>
            <a:xfrm>
              <a:off x="513587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69"/>
                  </a:lnTo>
                  <a:lnTo>
                    <a:pt x="1269" y="3809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69"/>
                  </a:lnTo>
                  <a:lnTo>
                    <a:pt x="11429" y="3809"/>
                  </a:lnTo>
                </a:path>
                <a:path w="11429" h="16509">
                  <a:moveTo>
                    <a:pt x="11429" y="13969"/>
                  </a:moveTo>
                  <a:lnTo>
                    <a:pt x="8889" y="16509"/>
                  </a:lnTo>
                  <a:lnTo>
                    <a:pt x="6349" y="16509"/>
                  </a:lnTo>
                  <a:lnTo>
                    <a:pt x="5079" y="16509"/>
                  </a:lnTo>
                  <a:lnTo>
                    <a:pt x="2539" y="16509"/>
                  </a:lnTo>
                  <a:lnTo>
                    <a:pt x="1269" y="13969"/>
                  </a:lnTo>
                </a:path>
                <a:path w="11429" h="16509">
                  <a:moveTo>
                    <a:pt x="1269" y="13969"/>
                  </a:moveTo>
                  <a:lnTo>
                    <a:pt x="0" y="10159"/>
                  </a:lnTo>
                  <a:lnTo>
                    <a:pt x="0" y="7619"/>
                  </a:lnTo>
                  <a:lnTo>
                    <a:pt x="1269" y="3809"/>
                  </a:lnTo>
                </a:path>
                <a:path w="11429" h="16509">
                  <a:moveTo>
                    <a:pt x="11429" y="3809"/>
                  </a:moveTo>
                  <a:lnTo>
                    <a:pt x="11429" y="7619"/>
                  </a:lnTo>
                  <a:lnTo>
                    <a:pt x="11429" y="10159"/>
                  </a:lnTo>
                  <a:lnTo>
                    <a:pt x="11429" y="1396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7" name="object 2907"/>
            <p:cNvSpPr/>
            <p:nvPr/>
          </p:nvSpPr>
          <p:spPr>
            <a:xfrm>
              <a:off x="5152389" y="813053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09"/>
                  </a:lnTo>
                </a:path>
                <a:path w="10160" h="16509">
                  <a:moveTo>
                    <a:pt x="10160" y="16509"/>
                  </a:moveTo>
                  <a:lnTo>
                    <a:pt x="10160" y="0"/>
                  </a:lnTo>
                </a:path>
                <a:path w="10160" h="16509">
                  <a:moveTo>
                    <a:pt x="10160" y="8889"/>
                  </a:moveTo>
                  <a:lnTo>
                    <a:pt x="0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8" name="object 2908"/>
            <p:cNvSpPr/>
            <p:nvPr/>
          </p:nvSpPr>
          <p:spPr>
            <a:xfrm>
              <a:off x="5170170" y="813053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2540" y="16509"/>
                  </a:lnTo>
                  <a:lnTo>
                    <a:pt x="7620" y="16509"/>
                  </a:lnTo>
                  <a:lnTo>
                    <a:pt x="10160" y="15239"/>
                  </a:lnTo>
                  <a:lnTo>
                    <a:pt x="10160" y="12699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9" name="object 2909"/>
            <p:cNvSpPr/>
            <p:nvPr/>
          </p:nvSpPr>
          <p:spPr>
            <a:xfrm>
              <a:off x="547115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0"/>
                  </a:lnTo>
                  <a:lnTo>
                    <a:pt x="1269" y="2539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1429" y="2539"/>
                  </a:lnTo>
                </a:path>
                <a:path w="11429" h="16509">
                  <a:moveTo>
                    <a:pt x="11429" y="12699"/>
                  </a:moveTo>
                  <a:lnTo>
                    <a:pt x="8889" y="15239"/>
                  </a:lnTo>
                  <a:lnTo>
                    <a:pt x="6349" y="16509"/>
                  </a:lnTo>
                  <a:lnTo>
                    <a:pt x="5079" y="16509"/>
                  </a:lnTo>
                  <a:lnTo>
                    <a:pt x="2539" y="15239"/>
                  </a:lnTo>
                  <a:lnTo>
                    <a:pt x="1269" y="12699"/>
                  </a:lnTo>
                </a:path>
                <a:path w="11429" h="16509">
                  <a:moveTo>
                    <a:pt x="1269" y="12699"/>
                  </a:moveTo>
                  <a:lnTo>
                    <a:pt x="0" y="10159"/>
                  </a:lnTo>
                  <a:lnTo>
                    <a:pt x="0" y="6349"/>
                  </a:lnTo>
                  <a:lnTo>
                    <a:pt x="1269" y="2539"/>
                  </a:lnTo>
                </a:path>
                <a:path w="11429" h="16509">
                  <a:moveTo>
                    <a:pt x="11429" y="2539"/>
                  </a:moveTo>
                  <a:lnTo>
                    <a:pt x="11429" y="6349"/>
                  </a:lnTo>
                  <a:lnTo>
                    <a:pt x="11429" y="10159"/>
                  </a:lnTo>
                  <a:lnTo>
                    <a:pt x="11429" y="1269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0" name="object 2910"/>
            <p:cNvSpPr/>
            <p:nvPr/>
          </p:nvSpPr>
          <p:spPr>
            <a:xfrm>
              <a:off x="5487670" y="813053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09"/>
                  </a:lnTo>
                </a:path>
                <a:path w="10160" h="16509">
                  <a:moveTo>
                    <a:pt x="10160" y="16509"/>
                  </a:moveTo>
                  <a:lnTo>
                    <a:pt x="10160" y="0"/>
                  </a:lnTo>
                </a:path>
                <a:path w="10160" h="16509">
                  <a:moveTo>
                    <a:pt x="1016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1" name="object 2911"/>
            <p:cNvSpPr/>
            <p:nvPr/>
          </p:nvSpPr>
          <p:spPr>
            <a:xfrm>
              <a:off x="550417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2699"/>
                  </a:lnTo>
                  <a:lnTo>
                    <a:pt x="1270" y="15239"/>
                  </a:lnTo>
                  <a:lnTo>
                    <a:pt x="3810" y="16509"/>
                  </a:lnTo>
                  <a:lnTo>
                    <a:pt x="7620" y="16509"/>
                  </a:lnTo>
                  <a:lnTo>
                    <a:pt x="10160" y="15239"/>
                  </a:lnTo>
                  <a:lnTo>
                    <a:pt x="11430" y="12699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2" name="object 2912"/>
            <p:cNvSpPr/>
            <p:nvPr/>
          </p:nvSpPr>
          <p:spPr>
            <a:xfrm>
              <a:off x="562990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3809" y="0"/>
                  </a:lnTo>
                  <a:lnTo>
                    <a:pt x="1269" y="3809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69"/>
                  </a:lnTo>
                  <a:lnTo>
                    <a:pt x="11429" y="3809"/>
                  </a:lnTo>
                </a:path>
                <a:path w="11429" h="16509">
                  <a:moveTo>
                    <a:pt x="11429" y="13969"/>
                  </a:moveTo>
                  <a:lnTo>
                    <a:pt x="8889" y="16509"/>
                  </a:lnTo>
                  <a:lnTo>
                    <a:pt x="6349" y="16509"/>
                  </a:lnTo>
                  <a:lnTo>
                    <a:pt x="5079" y="16509"/>
                  </a:lnTo>
                  <a:lnTo>
                    <a:pt x="2539" y="16509"/>
                  </a:lnTo>
                  <a:lnTo>
                    <a:pt x="1269" y="12699"/>
                  </a:lnTo>
                </a:path>
                <a:path w="11429" h="16509">
                  <a:moveTo>
                    <a:pt x="1269" y="12699"/>
                  </a:moveTo>
                  <a:lnTo>
                    <a:pt x="0" y="10159"/>
                  </a:lnTo>
                  <a:lnTo>
                    <a:pt x="1269" y="6349"/>
                  </a:lnTo>
                  <a:lnTo>
                    <a:pt x="1269" y="3809"/>
                  </a:lnTo>
                </a:path>
                <a:path w="11429" h="16509">
                  <a:moveTo>
                    <a:pt x="11429" y="3809"/>
                  </a:moveTo>
                  <a:lnTo>
                    <a:pt x="11429" y="7619"/>
                  </a:lnTo>
                  <a:lnTo>
                    <a:pt x="11429" y="10159"/>
                  </a:lnTo>
                  <a:lnTo>
                    <a:pt x="11429" y="1396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3" name="object 2913"/>
            <p:cNvSpPr/>
            <p:nvPr/>
          </p:nvSpPr>
          <p:spPr>
            <a:xfrm>
              <a:off x="5646420" y="813053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1270" y="0"/>
                  </a:moveTo>
                  <a:lnTo>
                    <a:pt x="0" y="16509"/>
                  </a:lnTo>
                </a:path>
                <a:path w="10160" h="16509">
                  <a:moveTo>
                    <a:pt x="10160" y="16509"/>
                  </a:moveTo>
                  <a:lnTo>
                    <a:pt x="10160" y="0"/>
                  </a:lnTo>
                </a:path>
                <a:path w="10160" h="16509">
                  <a:moveTo>
                    <a:pt x="10160" y="8889"/>
                  </a:moveTo>
                  <a:lnTo>
                    <a:pt x="1270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4" name="object 2914"/>
            <p:cNvSpPr/>
            <p:nvPr/>
          </p:nvSpPr>
          <p:spPr>
            <a:xfrm>
              <a:off x="5664200" y="813053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3969"/>
                  </a:lnTo>
                  <a:lnTo>
                    <a:pt x="0" y="16509"/>
                  </a:lnTo>
                  <a:lnTo>
                    <a:pt x="2540" y="17779"/>
                  </a:lnTo>
                  <a:lnTo>
                    <a:pt x="7620" y="17779"/>
                  </a:lnTo>
                  <a:lnTo>
                    <a:pt x="10160" y="16509"/>
                  </a:lnTo>
                  <a:lnTo>
                    <a:pt x="10160" y="13969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5" name="object 2915"/>
            <p:cNvSpPr/>
            <p:nvPr/>
          </p:nvSpPr>
          <p:spPr>
            <a:xfrm>
              <a:off x="596518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70"/>
                  </a:lnTo>
                  <a:lnTo>
                    <a:pt x="1269" y="381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1429" y="3810"/>
                  </a:lnTo>
                </a:path>
                <a:path w="11429" h="16509">
                  <a:moveTo>
                    <a:pt x="11429" y="13970"/>
                  </a:moveTo>
                  <a:lnTo>
                    <a:pt x="8889" y="16510"/>
                  </a:lnTo>
                  <a:lnTo>
                    <a:pt x="6349" y="16510"/>
                  </a:lnTo>
                  <a:lnTo>
                    <a:pt x="5079" y="16510"/>
                  </a:lnTo>
                  <a:lnTo>
                    <a:pt x="2539" y="16510"/>
                  </a:lnTo>
                  <a:lnTo>
                    <a:pt x="1269" y="13970"/>
                  </a:lnTo>
                </a:path>
                <a:path w="11429" h="16509">
                  <a:moveTo>
                    <a:pt x="1269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69" y="3810"/>
                  </a:lnTo>
                </a:path>
                <a:path w="11429" h="16509">
                  <a:moveTo>
                    <a:pt x="1142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142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6" name="object 2916"/>
            <p:cNvSpPr/>
            <p:nvPr/>
          </p:nvSpPr>
          <p:spPr>
            <a:xfrm>
              <a:off x="5981700" y="813307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7" name="object 2917"/>
            <p:cNvSpPr/>
            <p:nvPr/>
          </p:nvSpPr>
          <p:spPr>
            <a:xfrm>
              <a:off x="599820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1270" y="1270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8890" y="16510"/>
                  </a:lnTo>
                  <a:lnTo>
                    <a:pt x="11430" y="15240"/>
                  </a:lnTo>
                  <a:lnTo>
                    <a:pt x="11430" y="1270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8" name="object 2918"/>
            <p:cNvSpPr/>
            <p:nvPr/>
          </p:nvSpPr>
          <p:spPr>
            <a:xfrm>
              <a:off x="6300470" y="8127999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29" h="17779">
                  <a:moveTo>
                    <a:pt x="5079" y="0"/>
                  </a:moveTo>
                  <a:lnTo>
                    <a:pt x="2539" y="1270"/>
                  </a:lnTo>
                  <a:lnTo>
                    <a:pt x="1269" y="3810"/>
                  </a:lnTo>
                </a:path>
                <a:path w="11429" h="1777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0159" y="3810"/>
                  </a:lnTo>
                </a:path>
                <a:path w="11429" h="17779">
                  <a:moveTo>
                    <a:pt x="10159" y="13970"/>
                  </a:moveTo>
                  <a:lnTo>
                    <a:pt x="8889" y="16510"/>
                  </a:lnTo>
                  <a:lnTo>
                    <a:pt x="6349" y="17780"/>
                  </a:lnTo>
                  <a:lnTo>
                    <a:pt x="5079" y="17780"/>
                  </a:lnTo>
                  <a:lnTo>
                    <a:pt x="2539" y="16510"/>
                  </a:lnTo>
                  <a:lnTo>
                    <a:pt x="1269" y="13970"/>
                  </a:lnTo>
                </a:path>
                <a:path w="11429" h="17779">
                  <a:moveTo>
                    <a:pt x="1269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69" y="3810"/>
                  </a:lnTo>
                </a:path>
                <a:path w="11429" h="17779">
                  <a:moveTo>
                    <a:pt x="1015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015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9" name="object 2919"/>
            <p:cNvSpPr/>
            <p:nvPr/>
          </p:nvSpPr>
          <p:spPr>
            <a:xfrm>
              <a:off x="6316979" y="812799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7780"/>
                  </a:lnTo>
                </a:path>
                <a:path w="10160" h="17779">
                  <a:moveTo>
                    <a:pt x="10160" y="17780"/>
                  </a:moveTo>
                  <a:lnTo>
                    <a:pt x="10160" y="0"/>
                  </a:lnTo>
                </a:path>
                <a:path w="10160" h="1777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0" name="object 2920"/>
            <p:cNvSpPr/>
            <p:nvPr/>
          </p:nvSpPr>
          <p:spPr>
            <a:xfrm>
              <a:off x="6333489" y="8127999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29" h="17779">
                  <a:moveTo>
                    <a:pt x="0" y="0"/>
                  </a:moveTo>
                  <a:lnTo>
                    <a:pt x="0" y="13970"/>
                  </a:lnTo>
                  <a:lnTo>
                    <a:pt x="1270" y="16510"/>
                  </a:lnTo>
                  <a:lnTo>
                    <a:pt x="3810" y="17780"/>
                  </a:lnTo>
                  <a:lnTo>
                    <a:pt x="7620" y="16510"/>
                  </a:lnTo>
                  <a:lnTo>
                    <a:pt x="10160" y="16510"/>
                  </a:lnTo>
                  <a:lnTo>
                    <a:pt x="11430" y="1397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1" name="object 2921"/>
            <p:cNvSpPr/>
            <p:nvPr/>
          </p:nvSpPr>
          <p:spPr>
            <a:xfrm>
              <a:off x="8783320" y="656082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12700" y="3810"/>
                  </a:lnTo>
                  <a:lnTo>
                    <a:pt x="10160" y="10160"/>
                  </a:lnTo>
                  <a:lnTo>
                    <a:pt x="8890" y="11430"/>
                  </a:lnTo>
                  <a:lnTo>
                    <a:pt x="6350" y="11430"/>
                  </a:lnTo>
                  <a:lnTo>
                    <a:pt x="5080" y="11430"/>
                  </a:lnTo>
                  <a:lnTo>
                    <a:pt x="3810" y="8890"/>
                  </a:lnTo>
                  <a:lnTo>
                    <a:pt x="3810" y="762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2" name="object 2922"/>
            <p:cNvSpPr/>
            <p:nvPr/>
          </p:nvSpPr>
          <p:spPr>
            <a:xfrm>
              <a:off x="8780779" y="6576060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90">
                  <a:moveTo>
                    <a:pt x="3809" y="0"/>
                  </a:moveTo>
                  <a:lnTo>
                    <a:pt x="0" y="889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3" name="object 2923"/>
            <p:cNvSpPr/>
            <p:nvPr/>
          </p:nvSpPr>
          <p:spPr>
            <a:xfrm>
              <a:off x="8770620" y="6586220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29">
                  <a:moveTo>
                    <a:pt x="2540" y="0"/>
                  </a:moveTo>
                  <a:lnTo>
                    <a:pt x="15240" y="5080"/>
                  </a:lnTo>
                  <a:lnTo>
                    <a:pt x="12700" y="10160"/>
                  </a:lnTo>
                  <a:lnTo>
                    <a:pt x="11430" y="11430"/>
                  </a:lnTo>
                  <a:lnTo>
                    <a:pt x="10160" y="11430"/>
                  </a:lnTo>
                  <a:lnTo>
                    <a:pt x="8890" y="11430"/>
                  </a:lnTo>
                  <a:lnTo>
                    <a:pt x="7620" y="10160"/>
                  </a:lnTo>
                  <a:lnTo>
                    <a:pt x="7620" y="8890"/>
                  </a:lnTo>
                  <a:lnTo>
                    <a:pt x="8890" y="2540"/>
                  </a:lnTo>
                </a:path>
                <a:path w="15240" h="11429">
                  <a:moveTo>
                    <a:pt x="7620" y="8890"/>
                  </a:moveTo>
                  <a:lnTo>
                    <a:pt x="5080" y="10160"/>
                  </a:lnTo>
                  <a:lnTo>
                    <a:pt x="3810" y="10160"/>
                  </a:lnTo>
                  <a:lnTo>
                    <a:pt x="2540" y="8890"/>
                  </a:lnTo>
                  <a:lnTo>
                    <a:pt x="0" y="7620"/>
                  </a:lnTo>
                </a:path>
                <a:path w="15240" h="11429">
                  <a:moveTo>
                    <a:pt x="2540" y="0"/>
                  </a:moveTo>
                  <a:lnTo>
                    <a:pt x="0" y="6350"/>
                  </a:lnTo>
                </a:path>
                <a:path w="15240" h="11429">
                  <a:moveTo>
                    <a:pt x="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4" name="object 2924"/>
            <p:cNvSpPr/>
            <p:nvPr/>
          </p:nvSpPr>
          <p:spPr>
            <a:xfrm>
              <a:off x="8765539" y="660018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3809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70" y="1269"/>
                  </a:lnTo>
                  <a:lnTo>
                    <a:pt x="0" y="5079"/>
                  </a:lnTo>
                  <a:lnTo>
                    <a:pt x="0" y="7619"/>
                  </a:lnTo>
                  <a:lnTo>
                    <a:pt x="2540" y="8889"/>
                  </a:lnTo>
                  <a:lnTo>
                    <a:pt x="12700" y="1269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5" name="object 2925"/>
            <p:cNvSpPr/>
            <p:nvPr/>
          </p:nvSpPr>
          <p:spPr>
            <a:xfrm>
              <a:off x="8760460" y="6612889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29">
                  <a:moveTo>
                    <a:pt x="2540" y="0"/>
                  </a:moveTo>
                  <a:lnTo>
                    <a:pt x="15240" y="5079"/>
                  </a:lnTo>
                  <a:lnTo>
                    <a:pt x="13970" y="10159"/>
                  </a:lnTo>
                  <a:lnTo>
                    <a:pt x="12700" y="11429"/>
                  </a:lnTo>
                  <a:lnTo>
                    <a:pt x="10160" y="11429"/>
                  </a:lnTo>
                  <a:lnTo>
                    <a:pt x="8890" y="11429"/>
                  </a:lnTo>
                  <a:lnTo>
                    <a:pt x="6350" y="8889"/>
                  </a:lnTo>
                  <a:lnTo>
                    <a:pt x="7620" y="7619"/>
                  </a:lnTo>
                  <a:lnTo>
                    <a:pt x="8890" y="2539"/>
                  </a:lnTo>
                </a:path>
                <a:path w="15240" h="11429">
                  <a:moveTo>
                    <a:pt x="762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6" name="object 2926"/>
            <p:cNvSpPr/>
            <p:nvPr/>
          </p:nvSpPr>
          <p:spPr>
            <a:xfrm>
              <a:off x="7621270" y="67741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1270" y="0"/>
                  </a:moveTo>
                  <a:lnTo>
                    <a:pt x="10160" y="1016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7" name="object 2927"/>
            <p:cNvSpPr/>
            <p:nvPr/>
          </p:nvSpPr>
          <p:spPr>
            <a:xfrm>
              <a:off x="7609839" y="678814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8" name="object 2928"/>
            <p:cNvSpPr/>
            <p:nvPr/>
          </p:nvSpPr>
          <p:spPr>
            <a:xfrm>
              <a:off x="7595870" y="679196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5079" y="0"/>
                  </a:moveTo>
                  <a:lnTo>
                    <a:pt x="15239" y="11430"/>
                  </a:lnTo>
                  <a:lnTo>
                    <a:pt x="10159" y="15240"/>
                  </a:lnTo>
                  <a:lnTo>
                    <a:pt x="7619" y="15240"/>
                  </a:lnTo>
                  <a:lnTo>
                    <a:pt x="6349" y="13970"/>
                  </a:lnTo>
                  <a:lnTo>
                    <a:pt x="5079" y="11430"/>
                  </a:lnTo>
                  <a:lnTo>
                    <a:pt x="5079" y="10160"/>
                  </a:lnTo>
                  <a:lnTo>
                    <a:pt x="10159" y="6350"/>
                  </a:lnTo>
                </a:path>
                <a:path w="15240" h="15240">
                  <a:moveTo>
                    <a:pt x="5079" y="10160"/>
                  </a:moveTo>
                  <a:lnTo>
                    <a:pt x="3809" y="10160"/>
                  </a:lnTo>
                  <a:lnTo>
                    <a:pt x="1269" y="10160"/>
                  </a:lnTo>
                  <a:lnTo>
                    <a:pt x="1269" y="8890"/>
                  </a:lnTo>
                  <a:lnTo>
                    <a:pt x="0" y="6350"/>
                  </a:lnTo>
                </a:path>
                <a:path w="15240" h="15240">
                  <a:moveTo>
                    <a:pt x="5079" y="0"/>
                  </a:moveTo>
                  <a:lnTo>
                    <a:pt x="0" y="5080"/>
                  </a:lnTo>
                </a:path>
                <a:path w="15240" h="15240">
                  <a:moveTo>
                    <a:pt x="0" y="635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9" name="object 2929"/>
            <p:cNvSpPr/>
            <p:nvPr/>
          </p:nvSpPr>
          <p:spPr>
            <a:xfrm>
              <a:off x="7585709" y="6802120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10159"/>
                  </a:moveTo>
                  <a:lnTo>
                    <a:pt x="7620" y="1269"/>
                  </a:lnTo>
                  <a:lnTo>
                    <a:pt x="5080" y="0"/>
                  </a:lnTo>
                  <a:lnTo>
                    <a:pt x="3810" y="1269"/>
                  </a:lnTo>
                  <a:lnTo>
                    <a:pt x="0" y="3809"/>
                  </a:lnTo>
                  <a:lnTo>
                    <a:pt x="0" y="5079"/>
                  </a:lnTo>
                  <a:lnTo>
                    <a:pt x="0" y="7619"/>
                  </a:lnTo>
                  <a:lnTo>
                    <a:pt x="7620" y="152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0" name="object 2930"/>
            <p:cNvSpPr/>
            <p:nvPr/>
          </p:nvSpPr>
          <p:spPr>
            <a:xfrm>
              <a:off x="7574279" y="681101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6350" y="0"/>
                  </a:moveTo>
                  <a:lnTo>
                    <a:pt x="15240" y="10160"/>
                  </a:lnTo>
                  <a:lnTo>
                    <a:pt x="11430" y="13970"/>
                  </a:lnTo>
                  <a:lnTo>
                    <a:pt x="8890" y="15240"/>
                  </a:lnTo>
                  <a:lnTo>
                    <a:pt x="6350" y="13970"/>
                  </a:lnTo>
                  <a:lnTo>
                    <a:pt x="6350" y="12700"/>
                  </a:lnTo>
                  <a:lnTo>
                    <a:pt x="5080" y="10160"/>
                  </a:lnTo>
                  <a:lnTo>
                    <a:pt x="6350" y="8890"/>
                  </a:lnTo>
                  <a:lnTo>
                    <a:pt x="10160" y="5080"/>
                  </a:lnTo>
                </a:path>
                <a:path w="15240" h="15240">
                  <a:moveTo>
                    <a:pt x="6350" y="889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1" name="object 2931"/>
            <p:cNvSpPr/>
            <p:nvPr/>
          </p:nvSpPr>
          <p:spPr>
            <a:xfrm>
              <a:off x="10041889" y="670941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0" y="0"/>
                  </a:moveTo>
                  <a:lnTo>
                    <a:pt x="10160" y="8890"/>
                  </a:lnTo>
                  <a:lnTo>
                    <a:pt x="6350" y="13970"/>
                  </a:lnTo>
                  <a:lnTo>
                    <a:pt x="5080" y="13970"/>
                  </a:lnTo>
                  <a:lnTo>
                    <a:pt x="2540" y="13970"/>
                  </a:lnTo>
                  <a:lnTo>
                    <a:pt x="1270" y="12700"/>
                  </a:lnTo>
                  <a:lnTo>
                    <a:pt x="1270" y="10160"/>
                  </a:lnTo>
                  <a:lnTo>
                    <a:pt x="127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2" name="object 2932"/>
            <p:cNvSpPr/>
            <p:nvPr/>
          </p:nvSpPr>
          <p:spPr>
            <a:xfrm>
              <a:off x="10031729" y="672337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3" name="object 2933"/>
            <p:cNvSpPr/>
            <p:nvPr/>
          </p:nvSpPr>
          <p:spPr>
            <a:xfrm>
              <a:off x="10017760" y="672972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5079" y="0"/>
                  </a:moveTo>
                  <a:lnTo>
                    <a:pt x="15239" y="8890"/>
                  </a:lnTo>
                  <a:lnTo>
                    <a:pt x="11429" y="12700"/>
                  </a:lnTo>
                  <a:lnTo>
                    <a:pt x="8889" y="13970"/>
                  </a:lnTo>
                  <a:lnTo>
                    <a:pt x="7619" y="12700"/>
                  </a:lnTo>
                  <a:lnTo>
                    <a:pt x="6349" y="11430"/>
                  </a:lnTo>
                  <a:lnTo>
                    <a:pt x="6349" y="8890"/>
                  </a:lnTo>
                  <a:lnTo>
                    <a:pt x="10159" y="5080"/>
                  </a:lnTo>
                </a:path>
                <a:path w="15240" h="13970">
                  <a:moveTo>
                    <a:pt x="6349" y="8890"/>
                  </a:moveTo>
                  <a:lnTo>
                    <a:pt x="3809" y="10160"/>
                  </a:lnTo>
                  <a:lnTo>
                    <a:pt x="2539" y="8890"/>
                  </a:lnTo>
                  <a:lnTo>
                    <a:pt x="1269" y="7620"/>
                  </a:lnTo>
                  <a:lnTo>
                    <a:pt x="0" y="6350"/>
                  </a:lnTo>
                </a:path>
                <a:path w="15240" h="13970">
                  <a:moveTo>
                    <a:pt x="5079" y="0"/>
                  </a:moveTo>
                  <a:lnTo>
                    <a:pt x="1269" y="3810"/>
                  </a:lnTo>
                </a:path>
                <a:path w="15240" h="13970">
                  <a:moveTo>
                    <a:pt x="0" y="6350"/>
                  </a:moveTo>
                  <a:lnTo>
                    <a:pt x="126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4" name="object 2934"/>
            <p:cNvSpPr/>
            <p:nvPr/>
          </p:nvSpPr>
          <p:spPr>
            <a:xfrm>
              <a:off x="10008870" y="673988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8889"/>
                  </a:moveTo>
                  <a:lnTo>
                    <a:pt x="6350" y="1269"/>
                  </a:lnTo>
                  <a:lnTo>
                    <a:pt x="5080" y="0"/>
                  </a:lnTo>
                  <a:lnTo>
                    <a:pt x="2540" y="1269"/>
                  </a:lnTo>
                  <a:lnTo>
                    <a:pt x="0" y="3809"/>
                  </a:lnTo>
                  <a:lnTo>
                    <a:pt x="0" y="6349"/>
                  </a:lnTo>
                  <a:lnTo>
                    <a:pt x="0" y="7619"/>
                  </a:lnTo>
                  <a:lnTo>
                    <a:pt x="8890" y="1523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5" name="object 2935"/>
            <p:cNvSpPr/>
            <p:nvPr/>
          </p:nvSpPr>
          <p:spPr>
            <a:xfrm>
              <a:off x="9997439" y="6748779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09" h="15240">
                  <a:moveTo>
                    <a:pt x="6350" y="0"/>
                  </a:moveTo>
                  <a:lnTo>
                    <a:pt x="16510" y="10160"/>
                  </a:lnTo>
                  <a:lnTo>
                    <a:pt x="12700" y="13970"/>
                  </a:lnTo>
                  <a:lnTo>
                    <a:pt x="10160" y="15240"/>
                  </a:lnTo>
                  <a:lnTo>
                    <a:pt x="7620" y="13970"/>
                  </a:lnTo>
                  <a:lnTo>
                    <a:pt x="6350" y="11430"/>
                  </a:lnTo>
                  <a:lnTo>
                    <a:pt x="7620" y="10160"/>
                  </a:lnTo>
                  <a:lnTo>
                    <a:pt x="11430" y="5080"/>
                  </a:lnTo>
                </a:path>
                <a:path w="16509" h="15240">
                  <a:moveTo>
                    <a:pt x="7620" y="1016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6" name="object 2936"/>
            <p:cNvSpPr/>
            <p:nvPr/>
          </p:nvSpPr>
          <p:spPr>
            <a:xfrm>
              <a:off x="9133839" y="629030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0" y="12700"/>
                  </a:moveTo>
                  <a:lnTo>
                    <a:pt x="3810" y="0"/>
                  </a:lnTo>
                  <a:lnTo>
                    <a:pt x="8890" y="1269"/>
                  </a:lnTo>
                  <a:lnTo>
                    <a:pt x="11430" y="2539"/>
                  </a:lnTo>
                  <a:lnTo>
                    <a:pt x="11430" y="5080"/>
                  </a:lnTo>
                  <a:lnTo>
                    <a:pt x="11430" y="635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7" name="object 2937"/>
            <p:cNvSpPr/>
            <p:nvPr/>
          </p:nvSpPr>
          <p:spPr>
            <a:xfrm>
              <a:off x="9149079" y="6300470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0"/>
                  </a:moveTo>
                  <a:lnTo>
                    <a:pt x="889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8" name="object 2938"/>
            <p:cNvSpPr/>
            <p:nvPr/>
          </p:nvSpPr>
          <p:spPr>
            <a:xfrm>
              <a:off x="9160510" y="6297929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0" y="12700"/>
                  </a:moveTo>
                  <a:lnTo>
                    <a:pt x="3810" y="0"/>
                  </a:lnTo>
                  <a:lnTo>
                    <a:pt x="8890" y="1269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0160" y="5080"/>
                  </a:lnTo>
                  <a:lnTo>
                    <a:pt x="10160" y="7620"/>
                  </a:lnTo>
                  <a:lnTo>
                    <a:pt x="8890" y="7620"/>
                  </a:lnTo>
                  <a:lnTo>
                    <a:pt x="2540" y="6350"/>
                  </a:lnTo>
                </a:path>
                <a:path w="11429" h="15239">
                  <a:moveTo>
                    <a:pt x="8890" y="7620"/>
                  </a:moveTo>
                  <a:lnTo>
                    <a:pt x="10160" y="1016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7620" y="15240"/>
                  </a:lnTo>
                </a:path>
                <a:path w="11429" h="15239">
                  <a:moveTo>
                    <a:pt x="0" y="12700"/>
                  </a:moveTo>
                  <a:lnTo>
                    <a:pt x="6350" y="15240"/>
                  </a:lnTo>
                </a:path>
                <a:path w="11429" h="15239">
                  <a:moveTo>
                    <a:pt x="7620" y="15240"/>
                  </a:moveTo>
                  <a:lnTo>
                    <a:pt x="6350" y="152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9" name="object 2939"/>
            <p:cNvSpPr/>
            <p:nvPr/>
          </p:nvSpPr>
          <p:spPr>
            <a:xfrm>
              <a:off x="9174479" y="6301739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3809" y="0"/>
                  </a:moveTo>
                  <a:lnTo>
                    <a:pt x="0" y="10160"/>
                  </a:lnTo>
                  <a:lnTo>
                    <a:pt x="0" y="12700"/>
                  </a:lnTo>
                  <a:lnTo>
                    <a:pt x="1269" y="13970"/>
                  </a:lnTo>
                  <a:lnTo>
                    <a:pt x="5079" y="15240"/>
                  </a:lnTo>
                  <a:lnTo>
                    <a:pt x="7619" y="15240"/>
                  </a:lnTo>
                  <a:lnTo>
                    <a:pt x="8889" y="13970"/>
                  </a:lnTo>
                  <a:lnTo>
                    <a:pt x="11429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0" name="object 2940"/>
            <p:cNvSpPr/>
            <p:nvPr/>
          </p:nvSpPr>
          <p:spPr>
            <a:xfrm>
              <a:off x="9187179" y="6305550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10">
                  <a:moveTo>
                    <a:pt x="0" y="13970"/>
                  </a:moveTo>
                  <a:lnTo>
                    <a:pt x="3810" y="0"/>
                  </a:lnTo>
                  <a:lnTo>
                    <a:pt x="10160" y="2540"/>
                  </a:lnTo>
                  <a:lnTo>
                    <a:pt x="11430" y="3810"/>
                  </a:lnTo>
                  <a:lnTo>
                    <a:pt x="11430" y="6350"/>
                  </a:lnTo>
                  <a:lnTo>
                    <a:pt x="11430" y="7620"/>
                  </a:lnTo>
                  <a:lnTo>
                    <a:pt x="8890" y="8890"/>
                  </a:lnTo>
                  <a:lnTo>
                    <a:pt x="7620" y="8890"/>
                  </a:lnTo>
                  <a:lnTo>
                    <a:pt x="2540" y="7620"/>
                  </a:lnTo>
                </a:path>
                <a:path w="11429" h="16510">
                  <a:moveTo>
                    <a:pt x="7620" y="8890"/>
                  </a:moveTo>
                  <a:lnTo>
                    <a:pt x="8890" y="165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1" name="object 2941"/>
            <p:cNvSpPr/>
            <p:nvPr/>
          </p:nvSpPr>
          <p:spPr>
            <a:xfrm>
              <a:off x="9855199" y="667257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0" y="11429"/>
                  </a:moveTo>
                  <a:lnTo>
                    <a:pt x="7620" y="0"/>
                  </a:lnTo>
                  <a:lnTo>
                    <a:pt x="12700" y="3809"/>
                  </a:lnTo>
                  <a:lnTo>
                    <a:pt x="13970" y="5079"/>
                  </a:lnTo>
                  <a:lnTo>
                    <a:pt x="13970" y="7619"/>
                  </a:lnTo>
                  <a:lnTo>
                    <a:pt x="12700" y="8889"/>
                  </a:lnTo>
                  <a:lnTo>
                    <a:pt x="11430" y="10159"/>
                  </a:lnTo>
                  <a:lnTo>
                    <a:pt x="8890" y="8889"/>
                  </a:lnTo>
                  <a:lnTo>
                    <a:pt x="3810" y="634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2" name="object 2942"/>
            <p:cNvSpPr/>
            <p:nvPr/>
          </p:nvSpPr>
          <p:spPr>
            <a:xfrm>
              <a:off x="9871710" y="668654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3" name="object 2943"/>
            <p:cNvSpPr/>
            <p:nvPr/>
          </p:nvSpPr>
          <p:spPr>
            <a:xfrm>
              <a:off x="9879329" y="6687820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40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2700" y="507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143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  <a:path w="12700" h="15240">
                  <a:moveTo>
                    <a:pt x="8890" y="8889"/>
                  </a:moveTo>
                  <a:lnTo>
                    <a:pt x="10160" y="11429"/>
                  </a:lnTo>
                  <a:lnTo>
                    <a:pt x="10160" y="12699"/>
                  </a:lnTo>
                  <a:lnTo>
                    <a:pt x="8890" y="13969"/>
                  </a:lnTo>
                  <a:lnTo>
                    <a:pt x="7620" y="15239"/>
                  </a:lnTo>
                </a:path>
                <a:path w="12700" h="15240">
                  <a:moveTo>
                    <a:pt x="0" y="11429"/>
                  </a:moveTo>
                  <a:lnTo>
                    <a:pt x="5080" y="15239"/>
                  </a:lnTo>
                </a:path>
                <a:path w="12700" h="15240">
                  <a:moveTo>
                    <a:pt x="7620" y="15239"/>
                  </a:moveTo>
                  <a:lnTo>
                    <a:pt x="5080" y="152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4" name="object 2944"/>
            <p:cNvSpPr/>
            <p:nvPr/>
          </p:nvSpPr>
          <p:spPr>
            <a:xfrm>
              <a:off x="9892029" y="669543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6350" y="0"/>
                  </a:moveTo>
                  <a:lnTo>
                    <a:pt x="0" y="8889"/>
                  </a:lnTo>
                  <a:lnTo>
                    <a:pt x="0" y="11429"/>
                  </a:lnTo>
                  <a:lnTo>
                    <a:pt x="1269" y="12699"/>
                  </a:lnTo>
                  <a:lnTo>
                    <a:pt x="3810" y="15239"/>
                  </a:lnTo>
                  <a:lnTo>
                    <a:pt x="6350" y="15239"/>
                  </a:lnTo>
                  <a:lnTo>
                    <a:pt x="7620" y="13969"/>
                  </a:lnTo>
                  <a:lnTo>
                    <a:pt x="13970" y="507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5" name="object 2945"/>
            <p:cNvSpPr/>
            <p:nvPr/>
          </p:nvSpPr>
          <p:spPr>
            <a:xfrm>
              <a:off x="9902189" y="670306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09">
                  <a:moveTo>
                    <a:pt x="0" y="11430"/>
                  </a:moveTo>
                  <a:lnTo>
                    <a:pt x="7620" y="0"/>
                  </a:lnTo>
                  <a:lnTo>
                    <a:pt x="12700" y="254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3810" y="6350"/>
                  </a:lnTo>
                </a:path>
                <a:path w="13970" h="16509">
                  <a:moveTo>
                    <a:pt x="8890" y="8890"/>
                  </a:moveTo>
                  <a:lnTo>
                    <a:pt x="7620" y="165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6" name="object 2946"/>
            <p:cNvSpPr/>
            <p:nvPr/>
          </p:nvSpPr>
          <p:spPr>
            <a:xfrm>
              <a:off x="11727179" y="458850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8889"/>
                  </a:moveTo>
                  <a:lnTo>
                    <a:pt x="16509" y="7619"/>
                  </a:lnTo>
                  <a:lnTo>
                    <a:pt x="15239" y="3809"/>
                  </a:lnTo>
                </a:path>
                <a:path w="16509" h="12700">
                  <a:moveTo>
                    <a:pt x="16509" y="8889"/>
                  </a:moveTo>
                  <a:lnTo>
                    <a:pt x="16509" y="10159"/>
                  </a:lnTo>
                  <a:lnTo>
                    <a:pt x="13969" y="12699"/>
                  </a:lnTo>
                  <a:lnTo>
                    <a:pt x="11429" y="12699"/>
                  </a:lnTo>
                </a:path>
                <a:path w="16509" h="12700">
                  <a:moveTo>
                    <a:pt x="2539" y="8889"/>
                  </a:moveTo>
                  <a:lnTo>
                    <a:pt x="0" y="6349"/>
                  </a:lnTo>
                  <a:lnTo>
                    <a:pt x="1269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6349" y="0"/>
                  </a:lnTo>
                </a:path>
                <a:path w="16509" h="12700">
                  <a:moveTo>
                    <a:pt x="6349" y="0"/>
                  </a:moveTo>
                  <a:lnTo>
                    <a:pt x="8889" y="1269"/>
                  </a:lnTo>
                  <a:lnTo>
                    <a:pt x="12699" y="2539"/>
                  </a:lnTo>
                  <a:lnTo>
                    <a:pt x="15239" y="3809"/>
                  </a:lnTo>
                </a:path>
                <a:path w="16509" h="12700">
                  <a:moveTo>
                    <a:pt x="11429" y="12699"/>
                  </a:moveTo>
                  <a:lnTo>
                    <a:pt x="7619" y="12699"/>
                  </a:lnTo>
                  <a:lnTo>
                    <a:pt x="5079" y="1142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7" name="object 2947"/>
            <p:cNvSpPr/>
            <p:nvPr/>
          </p:nvSpPr>
          <p:spPr>
            <a:xfrm>
              <a:off x="11719560" y="4602479"/>
              <a:ext cx="19050" cy="15240"/>
            </a:xfrm>
            <a:custGeom>
              <a:avLst/>
              <a:gdLst/>
              <a:ahLst/>
              <a:cxnLst/>
              <a:rect l="l" t="t" r="r" b="b"/>
              <a:pathLst>
                <a:path w="19050" h="15239">
                  <a:moveTo>
                    <a:pt x="19050" y="6350"/>
                  </a:moveTo>
                  <a:lnTo>
                    <a:pt x="3810" y="0"/>
                  </a:lnTo>
                </a:path>
                <a:path w="19050" h="15239">
                  <a:moveTo>
                    <a:pt x="0" y="8890"/>
                  </a:moveTo>
                  <a:lnTo>
                    <a:pt x="15240" y="15240"/>
                  </a:lnTo>
                </a:path>
                <a:path w="19050" h="15239">
                  <a:moveTo>
                    <a:pt x="7620" y="11430"/>
                  </a:moveTo>
                  <a:lnTo>
                    <a:pt x="11430" y="254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8" name="object 2948"/>
            <p:cNvSpPr/>
            <p:nvPr/>
          </p:nvSpPr>
          <p:spPr>
            <a:xfrm>
              <a:off x="11714479" y="46177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779" y="6350"/>
                  </a:moveTo>
                  <a:lnTo>
                    <a:pt x="6349" y="1269"/>
                  </a:lnTo>
                  <a:lnTo>
                    <a:pt x="3809" y="0"/>
                  </a:lnTo>
                  <a:lnTo>
                    <a:pt x="1269" y="254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269" y="10160"/>
                  </a:lnTo>
                  <a:lnTo>
                    <a:pt x="13969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9" name="object 2949"/>
            <p:cNvSpPr/>
            <p:nvPr/>
          </p:nvSpPr>
          <p:spPr>
            <a:xfrm>
              <a:off x="11591289" y="489457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8889"/>
                  </a:moveTo>
                  <a:lnTo>
                    <a:pt x="16509" y="7619"/>
                  </a:lnTo>
                  <a:lnTo>
                    <a:pt x="15239" y="3809"/>
                  </a:lnTo>
                </a:path>
                <a:path w="16509" h="13970">
                  <a:moveTo>
                    <a:pt x="16509" y="8889"/>
                  </a:moveTo>
                  <a:lnTo>
                    <a:pt x="16509" y="11429"/>
                  </a:lnTo>
                  <a:lnTo>
                    <a:pt x="13969" y="12699"/>
                  </a:lnTo>
                  <a:lnTo>
                    <a:pt x="11429" y="13969"/>
                  </a:lnTo>
                </a:path>
                <a:path w="16509" h="13970">
                  <a:moveTo>
                    <a:pt x="2539" y="8889"/>
                  </a:moveTo>
                  <a:lnTo>
                    <a:pt x="0" y="6349"/>
                  </a:lnTo>
                  <a:lnTo>
                    <a:pt x="1269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6349" y="0"/>
                  </a:lnTo>
                </a:path>
                <a:path w="16509" h="13970">
                  <a:moveTo>
                    <a:pt x="6349" y="0"/>
                  </a:moveTo>
                  <a:lnTo>
                    <a:pt x="8889" y="1269"/>
                  </a:lnTo>
                  <a:lnTo>
                    <a:pt x="12699" y="2539"/>
                  </a:lnTo>
                  <a:lnTo>
                    <a:pt x="15239" y="3809"/>
                  </a:lnTo>
                </a:path>
                <a:path w="16509" h="13970">
                  <a:moveTo>
                    <a:pt x="11429" y="13969"/>
                  </a:moveTo>
                  <a:lnTo>
                    <a:pt x="7619" y="12699"/>
                  </a:lnTo>
                  <a:lnTo>
                    <a:pt x="5079" y="1142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0" name="object 2950"/>
            <p:cNvSpPr/>
            <p:nvPr/>
          </p:nvSpPr>
          <p:spPr>
            <a:xfrm>
              <a:off x="11583670" y="4908550"/>
              <a:ext cx="19050" cy="15240"/>
            </a:xfrm>
            <a:custGeom>
              <a:avLst/>
              <a:gdLst/>
              <a:ahLst/>
              <a:cxnLst/>
              <a:rect l="l" t="t" r="r" b="b"/>
              <a:pathLst>
                <a:path w="19050" h="15239">
                  <a:moveTo>
                    <a:pt x="19050" y="6350"/>
                  </a:moveTo>
                  <a:lnTo>
                    <a:pt x="3810" y="0"/>
                  </a:lnTo>
                </a:path>
                <a:path w="19050" h="15239">
                  <a:moveTo>
                    <a:pt x="0" y="8890"/>
                  </a:moveTo>
                  <a:lnTo>
                    <a:pt x="15240" y="15240"/>
                  </a:lnTo>
                </a:path>
                <a:path w="19050" h="15239">
                  <a:moveTo>
                    <a:pt x="7620" y="11430"/>
                  </a:moveTo>
                  <a:lnTo>
                    <a:pt x="11430" y="254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1" name="object 2951"/>
            <p:cNvSpPr/>
            <p:nvPr/>
          </p:nvSpPr>
          <p:spPr>
            <a:xfrm>
              <a:off x="11577320" y="4923789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50" y="6350"/>
                  </a:moveTo>
                  <a:lnTo>
                    <a:pt x="6350" y="1269"/>
                  </a:lnTo>
                  <a:lnTo>
                    <a:pt x="5079" y="0"/>
                  </a:lnTo>
                  <a:lnTo>
                    <a:pt x="2539" y="2540"/>
                  </a:lnTo>
                  <a:lnTo>
                    <a:pt x="0" y="6350"/>
                  </a:lnTo>
                  <a:lnTo>
                    <a:pt x="1270" y="8890"/>
                  </a:lnTo>
                  <a:lnTo>
                    <a:pt x="2539" y="11430"/>
                  </a:lnTo>
                  <a:lnTo>
                    <a:pt x="13970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2" name="object 2952"/>
            <p:cNvSpPr/>
            <p:nvPr/>
          </p:nvSpPr>
          <p:spPr>
            <a:xfrm>
              <a:off x="11719560" y="458597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5240" y="8889"/>
                  </a:moveTo>
                  <a:lnTo>
                    <a:pt x="16510" y="7619"/>
                  </a:lnTo>
                  <a:lnTo>
                    <a:pt x="13970" y="3809"/>
                  </a:lnTo>
                </a:path>
                <a:path w="16509" h="12700">
                  <a:moveTo>
                    <a:pt x="15240" y="8889"/>
                  </a:moveTo>
                  <a:lnTo>
                    <a:pt x="15240" y="10159"/>
                  </a:lnTo>
                  <a:lnTo>
                    <a:pt x="13970" y="12699"/>
                  </a:lnTo>
                  <a:lnTo>
                    <a:pt x="10160" y="12699"/>
                  </a:lnTo>
                </a:path>
                <a:path w="16509" h="12700">
                  <a:moveTo>
                    <a:pt x="1270" y="8889"/>
                  </a:move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1270" y="1269"/>
                  </a:lnTo>
                  <a:lnTo>
                    <a:pt x="5080" y="0"/>
                  </a:lnTo>
                </a:path>
                <a:path w="16509" h="12700">
                  <a:moveTo>
                    <a:pt x="5080" y="0"/>
                  </a:moveTo>
                  <a:lnTo>
                    <a:pt x="8890" y="1269"/>
                  </a:lnTo>
                  <a:lnTo>
                    <a:pt x="11430" y="2539"/>
                  </a:lnTo>
                  <a:lnTo>
                    <a:pt x="13970" y="3809"/>
                  </a:lnTo>
                </a:path>
                <a:path w="16509" h="12700">
                  <a:moveTo>
                    <a:pt x="10160" y="12699"/>
                  </a:moveTo>
                  <a:lnTo>
                    <a:pt x="6350" y="12699"/>
                  </a:lnTo>
                  <a:lnTo>
                    <a:pt x="3810" y="11429"/>
                  </a:lnTo>
                  <a:lnTo>
                    <a:pt x="1270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3" name="object 2953"/>
            <p:cNvSpPr/>
            <p:nvPr/>
          </p:nvSpPr>
          <p:spPr>
            <a:xfrm>
              <a:off x="11710670" y="4598670"/>
              <a:ext cx="20320" cy="16510"/>
            </a:xfrm>
            <a:custGeom>
              <a:avLst/>
              <a:gdLst/>
              <a:ahLst/>
              <a:cxnLst/>
              <a:rect l="l" t="t" r="r" b="b"/>
              <a:pathLst>
                <a:path w="20320" h="16510">
                  <a:moveTo>
                    <a:pt x="20320" y="7620"/>
                  </a:moveTo>
                  <a:lnTo>
                    <a:pt x="5080" y="0"/>
                  </a:lnTo>
                </a:path>
                <a:path w="20320" h="16510">
                  <a:moveTo>
                    <a:pt x="0" y="8890"/>
                  </a:moveTo>
                  <a:lnTo>
                    <a:pt x="15240" y="16510"/>
                  </a:lnTo>
                </a:path>
                <a:path w="20320" h="16510">
                  <a:moveTo>
                    <a:pt x="7620" y="12700"/>
                  </a:moveTo>
                  <a:lnTo>
                    <a:pt x="12700" y="38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4" name="object 2954"/>
            <p:cNvSpPr/>
            <p:nvPr/>
          </p:nvSpPr>
          <p:spPr>
            <a:xfrm>
              <a:off x="11705589" y="461517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779" y="6350"/>
                  </a:moveTo>
                  <a:lnTo>
                    <a:pt x="6349" y="1269"/>
                  </a:lnTo>
                  <a:lnTo>
                    <a:pt x="3809" y="0"/>
                  </a:lnTo>
                  <a:lnTo>
                    <a:pt x="1269" y="254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269" y="10160"/>
                  </a:lnTo>
                  <a:lnTo>
                    <a:pt x="13969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5" name="object 2955"/>
            <p:cNvSpPr/>
            <p:nvPr/>
          </p:nvSpPr>
          <p:spPr>
            <a:xfrm>
              <a:off x="11582399" y="489203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8889"/>
                  </a:moveTo>
                  <a:lnTo>
                    <a:pt x="16509" y="7619"/>
                  </a:lnTo>
                  <a:lnTo>
                    <a:pt x="15239" y="3809"/>
                  </a:lnTo>
                </a:path>
                <a:path w="16509" h="12700">
                  <a:moveTo>
                    <a:pt x="16509" y="8889"/>
                  </a:moveTo>
                  <a:lnTo>
                    <a:pt x="16509" y="10159"/>
                  </a:lnTo>
                  <a:lnTo>
                    <a:pt x="13969" y="12699"/>
                  </a:lnTo>
                  <a:lnTo>
                    <a:pt x="11429" y="12699"/>
                  </a:lnTo>
                </a:path>
                <a:path w="16509" h="12700">
                  <a:moveTo>
                    <a:pt x="2539" y="8889"/>
                  </a:moveTo>
                  <a:lnTo>
                    <a:pt x="0" y="6349"/>
                  </a:lnTo>
                  <a:lnTo>
                    <a:pt x="0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6349" y="0"/>
                  </a:lnTo>
                </a:path>
                <a:path w="16509" h="12700">
                  <a:moveTo>
                    <a:pt x="6349" y="0"/>
                  </a:moveTo>
                  <a:lnTo>
                    <a:pt x="8889" y="1269"/>
                  </a:lnTo>
                  <a:lnTo>
                    <a:pt x="11429" y="2539"/>
                  </a:lnTo>
                  <a:lnTo>
                    <a:pt x="15239" y="3809"/>
                  </a:lnTo>
                </a:path>
                <a:path w="16509" h="12700">
                  <a:moveTo>
                    <a:pt x="11429" y="12699"/>
                  </a:moveTo>
                  <a:lnTo>
                    <a:pt x="7619" y="12699"/>
                  </a:lnTo>
                  <a:lnTo>
                    <a:pt x="5079" y="1142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6" name="object 2956"/>
            <p:cNvSpPr/>
            <p:nvPr/>
          </p:nvSpPr>
          <p:spPr>
            <a:xfrm>
              <a:off x="11574779" y="4904739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50" y="7620"/>
                  </a:moveTo>
                  <a:lnTo>
                    <a:pt x="3810" y="0"/>
                  </a:lnTo>
                </a:path>
                <a:path w="19050" h="16510">
                  <a:moveTo>
                    <a:pt x="0" y="8890"/>
                  </a:moveTo>
                  <a:lnTo>
                    <a:pt x="15240" y="16510"/>
                  </a:lnTo>
                </a:path>
                <a:path w="19050" h="16510">
                  <a:moveTo>
                    <a:pt x="7620" y="12700"/>
                  </a:moveTo>
                  <a:lnTo>
                    <a:pt x="11430" y="38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7" name="object 2957"/>
            <p:cNvSpPr/>
            <p:nvPr/>
          </p:nvSpPr>
          <p:spPr>
            <a:xfrm>
              <a:off x="11568429" y="4921250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50" y="6350"/>
                  </a:moveTo>
                  <a:lnTo>
                    <a:pt x="6350" y="1269"/>
                  </a:lnTo>
                  <a:lnTo>
                    <a:pt x="3810" y="0"/>
                  </a:lnTo>
                  <a:lnTo>
                    <a:pt x="2539" y="254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2539" y="10160"/>
                  </a:lnTo>
                  <a:lnTo>
                    <a:pt x="13970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8" name="object 2958"/>
            <p:cNvSpPr/>
            <p:nvPr/>
          </p:nvSpPr>
          <p:spPr>
            <a:xfrm>
              <a:off x="5015230" y="3751579"/>
              <a:ext cx="35560" cy="19050"/>
            </a:xfrm>
            <a:custGeom>
              <a:avLst/>
              <a:gdLst/>
              <a:ahLst/>
              <a:cxnLst/>
              <a:rect l="l" t="t" r="r" b="b"/>
              <a:pathLst>
                <a:path w="35560" h="19050">
                  <a:moveTo>
                    <a:pt x="2540" y="13970"/>
                  </a:moveTo>
                  <a:lnTo>
                    <a:pt x="0" y="15240"/>
                  </a:lnTo>
                  <a:lnTo>
                    <a:pt x="0" y="16510"/>
                  </a:lnTo>
                  <a:lnTo>
                    <a:pt x="1270" y="16510"/>
                  </a:lnTo>
                  <a:lnTo>
                    <a:pt x="2540" y="13970"/>
                  </a:lnTo>
                  <a:close/>
                </a:path>
                <a:path w="35560" h="19050">
                  <a:moveTo>
                    <a:pt x="5080" y="17780"/>
                  </a:moveTo>
                  <a:lnTo>
                    <a:pt x="3810" y="17780"/>
                  </a:lnTo>
                  <a:lnTo>
                    <a:pt x="3810" y="16510"/>
                  </a:lnTo>
                  <a:lnTo>
                    <a:pt x="2540" y="16510"/>
                  </a:lnTo>
                  <a:lnTo>
                    <a:pt x="2540" y="17780"/>
                  </a:lnTo>
                  <a:lnTo>
                    <a:pt x="3810" y="19050"/>
                  </a:lnTo>
                  <a:lnTo>
                    <a:pt x="5080" y="19050"/>
                  </a:lnTo>
                  <a:lnTo>
                    <a:pt x="5080" y="17780"/>
                  </a:lnTo>
                  <a:close/>
                </a:path>
                <a:path w="35560" h="19050">
                  <a:moveTo>
                    <a:pt x="6350" y="16510"/>
                  </a:moveTo>
                  <a:lnTo>
                    <a:pt x="5080" y="16510"/>
                  </a:lnTo>
                  <a:lnTo>
                    <a:pt x="5080" y="17780"/>
                  </a:lnTo>
                  <a:lnTo>
                    <a:pt x="6350" y="17780"/>
                  </a:lnTo>
                  <a:lnTo>
                    <a:pt x="6350" y="16510"/>
                  </a:lnTo>
                  <a:close/>
                </a:path>
                <a:path w="35560" h="19050">
                  <a:moveTo>
                    <a:pt x="7620" y="15240"/>
                  </a:moveTo>
                  <a:lnTo>
                    <a:pt x="5080" y="11430"/>
                  </a:lnTo>
                  <a:lnTo>
                    <a:pt x="6350" y="11430"/>
                  </a:lnTo>
                  <a:lnTo>
                    <a:pt x="6350" y="10160"/>
                  </a:lnTo>
                  <a:lnTo>
                    <a:pt x="5080" y="10160"/>
                  </a:lnTo>
                  <a:lnTo>
                    <a:pt x="3810" y="12700"/>
                  </a:lnTo>
                  <a:lnTo>
                    <a:pt x="5080" y="12700"/>
                  </a:lnTo>
                  <a:lnTo>
                    <a:pt x="7620" y="15240"/>
                  </a:lnTo>
                  <a:close/>
                </a:path>
                <a:path w="35560" h="19050">
                  <a:moveTo>
                    <a:pt x="7620" y="8890"/>
                  </a:moveTo>
                  <a:lnTo>
                    <a:pt x="6350" y="8890"/>
                  </a:lnTo>
                  <a:lnTo>
                    <a:pt x="6350" y="10160"/>
                  </a:lnTo>
                  <a:lnTo>
                    <a:pt x="7620" y="10160"/>
                  </a:lnTo>
                  <a:lnTo>
                    <a:pt x="7620" y="8890"/>
                  </a:lnTo>
                  <a:close/>
                </a:path>
                <a:path w="35560" h="19050">
                  <a:moveTo>
                    <a:pt x="8890" y="13970"/>
                  </a:moveTo>
                  <a:lnTo>
                    <a:pt x="7620" y="15240"/>
                  </a:lnTo>
                  <a:lnTo>
                    <a:pt x="8890" y="15240"/>
                  </a:lnTo>
                  <a:lnTo>
                    <a:pt x="8890" y="13970"/>
                  </a:lnTo>
                  <a:close/>
                </a:path>
                <a:path w="35560" h="19050">
                  <a:moveTo>
                    <a:pt x="13970" y="8890"/>
                  </a:moveTo>
                  <a:lnTo>
                    <a:pt x="11430" y="11430"/>
                  </a:lnTo>
                  <a:lnTo>
                    <a:pt x="12700" y="11430"/>
                  </a:lnTo>
                  <a:lnTo>
                    <a:pt x="13970" y="8890"/>
                  </a:lnTo>
                  <a:close/>
                </a:path>
                <a:path w="35560" h="19050">
                  <a:moveTo>
                    <a:pt x="15240" y="7620"/>
                  </a:moveTo>
                  <a:lnTo>
                    <a:pt x="13970" y="2540"/>
                  </a:lnTo>
                  <a:lnTo>
                    <a:pt x="12700" y="2540"/>
                  </a:lnTo>
                  <a:lnTo>
                    <a:pt x="12700" y="3810"/>
                  </a:lnTo>
                  <a:lnTo>
                    <a:pt x="13970" y="7620"/>
                  </a:lnTo>
                  <a:lnTo>
                    <a:pt x="15240" y="7620"/>
                  </a:lnTo>
                  <a:close/>
                </a:path>
                <a:path w="35560" h="19050">
                  <a:moveTo>
                    <a:pt x="17780" y="2540"/>
                  </a:moveTo>
                  <a:lnTo>
                    <a:pt x="16510" y="2540"/>
                  </a:lnTo>
                  <a:lnTo>
                    <a:pt x="15240" y="2540"/>
                  </a:lnTo>
                  <a:lnTo>
                    <a:pt x="15240" y="3810"/>
                  </a:lnTo>
                  <a:lnTo>
                    <a:pt x="17780" y="3810"/>
                  </a:lnTo>
                  <a:lnTo>
                    <a:pt x="17780" y="2540"/>
                  </a:lnTo>
                  <a:close/>
                </a:path>
                <a:path w="35560" h="19050">
                  <a:moveTo>
                    <a:pt x="17780" y="0"/>
                  </a:moveTo>
                  <a:lnTo>
                    <a:pt x="16510" y="0"/>
                  </a:lnTo>
                  <a:lnTo>
                    <a:pt x="15240" y="0"/>
                  </a:lnTo>
                  <a:lnTo>
                    <a:pt x="15240" y="1270"/>
                  </a:lnTo>
                  <a:lnTo>
                    <a:pt x="16510" y="1270"/>
                  </a:lnTo>
                  <a:lnTo>
                    <a:pt x="17780" y="1270"/>
                  </a:lnTo>
                  <a:lnTo>
                    <a:pt x="17780" y="0"/>
                  </a:lnTo>
                  <a:close/>
                </a:path>
                <a:path w="35560" h="19050">
                  <a:moveTo>
                    <a:pt x="19050" y="13970"/>
                  </a:moveTo>
                  <a:lnTo>
                    <a:pt x="17780" y="13970"/>
                  </a:lnTo>
                  <a:lnTo>
                    <a:pt x="16510" y="13970"/>
                  </a:lnTo>
                  <a:lnTo>
                    <a:pt x="16510" y="15240"/>
                  </a:lnTo>
                  <a:lnTo>
                    <a:pt x="17780" y="15240"/>
                  </a:lnTo>
                  <a:lnTo>
                    <a:pt x="19050" y="15240"/>
                  </a:lnTo>
                  <a:lnTo>
                    <a:pt x="19050" y="13970"/>
                  </a:lnTo>
                  <a:close/>
                </a:path>
                <a:path w="35560" h="19050">
                  <a:moveTo>
                    <a:pt x="19050" y="10160"/>
                  </a:moveTo>
                  <a:lnTo>
                    <a:pt x="17780" y="10160"/>
                  </a:lnTo>
                  <a:lnTo>
                    <a:pt x="16510" y="10160"/>
                  </a:lnTo>
                  <a:lnTo>
                    <a:pt x="16510" y="11430"/>
                  </a:lnTo>
                  <a:lnTo>
                    <a:pt x="17780" y="11430"/>
                  </a:lnTo>
                  <a:lnTo>
                    <a:pt x="19050" y="11430"/>
                  </a:lnTo>
                  <a:lnTo>
                    <a:pt x="19050" y="10160"/>
                  </a:lnTo>
                  <a:close/>
                </a:path>
                <a:path w="35560" h="19050">
                  <a:moveTo>
                    <a:pt x="19050" y="6350"/>
                  </a:moveTo>
                  <a:lnTo>
                    <a:pt x="17780" y="6350"/>
                  </a:lnTo>
                  <a:lnTo>
                    <a:pt x="16510" y="6350"/>
                  </a:lnTo>
                  <a:lnTo>
                    <a:pt x="15240" y="7620"/>
                  </a:lnTo>
                  <a:lnTo>
                    <a:pt x="15240" y="8890"/>
                  </a:lnTo>
                  <a:lnTo>
                    <a:pt x="16510" y="7620"/>
                  </a:lnTo>
                  <a:lnTo>
                    <a:pt x="17780" y="7620"/>
                  </a:lnTo>
                  <a:lnTo>
                    <a:pt x="19050" y="7620"/>
                  </a:lnTo>
                  <a:lnTo>
                    <a:pt x="19050" y="6350"/>
                  </a:lnTo>
                  <a:close/>
                </a:path>
                <a:path w="35560" h="19050">
                  <a:moveTo>
                    <a:pt x="20320" y="15240"/>
                  </a:moveTo>
                  <a:lnTo>
                    <a:pt x="19050" y="15240"/>
                  </a:lnTo>
                  <a:lnTo>
                    <a:pt x="19050" y="16510"/>
                  </a:lnTo>
                  <a:lnTo>
                    <a:pt x="20320" y="16510"/>
                  </a:lnTo>
                  <a:lnTo>
                    <a:pt x="20320" y="15240"/>
                  </a:lnTo>
                  <a:close/>
                </a:path>
                <a:path w="35560" h="19050">
                  <a:moveTo>
                    <a:pt x="21590" y="11430"/>
                  </a:moveTo>
                  <a:lnTo>
                    <a:pt x="19050" y="11430"/>
                  </a:lnTo>
                  <a:lnTo>
                    <a:pt x="19050" y="12700"/>
                  </a:lnTo>
                  <a:lnTo>
                    <a:pt x="21590" y="12700"/>
                  </a:lnTo>
                  <a:lnTo>
                    <a:pt x="21590" y="11430"/>
                  </a:lnTo>
                  <a:close/>
                </a:path>
                <a:path w="35560" h="19050">
                  <a:moveTo>
                    <a:pt x="21590" y="7620"/>
                  </a:moveTo>
                  <a:lnTo>
                    <a:pt x="19050" y="7620"/>
                  </a:lnTo>
                  <a:lnTo>
                    <a:pt x="19050" y="8890"/>
                  </a:lnTo>
                  <a:lnTo>
                    <a:pt x="21590" y="8890"/>
                  </a:lnTo>
                  <a:lnTo>
                    <a:pt x="21590" y="7620"/>
                  </a:lnTo>
                  <a:close/>
                </a:path>
                <a:path w="35560" h="19050">
                  <a:moveTo>
                    <a:pt x="21590" y="3810"/>
                  </a:moveTo>
                  <a:lnTo>
                    <a:pt x="20320" y="3810"/>
                  </a:lnTo>
                  <a:lnTo>
                    <a:pt x="20320" y="5080"/>
                  </a:lnTo>
                  <a:lnTo>
                    <a:pt x="21590" y="5080"/>
                  </a:lnTo>
                  <a:lnTo>
                    <a:pt x="21590" y="3810"/>
                  </a:lnTo>
                  <a:close/>
                </a:path>
                <a:path w="35560" h="19050">
                  <a:moveTo>
                    <a:pt x="22860" y="15240"/>
                  </a:moveTo>
                  <a:lnTo>
                    <a:pt x="21590" y="13970"/>
                  </a:lnTo>
                  <a:lnTo>
                    <a:pt x="21590" y="15240"/>
                  </a:lnTo>
                  <a:lnTo>
                    <a:pt x="22860" y="15240"/>
                  </a:lnTo>
                  <a:close/>
                </a:path>
                <a:path w="35560" h="19050">
                  <a:moveTo>
                    <a:pt x="22860" y="10160"/>
                  </a:moveTo>
                  <a:lnTo>
                    <a:pt x="21590" y="10160"/>
                  </a:lnTo>
                  <a:lnTo>
                    <a:pt x="21590" y="11430"/>
                  </a:lnTo>
                  <a:lnTo>
                    <a:pt x="22860" y="11430"/>
                  </a:lnTo>
                  <a:lnTo>
                    <a:pt x="22860" y="10160"/>
                  </a:lnTo>
                  <a:close/>
                </a:path>
                <a:path w="35560" h="19050">
                  <a:moveTo>
                    <a:pt x="22860" y="6350"/>
                  </a:moveTo>
                  <a:lnTo>
                    <a:pt x="21590" y="6350"/>
                  </a:lnTo>
                  <a:lnTo>
                    <a:pt x="21590" y="7620"/>
                  </a:lnTo>
                  <a:lnTo>
                    <a:pt x="22860" y="7620"/>
                  </a:lnTo>
                  <a:lnTo>
                    <a:pt x="22860" y="6350"/>
                  </a:lnTo>
                  <a:close/>
                </a:path>
                <a:path w="35560" h="19050">
                  <a:moveTo>
                    <a:pt x="22860" y="2540"/>
                  </a:moveTo>
                  <a:lnTo>
                    <a:pt x="21590" y="2540"/>
                  </a:lnTo>
                  <a:lnTo>
                    <a:pt x="21590" y="3810"/>
                  </a:lnTo>
                  <a:lnTo>
                    <a:pt x="22860" y="2540"/>
                  </a:lnTo>
                  <a:close/>
                </a:path>
                <a:path w="35560" h="19050">
                  <a:moveTo>
                    <a:pt x="22860" y="0"/>
                  </a:moveTo>
                  <a:lnTo>
                    <a:pt x="19050" y="1270"/>
                  </a:lnTo>
                  <a:lnTo>
                    <a:pt x="17780" y="1270"/>
                  </a:lnTo>
                  <a:lnTo>
                    <a:pt x="17780" y="2540"/>
                  </a:lnTo>
                  <a:lnTo>
                    <a:pt x="19050" y="3175"/>
                  </a:lnTo>
                  <a:lnTo>
                    <a:pt x="19050" y="3810"/>
                  </a:lnTo>
                  <a:lnTo>
                    <a:pt x="20320" y="3810"/>
                  </a:lnTo>
                  <a:lnTo>
                    <a:pt x="20320" y="2540"/>
                  </a:lnTo>
                  <a:lnTo>
                    <a:pt x="19050" y="2540"/>
                  </a:lnTo>
                  <a:lnTo>
                    <a:pt x="22860" y="1270"/>
                  </a:lnTo>
                  <a:lnTo>
                    <a:pt x="22860" y="0"/>
                  </a:lnTo>
                  <a:close/>
                </a:path>
                <a:path w="35560" h="19050">
                  <a:moveTo>
                    <a:pt x="24130" y="3810"/>
                  </a:moveTo>
                  <a:lnTo>
                    <a:pt x="22860" y="3810"/>
                  </a:lnTo>
                  <a:lnTo>
                    <a:pt x="21590" y="5080"/>
                  </a:lnTo>
                  <a:lnTo>
                    <a:pt x="21590" y="6350"/>
                  </a:lnTo>
                  <a:lnTo>
                    <a:pt x="24130" y="3810"/>
                  </a:lnTo>
                  <a:close/>
                </a:path>
                <a:path w="35560" h="19050">
                  <a:moveTo>
                    <a:pt x="25400" y="6350"/>
                  </a:moveTo>
                  <a:lnTo>
                    <a:pt x="24130" y="6350"/>
                  </a:lnTo>
                  <a:lnTo>
                    <a:pt x="24130" y="7620"/>
                  </a:lnTo>
                  <a:lnTo>
                    <a:pt x="25400" y="7620"/>
                  </a:lnTo>
                  <a:lnTo>
                    <a:pt x="25400" y="6350"/>
                  </a:lnTo>
                  <a:close/>
                </a:path>
                <a:path w="35560" h="19050">
                  <a:moveTo>
                    <a:pt x="25400" y="2540"/>
                  </a:moveTo>
                  <a:lnTo>
                    <a:pt x="24130" y="2540"/>
                  </a:lnTo>
                  <a:lnTo>
                    <a:pt x="24130" y="3810"/>
                  </a:lnTo>
                  <a:lnTo>
                    <a:pt x="25400" y="3810"/>
                  </a:lnTo>
                  <a:lnTo>
                    <a:pt x="25400" y="2540"/>
                  </a:lnTo>
                  <a:close/>
                </a:path>
                <a:path w="35560" h="19050">
                  <a:moveTo>
                    <a:pt x="26670" y="11430"/>
                  </a:moveTo>
                  <a:lnTo>
                    <a:pt x="25400" y="10160"/>
                  </a:lnTo>
                  <a:lnTo>
                    <a:pt x="24130" y="8890"/>
                  </a:lnTo>
                  <a:lnTo>
                    <a:pt x="24130" y="10160"/>
                  </a:lnTo>
                  <a:lnTo>
                    <a:pt x="26670" y="11430"/>
                  </a:lnTo>
                  <a:close/>
                </a:path>
                <a:path w="35560" h="19050">
                  <a:moveTo>
                    <a:pt x="26670" y="3810"/>
                  </a:moveTo>
                  <a:lnTo>
                    <a:pt x="25400" y="3810"/>
                  </a:lnTo>
                  <a:lnTo>
                    <a:pt x="25400" y="6350"/>
                  </a:lnTo>
                  <a:lnTo>
                    <a:pt x="26670" y="5080"/>
                  </a:lnTo>
                  <a:lnTo>
                    <a:pt x="26670" y="3810"/>
                  </a:lnTo>
                  <a:close/>
                </a:path>
                <a:path w="35560" h="19050">
                  <a:moveTo>
                    <a:pt x="29210" y="6350"/>
                  </a:moveTo>
                  <a:lnTo>
                    <a:pt x="26670" y="6350"/>
                  </a:lnTo>
                  <a:lnTo>
                    <a:pt x="27940" y="7620"/>
                  </a:lnTo>
                  <a:lnTo>
                    <a:pt x="25400" y="10160"/>
                  </a:lnTo>
                  <a:lnTo>
                    <a:pt x="29210" y="7620"/>
                  </a:lnTo>
                  <a:lnTo>
                    <a:pt x="29210" y="6350"/>
                  </a:lnTo>
                  <a:close/>
                </a:path>
                <a:path w="35560" h="19050">
                  <a:moveTo>
                    <a:pt x="31750" y="15240"/>
                  </a:moveTo>
                  <a:lnTo>
                    <a:pt x="30480" y="15240"/>
                  </a:lnTo>
                  <a:lnTo>
                    <a:pt x="30480" y="16510"/>
                  </a:lnTo>
                  <a:lnTo>
                    <a:pt x="31750" y="16510"/>
                  </a:lnTo>
                  <a:lnTo>
                    <a:pt x="31750" y="15240"/>
                  </a:lnTo>
                  <a:close/>
                </a:path>
                <a:path w="35560" h="19050">
                  <a:moveTo>
                    <a:pt x="33020" y="10160"/>
                  </a:moveTo>
                  <a:lnTo>
                    <a:pt x="31750" y="10160"/>
                  </a:lnTo>
                  <a:lnTo>
                    <a:pt x="30480" y="12700"/>
                  </a:lnTo>
                  <a:lnTo>
                    <a:pt x="29210" y="11430"/>
                  </a:lnTo>
                  <a:lnTo>
                    <a:pt x="31750" y="10160"/>
                  </a:lnTo>
                  <a:lnTo>
                    <a:pt x="27940" y="11430"/>
                  </a:lnTo>
                  <a:lnTo>
                    <a:pt x="29210" y="12700"/>
                  </a:lnTo>
                  <a:lnTo>
                    <a:pt x="29210" y="13970"/>
                  </a:lnTo>
                  <a:lnTo>
                    <a:pt x="30480" y="13970"/>
                  </a:lnTo>
                  <a:lnTo>
                    <a:pt x="31750" y="12700"/>
                  </a:lnTo>
                  <a:lnTo>
                    <a:pt x="33020" y="11430"/>
                  </a:lnTo>
                  <a:lnTo>
                    <a:pt x="33020" y="10160"/>
                  </a:lnTo>
                  <a:close/>
                </a:path>
                <a:path w="35560" h="19050">
                  <a:moveTo>
                    <a:pt x="34290" y="16510"/>
                  </a:moveTo>
                  <a:lnTo>
                    <a:pt x="31750" y="16510"/>
                  </a:lnTo>
                  <a:lnTo>
                    <a:pt x="31750" y="17780"/>
                  </a:lnTo>
                  <a:lnTo>
                    <a:pt x="34290" y="17780"/>
                  </a:lnTo>
                  <a:lnTo>
                    <a:pt x="34290" y="16510"/>
                  </a:lnTo>
                  <a:close/>
                </a:path>
                <a:path w="35560" h="19050">
                  <a:moveTo>
                    <a:pt x="35560" y="12700"/>
                  </a:moveTo>
                  <a:lnTo>
                    <a:pt x="33020" y="12700"/>
                  </a:lnTo>
                  <a:lnTo>
                    <a:pt x="33020" y="15240"/>
                  </a:lnTo>
                  <a:lnTo>
                    <a:pt x="34290" y="15240"/>
                  </a:lnTo>
                  <a:lnTo>
                    <a:pt x="34290" y="13970"/>
                  </a:lnTo>
                  <a:lnTo>
                    <a:pt x="35560" y="13970"/>
                  </a:lnTo>
                  <a:lnTo>
                    <a:pt x="35560" y="12700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9" name="object 2959"/>
            <p:cNvSpPr/>
            <p:nvPr/>
          </p:nvSpPr>
          <p:spPr>
            <a:xfrm>
              <a:off x="6731000" y="82384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90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39"/>
                  </a:lnTo>
                </a:path>
                <a:path w="8890" h="13970">
                  <a:moveTo>
                    <a:pt x="5079" y="0"/>
                  </a:moveTo>
                  <a:lnTo>
                    <a:pt x="7619" y="1269"/>
                  </a:lnTo>
                  <a:lnTo>
                    <a:pt x="8889" y="3809"/>
                  </a:lnTo>
                </a:path>
                <a:path w="8890" h="13970">
                  <a:moveTo>
                    <a:pt x="7619" y="11429"/>
                  </a:moveTo>
                  <a:lnTo>
                    <a:pt x="6349" y="13969"/>
                  </a:lnTo>
                  <a:lnTo>
                    <a:pt x="3809" y="13969"/>
                  </a:lnTo>
                  <a:lnTo>
                    <a:pt x="2539" y="13969"/>
                  </a:lnTo>
                  <a:lnTo>
                    <a:pt x="1269" y="13969"/>
                  </a:lnTo>
                  <a:lnTo>
                    <a:pt x="0" y="11429"/>
                  </a:lnTo>
                </a:path>
                <a:path w="8890" h="13970">
                  <a:moveTo>
                    <a:pt x="0" y="1142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1269" y="2539"/>
                  </a:lnTo>
                </a:path>
                <a:path w="8890" h="13970">
                  <a:moveTo>
                    <a:pt x="8889" y="3809"/>
                  </a:moveTo>
                  <a:lnTo>
                    <a:pt x="8889" y="6349"/>
                  </a:lnTo>
                  <a:lnTo>
                    <a:pt x="8889" y="8889"/>
                  </a:lnTo>
                  <a:lnTo>
                    <a:pt x="7619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0" name="object 2960"/>
            <p:cNvSpPr/>
            <p:nvPr/>
          </p:nvSpPr>
          <p:spPr>
            <a:xfrm>
              <a:off x="6743700" y="823976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40">
                  <a:moveTo>
                    <a:pt x="1270" y="0"/>
                  </a:moveTo>
                  <a:lnTo>
                    <a:pt x="0" y="13970"/>
                  </a:lnTo>
                </a:path>
                <a:path w="10159" h="15240">
                  <a:moveTo>
                    <a:pt x="7620" y="15240"/>
                  </a:moveTo>
                  <a:lnTo>
                    <a:pt x="10160" y="1270"/>
                  </a:lnTo>
                </a:path>
                <a:path w="10159" h="15240">
                  <a:moveTo>
                    <a:pt x="8890" y="7620"/>
                  </a:move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1" name="object 2961"/>
            <p:cNvSpPr/>
            <p:nvPr/>
          </p:nvSpPr>
          <p:spPr>
            <a:xfrm>
              <a:off x="6757670" y="82410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0" y="13970"/>
                  </a:moveTo>
                  <a:lnTo>
                    <a:pt x="1270" y="0"/>
                  </a:lnTo>
                  <a:lnTo>
                    <a:pt x="7620" y="1270"/>
                  </a:lnTo>
                  <a:lnTo>
                    <a:pt x="8890" y="2540"/>
                  </a:lnTo>
                  <a:lnTo>
                    <a:pt x="10160" y="5080"/>
                  </a:lnTo>
                  <a:lnTo>
                    <a:pt x="10160" y="635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2" name="object 2962"/>
            <p:cNvSpPr/>
            <p:nvPr/>
          </p:nvSpPr>
          <p:spPr>
            <a:xfrm>
              <a:off x="11313160" y="776351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2700" y="8890"/>
                  </a:moveTo>
                  <a:lnTo>
                    <a:pt x="13970" y="7620"/>
                  </a:lnTo>
                  <a:lnTo>
                    <a:pt x="12700" y="5080"/>
                  </a:lnTo>
                </a:path>
                <a:path w="13970" h="11429">
                  <a:moveTo>
                    <a:pt x="12700" y="8890"/>
                  </a:moveTo>
                  <a:lnTo>
                    <a:pt x="12700" y="10160"/>
                  </a:lnTo>
                  <a:lnTo>
                    <a:pt x="11430" y="11430"/>
                  </a:lnTo>
                  <a:lnTo>
                    <a:pt x="7620" y="11430"/>
                  </a:lnTo>
                </a:path>
                <a:path w="13970" h="11429">
                  <a:moveTo>
                    <a:pt x="1269" y="7620"/>
                  </a:moveTo>
                  <a:lnTo>
                    <a:pt x="0" y="5080"/>
                  </a:lnTo>
                  <a:lnTo>
                    <a:pt x="0" y="2540"/>
                  </a:lnTo>
                  <a:lnTo>
                    <a:pt x="1269" y="1270"/>
                  </a:lnTo>
                  <a:lnTo>
                    <a:pt x="2539" y="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5080"/>
                  </a:lnTo>
                </a:path>
                <a:path w="13970" h="11429">
                  <a:moveTo>
                    <a:pt x="7620" y="11430"/>
                  </a:moveTo>
                  <a:lnTo>
                    <a:pt x="5080" y="10160"/>
                  </a:lnTo>
                  <a:lnTo>
                    <a:pt x="2539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3" name="object 2963"/>
            <p:cNvSpPr/>
            <p:nvPr/>
          </p:nvSpPr>
          <p:spPr>
            <a:xfrm>
              <a:off x="11304270" y="7773670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7619"/>
                  </a:moveTo>
                  <a:lnTo>
                    <a:pt x="5079" y="0"/>
                  </a:lnTo>
                </a:path>
                <a:path w="16509" h="13970">
                  <a:moveTo>
                    <a:pt x="0" y="6349"/>
                  </a:moveTo>
                  <a:lnTo>
                    <a:pt x="12699" y="13969"/>
                  </a:lnTo>
                </a:path>
                <a:path w="16509" h="13970">
                  <a:moveTo>
                    <a:pt x="6349" y="10159"/>
                  </a:moveTo>
                  <a:lnTo>
                    <a:pt x="10159" y="38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4" name="object 2964"/>
            <p:cNvSpPr/>
            <p:nvPr/>
          </p:nvSpPr>
          <p:spPr>
            <a:xfrm>
              <a:off x="11301729" y="778509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0"/>
                  </a:moveTo>
                  <a:lnTo>
                    <a:pt x="11430" y="7620"/>
                  </a:lnTo>
                  <a:lnTo>
                    <a:pt x="8890" y="12700"/>
                  </a:lnTo>
                  <a:lnTo>
                    <a:pt x="7620" y="13970"/>
                  </a:lnTo>
                  <a:lnTo>
                    <a:pt x="5080" y="13970"/>
                  </a:lnTo>
                  <a:lnTo>
                    <a:pt x="3810" y="12700"/>
                  </a:lnTo>
                  <a:lnTo>
                    <a:pt x="2540" y="10160"/>
                  </a:lnTo>
                  <a:lnTo>
                    <a:pt x="2540" y="8890"/>
                  </a:lnTo>
                  <a:lnTo>
                    <a:pt x="6350" y="381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5" name="object 2965"/>
            <p:cNvSpPr/>
            <p:nvPr/>
          </p:nvSpPr>
          <p:spPr>
            <a:xfrm>
              <a:off x="11163299" y="799972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2700" y="8890"/>
                  </a:moveTo>
                  <a:lnTo>
                    <a:pt x="12700" y="6350"/>
                  </a:lnTo>
                  <a:lnTo>
                    <a:pt x="12700" y="3810"/>
                  </a:lnTo>
                </a:path>
                <a:path w="12700" h="11429">
                  <a:moveTo>
                    <a:pt x="12700" y="8890"/>
                  </a:moveTo>
                  <a:lnTo>
                    <a:pt x="11430" y="8890"/>
                  </a:lnTo>
                  <a:lnTo>
                    <a:pt x="10160" y="10160"/>
                  </a:lnTo>
                  <a:lnTo>
                    <a:pt x="7620" y="11430"/>
                  </a:lnTo>
                </a:path>
                <a:path w="12700" h="11429">
                  <a:moveTo>
                    <a:pt x="0" y="6350"/>
                  </a:moveTo>
                  <a:lnTo>
                    <a:pt x="0" y="3810"/>
                  </a:lnTo>
                  <a:lnTo>
                    <a:pt x="0" y="1270"/>
                  </a:lnTo>
                  <a:lnTo>
                    <a:pt x="1269" y="1270"/>
                  </a:lnTo>
                  <a:lnTo>
                    <a:pt x="2539" y="0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2700" h="11429">
                  <a:moveTo>
                    <a:pt x="7620" y="11430"/>
                  </a:moveTo>
                  <a:lnTo>
                    <a:pt x="5080" y="10160"/>
                  </a:lnTo>
                  <a:lnTo>
                    <a:pt x="2539" y="889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6" name="object 2966"/>
            <p:cNvSpPr/>
            <p:nvPr/>
          </p:nvSpPr>
          <p:spPr>
            <a:xfrm>
              <a:off x="11154410" y="8008620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09" h="15240">
                  <a:moveTo>
                    <a:pt x="16509" y="7619"/>
                  </a:moveTo>
                  <a:lnTo>
                    <a:pt x="3809" y="0"/>
                  </a:lnTo>
                </a:path>
                <a:path w="16509" h="15240">
                  <a:moveTo>
                    <a:pt x="0" y="7619"/>
                  </a:moveTo>
                  <a:lnTo>
                    <a:pt x="11429" y="15239"/>
                  </a:lnTo>
                </a:path>
                <a:path w="16509" h="15240">
                  <a:moveTo>
                    <a:pt x="6349" y="11429"/>
                  </a:moveTo>
                  <a:lnTo>
                    <a:pt x="10159" y="38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7" name="object 2967"/>
            <p:cNvSpPr/>
            <p:nvPr/>
          </p:nvSpPr>
          <p:spPr>
            <a:xfrm>
              <a:off x="11151870" y="802004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0"/>
                  </a:moveTo>
                  <a:lnTo>
                    <a:pt x="11430" y="7620"/>
                  </a:lnTo>
                  <a:lnTo>
                    <a:pt x="7620" y="1270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2540" y="8890"/>
                  </a:lnTo>
                  <a:lnTo>
                    <a:pt x="5080" y="381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8" name="object 2968"/>
            <p:cNvSpPr/>
            <p:nvPr/>
          </p:nvSpPr>
          <p:spPr>
            <a:xfrm>
              <a:off x="4921250" y="3662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3810" y="5080"/>
                  </a:lnTo>
                  <a:lnTo>
                    <a:pt x="127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9" name="object 2969"/>
            <p:cNvSpPr/>
            <p:nvPr/>
          </p:nvSpPr>
          <p:spPr>
            <a:xfrm>
              <a:off x="4837429" y="36614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3810" y="6350"/>
                  </a:lnTo>
                  <a:lnTo>
                    <a:pt x="1270" y="6350"/>
                  </a:lnTo>
                  <a:lnTo>
                    <a:pt x="1270" y="508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0" name="object 2970"/>
            <p:cNvSpPr/>
            <p:nvPr/>
          </p:nvSpPr>
          <p:spPr>
            <a:xfrm>
              <a:off x="4753609" y="36563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6350"/>
                  </a:lnTo>
                  <a:lnTo>
                    <a:pt x="1269" y="508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1269" y="2540"/>
                  </a:lnTo>
                  <a:lnTo>
                    <a:pt x="2539" y="2540"/>
                  </a:lnTo>
                  <a:lnTo>
                    <a:pt x="380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1" name="object 2971"/>
            <p:cNvSpPr/>
            <p:nvPr/>
          </p:nvSpPr>
          <p:spPr>
            <a:xfrm>
              <a:off x="4671060" y="36461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3810" y="5080"/>
                  </a:lnTo>
                  <a:lnTo>
                    <a:pt x="1270" y="508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2" name="object 2972"/>
            <p:cNvSpPr/>
            <p:nvPr/>
          </p:nvSpPr>
          <p:spPr>
            <a:xfrm>
              <a:off x="4588510" y="36296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5080"/>
                  </a:lnTo>
                  <a:lnTo>
                    <a:pt x="1269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1269" y="2540"/>
                  </a:lnTo>
                  <a:lnTo>
                    <a:pt x="2539" y="2540"/>
                  </a:lnTo>
                  <a:lnTo>
                    <a:pt x="380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3" name="object 2973"/>
            <p:cNvSpPr/>
            <p:nvPr/>
          </p:nvSpPr>
          <p:spPr>
            <a:xfrm>
              <a:off x="4512310" y="35966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1270"/>
                  </a:lnTo>
                  <a:lnTo>
                    <a:pt x="2539" y="1270"/>
                  </a:lnTo>
                  <a:lnTo>
                    <a:pt x="380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4" name="object 2974"/>
            <p:cNvSpPr/>
            <p:nvPr/>
          </p:nvSpPr>
          <p:spPr>
            <a:xfrm>
              <a:off x="4443729" y="354837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0"/>
                  </a:moveTo>
                  <a:lnTo>
                    <a:pt x="2540" y="3810"/>
                  </a:lnTo>
                  <a:lnTo>
                    <a:pt x="1269" y="2540"/>
                  </a:lnTo>
                  <a:lnTo>
                    <a:pt x="0" y="1270"/>
                  </a:lnTo>
                  <a:lnTo>
                    <a:pt x="1269" y="127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508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5" name="object 2975"/>
            <p:cNvSpPr/>
            <p:nvPr/>
          </p:nvSpPr>
          <p:spPr>
            <a:xfrm>
              <a:off x="4386579" y="348742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0"/>
                  </a:moveTo>
                  <a:lnTo>
                    <a:pt x="1269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6" name="object 2976"/>
            <p:cNvSpPr/>
            <p:nvPr/>
          </p:nvSpPr>
          <p:spPr>
            <a:xfrm>
              <a:off x="4345939" y="341375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2540"/>
                  </a:moveTo>
                  <a:lnTo>
                    <a:pt x="1269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2540" y="127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7" name="object 2977"/>
            <p:cNvSpPr/>
            <p:nvPr/>
          </p:nvSpPr>
          <p:spPr>
            <a:xfrm>
              <a:off x="4325619" y="333247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3809"/>
                  </a:moveTo>
                  <a:lnTo>
                    <a:pt x="1269" y="3809"/>
                  </a:lnTo>
                  <a:lnTo>
                    <a:pt x="0" y="1269"/>
                  </a:lnTo>
                  <a:lnTo>
                    <a:pt x="1269" y="1269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3810" y="1269"/>
                  </a:lnTo>
                  <a:lnTo>
                    <a:pt x="38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8" name="object 2978"/>
            <p:cNvSpPr/>
            <p:nvPr/>
          </p:nvSpPr>
          <p:spPr>
            <a:xfrm>
              <a:off x="4323079" y="324866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9" name="object 2979"/>
            <p:cNvSpPr/>
            <p:nvPr/>
          </p:nvSpPr>
          <p:spPr>
            <a:xfrm>
              <a:off x="4323079" y="316484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1269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0" name="object 2980"/>
            <p:cNvSpPr/>
            <p:nvPr/>
          </p:nvSpPr>
          <p:spPr>
            <a:xfrm>
              <a:off x="4324350" y="308101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1" name="object 2981"/>
            <p:cNvSpPr/>
            <p:nvPr/>
          </p:nvSpPr>
          <p:spPr>
            <a:xfrm>
              <a:off x="4324350" y="29972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2" name="object 2982"/>
            <p:cNvSpPr/>
            <p:nvPr/>
          </p:nvSpPr>
          <p:spPr>
            <a:xfrm>
              <a:off x="4324350" y="291337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3" name="object 2983"/>
            <p:cNvSpPr/>
            <p:nvPr/>
          </p:nvSpPr>
          <p:spPr>
            <a:xfrm>
              <a:off x="4324350" y="282956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4" name="object 2984"/>
            <p:cNvSpPr/>
            <p:nvPr/>
          </p:nvSpPr>
          <p:spPr>
            <a:xfrm>
              <a:off x="4324350" y="274574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5" name="object 2985"/>
            <p:cNvSpPr/>
            <p:nvPr/>
          </p:nvSpPr>
          <p:spPr>
            <a:xfrm>
              <a:off x="4324350" y="266191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6" name="object 2986"/>
            <p:cNvSpPr/>
            <p:nvPr/>
          </p:nvSpPr>
          <p:spPr>
            <a:xfrm>
              <a:off x="4324350" y="25781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7" name="object 2987"/>
            <p:cNvSpPr/>
            <p:nvPr/>
          </p:nvSpPr>
          <p:spPr>
            <a:xfrm>
              <a:off x="4324350" y="249555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5079" y="2540"/>
                  </a:moveTo>
                  <a:lnTo>
                    <a:pt x="0" y="254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253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8" name="object 2988"/>
            <p:cNvSpPr/>
            <p:nvPr/>
          </p:nvSpPr>
          <p:spPr>
            <a:xfrm>
              <a:off x="4324350" y="2411729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6350" y="2540"/>
                  </a:move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2540" y="1270"/>
                  </a:lnTo>
                  <a:lnTo>
                    <a:pt x="254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9" name="object 2989"/>
            <p:cNvSpPr/>
            <p:nvPr/>
          </p:nvSpPr>
          <p:spPr>
            <a:xfrm>
              <a:off x="4325619" y="232791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5079" y="2540"/>
                  </a:move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2539" y="1270"/>
                  </a:lnTo>
                  <a:lnTo>
                    <a:pt x="253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0" name="object 2990"/>
            <p:cNvSpPr/>
            <p:nvPr/>
          </p:nvSpPr>
          <p:spPr>
            <a:xfrm>
              <a:off x="4325619" y="224409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6350" y="2540"/>
                  </a:move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1" name="object 2991"/>
            <p:cNvSpPr/>
            <p:nvPr/>
          </p:nvSpPr>
          <p:spPr>
            <a:xfrm>
              <a:off x="4354829" y="216661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0"/>
                  </a:lnTo>
                  <a:lnTo>
                    <a:pt x="3809" y="1269"/>
                  </a:lnTo>
                  <a:lnTo>
                    <a:pt x="3809" y="253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2" name="object 2992"/>
            <p:cNvSpPr/>
            <p:nvPr/>
          </p:nvSpPr>
          <p:spPr>
            <a:xfrm>
              <a:off x="4425950" y="21234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0" y="0"/>
                  </a:lnTo>
                  <a:lnTo>
                    <a:pt x="2540" y="0"/>
                  </a:lnTo>
                  <a:lnTo>
                    <a:pt x="3810" y="1269"/>
                  </a:lnTo>
                  <a:lnTo>
                    <a:pt x="2540" y="2540"/>
                  </a:ln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3" name="object 2993"/>
            <p:cNvSpPr/>
            <p:nvPr/>
          </p:nvSpPr>
          <p:spPr>
            <a:xfrm>
              <a:off x="3995419" y="21678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5079"/>
                  </a:moveTo>
                  <a:lnTo>
                    <a:pt x="0" y="1269"/>
                  </a:lnTo>
                  <a:lnTo>
                    <a:pt x="1270" y="0"/>
                  </a:lnTo>
                  <a:lnTo>
                    <a:pt x="2540" y="0"/>
                  </a:lnTo>
                  <a:lnTo>
                    <a:pt x="3810" y="0"/>
                  </a:lnTo>
                  <a:lnTo>
                    <a:pt x="3810" y="1269"/>
                  </a:lnTo>
                  <a:lnTo>
                    <a:pt x="127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4" name="object 2994"/>
            <p:cNvSpPr/>
            <p:nvPr/>
          </p:nvSpPr>
          <p:spPr>
            <a:xfrm>
              <a:off x="4072889" y="217551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3809"/>
                  </a:moveTo>
                  <a:lnTo>
                    <a:pt x="3810" y="0"/>
                  </a:lnTo>
                  <a:lnTo>
                    <a:pt x="5080" y="1269"/>
                  </a:lnTo>
                  <a:lnTo>
                    <a:pt x="5080" y="2539"/>
                  </a:lnTo>
                  <a:lnTo>
                    <a:pt x="3810" y="3809"/>
                  </a:lnTo>
                  <a:lnTo>
                    <a:pt x="127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5" name="object 2995"/>
            <p:cNvSpPr/>
            <p:nvPr/>
          </p:nvSpPr>
          <p:spPr>
            <a:xfrm>
              <a:off x="4118610" y="224409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127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6" name="object 2996"/>
            <p:cNvSpPr/>
            <p:nvPr/>
          </p:nvSpPr>
          <p:spPr>
            <a:xfrm>
              <a:off x="4121150" y="23279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6350" y="381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7" name="object 2997"/>
            <p:cNvSpPr/>
            <p:nvPr/>
          </p:nvSpPr>
          <p:spPr>
            <a:xfrm>
              <a:off x="4121150" y="241172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6350" y="381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8" name="object 2998"/>
            <p:cNvSpPr/>
            <p:nvPr/>
          </p:nvSpPr>
          <p:spPr>
            <a:xfrm>
              <a:off x="4121150" y="249555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9" name="object 2999"/>
            <p:cNvSpPr/>
            <p:nvPr/>
          </p:nvSpPr>
          <p:spPr>
            <a:xfrm>
              <a:off x="4121150" y="257936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0" name="object 3000"/>
            <p:cNvSpPr/>
            <p:nvPr/>
          </p:nvSpPr>
          <p:spPr>
            <a:xfrm>
              <a:off x="4121150" y="266319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1" name="object 3001"/>
            <p:cNvSpPr/>
            <p:nvPr/>
          </p:nvSpPr>
          <p:spPr>
            <a:xfrm>
              <a:off x="4119879" y="27470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6350" y="381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2" name="object 3002"/>
            <p:cNvSpPr/>
            <p:nvPr/>
          </p:nvSpPr>
          <p:spPr>
            <a:xfrm>
              <a:off x="4119879" y="283082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3" name="object 3003"/>
            <p:cNvSpPr/>
            <p:nvPr/>
          </p:nvSpPr>
          <p:spPr>
            <a:xfrm>
              <a:off x="4119879" y="291465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4" name="object 3004"/>
            <p:cNvSpPr/>
            <p:nvPr/>
          </p:nvSpPr>
          <p:spPr>
            <a:xfrm>
              <a:off x="4119879" y="299846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5" name="object 3005"/>
            <p:cNvSpPr/>
            <p:nvPr/>
          </p:nvSpPr>
          <p:spPr>
            <a:xfrm>
              <a:off x="4119879" y="308229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6" name="object 3006"/>
            <p:cNvSpPr/>
            <p:nvPr/>
          </p:nvSpPr>
          <p:spPr>
            <a:xfrm>
              <a:off x="4118610" y="31661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7" name="object 3007"/>
            <p:cNvSpPr/>
            <p:nvPr/>
          </p:nvSpPr>
          <p:spPr>
            <a:xfrm>
              <a:off x="4118610" y="324992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8" name="object 3008"/>
            <p:cNvSpPr/>
            <p:nvPr/>
          </p:nvSpPr>
          <p:spPr>
            <a:xfrm>
              <a:off x="4118610" y="333375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9" name="object 3009"/>
            <p:cNvSpPr/>
            <p:nvPr/>
          </p:nvSpPr>
          <p:spPr>
            <a:xfrm>
              <a:off x="9278620" y="6395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2540" y="6350"/>
                  </a:moveTo>
                  <a:lnTo>
                    <a:pt x="1270" y="0"/>
                  </a:lnTo>
                </a:path>
                <a:path w="3809" h="6350">
                  <a:moveTo>
                    <a:pt x="3810" y="1269"/>
                  </a:moveTo>
                  <a:lnTo>
                    <a:pt x="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0" name="object 3010"/>
            <p:cNvSpPr/>
            <p:nvPr/>
          </p:nvSpPr>
          <p:spPr>
            <a:xfrm>
              <a:off x="9273539" y="63957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0" y="3810"/>
                  </a:moveTo>
                  <a:lnTo>
                    <a:pt x="0" y="5080"/>
                  </a:lnTo>
                  <a:lnTo>
                    <a:pt x="1270" y="5080"/>
                  </a:lnTo>
                  <a:lnTo>
                    <a:pt x="2540" y="3810"/>
                  </a:lnTo>
                </a:path>
                <a:path w="3809" h="5079">
                  <a:moveTo>
                    <a:pt x="0" y="0"/>
                  </a:moveTo>
                  <a:lnTo>
                    <a:pt x="1270" y="0"/>
                  </a:lnTo>
                  <a:lnTo>
                    <a:pt x="2540" y="0"/>
                  </a:lnTo>
                  <a:lnTo>
                    <a:pt x="3810" y="1270"/>
                  </a:lnTo>
                </a:path>
                <a:path w="3809" h="5079">
                  <a:moveTo>
                    <a:pt x="3810" y="1270"/>
                  </a:moveTo>
                  <a:lnTo>
                    <a:pt x="3810" y="2540"/>
                  </a:lnTo>
                  <a:lnTo>
                    <a:pt x="25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1" name="object 3011"/>
            <p:cNvSpPr/>
            <p:nvPr/>
          </p:nvSpPr>
          <p:spPr>
            <a:xfrm>
              <a:off x="9190989" y="63741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809" y="6350"/>
                  </a:moveTo>
                  <a:lnTo>
                    <a:pt x="2539" y="0"/>
                  </a:lnTo>
                </a:path>
                <a:path w="5079" h="6350">
                  <a:moveTo>
                    <a:pt x="5079" y="1269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2" name="object 3012"/>
            <p:cNvSpPr/>
            <p:nvPr/>
          </p:nvSpPr>
          <p:spPr>
            <a:xfrm>
              <a:off x="9185910" y="63728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810"/>
                  </a:moveTo>
                  <a:lnTo>
                    <a:pt x="1270" y="5080"/>
                  </a:lnTo>
                  <a:lnTo>
                    <a:pt x="1270" y="6350"/>
                  </a:lnTo>
                  <a:lnTo>
                    <a:pt x="2540" y="6350"/>
                  </a:lnTo>
                  <a:lnTo>
                    <a:pt x="3810" y="5080"/>
                  </a:lnTo>
                </a:path>
                <a:path w="5079" h="6350">
                  <a:moveTo>
                    <a:pt x="1270" y="127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5080" y="2540"/>
                  </a:lnTo>
                </a:path>
                <a:path w="5079" h="6350">
                  <a:moveTo>
                    <a:pt x="5080" y="2540"/>
                  </a:moveTo>
                  <a:lnTo>
                    <a:pt x="3810" y="381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3" name="object 3013"/>
            <p:cNvSpPr/>
            <p:nvPr/>
          </p:nvSpPr>
          <p:spPr>
            <a:xfrm>
              <a:off x="9104629" y="63525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809" y="6350"/>
                  </a:moveTo>
                  <a:lnTo>
                    <a:pt x="1269" y="0"/>
                  </a:lnTo>
                </a:path>
                <a:path w="5079" h="6350">
                  <a:moveTo>
                    <a:pt x="5079" y="1269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4" name="object 3014"/>
            <p:cNvSpPr/>
            <p:nvPr/>
          </p:nvSpPr>
          <p:spPr>
            <a:xfrm>
              <a:off x="9099549" y="6351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5080"/>
                  </a:lnTo>
                  <a:lnTo>
                    <a:pt x="3810" y="5080"/>
                  </a:lnTo>
                </a:path>
                <a:path w="3809" h="5079">
                  <a:moveTo>
                    <a:pt x="1270" y="127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</a:path>
                <a:path w="3809" h="5079">
                  <a:moveTo>
                    <a:pt x="3810" y="1270"/>
                  </a:moveTo>
                  <a:lnTo>
                    <a:pt x="3810" y="2540"/>
                  </a:lnTo>
                  <a:lnTo>
                    <a:pt x="3810" y="381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5" name="object 3015"/>
            <p:cNvSpPr/>
            <p:nvPr/>
          </p:nvSpPr>
          <p:spPr>
            <a:xfrm>
              <a:off x="9018270" y="63309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809" y="6350"/>
                  </a:moveTo>
                  <a:lnTo>
                    <a:pt x="1269" y="0"/>
                  </a:lnTo>
                </a:path>
                <a:path w="5079" h="6350">
                  <a:moveTo>
                    <a:pt x="5079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6" name="object 3016"/>
            <p:cNvSpPr/>
            <p:nvPr/>
          </p:nvSpPr>
          <p:spPr>
            <a:xfrm>
              <a:off x="9013189" y="6329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0" y="3810"/>
                  </a:moveTo>
                  <a:lnTo>
                    <a:pt x="0" y="5080"/>
                  </a:lnTo>
                  <a:lnTo>
                    <a:pt x="1270" y="5080"/>
                  </a:lnTo>
                  <a:lnTo>
                    <a:pt x="2540" y="5080"/>
                  </a:lnTo>
                  <a:lnTo>
                    <a:pt x="3810" y="5080"/>
                  </a:lnTo>
                </a:path>
                <a:path w="3809" h="5079">
                  <a:moveTo>
                    <a:pt x="127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</a:path>
                <a:path w="3809" h="5079">
                  <a:moveTo>
                    <a:pt x="3810" y="1270"/>
                  </a:moveTo>
                  <a:lnTo>
                    <a:pt x="3810" y="2540"/>
                  </a:lnTo>
                  <a:lnTo>
                    <a:pt x="3810" y="381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7" name="object 3017"/>
            <p:cNvSpPr/>
            <p:nvPr/>
          </p:nvSpPr>
          <p:spPr>
            <a:xfrm>
              <a:off x="3840479" y="787907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09">
                  <a:moveTo>
                    <a:pt x="0" y="0"/>
                  </a:moveTo>
                  <a:lnTo>
                    <a:pt x="5080" y="0"/>
                  </a:lnTo>
                  <a:lnTo>
                    <a:pt x="0" y="1270"/>
                  </a:lnTo>
                  <a:lnTo>
                    <a:pt x="5080" y="3810"/>
                  </a:ln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8" name="object 3018"/>
            <p:cNvSpPr/>
            <p:nvPr/>
          </p:nvSpPr>
          <p:spPr>
            <a:xfrm>
              <a:off x="3840479" y="788416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09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2540"/>
                  </a:lnTo>
                  <a:lnTo>
                    <a:pt x="2540" y="0"/>
                  </a:lnTo>
                </a:path>
                <a:path w="5079" h="3809">
                  <a:moveTo>
                    <a:pt x="2540" y="2540"/>
                  </a:moveTo>
                  <a:lnTo>
                    <a:pt x="2540" y="3810"/>
                  </a:lnTo>
                  <a:lnTo>
                    <a:pt x="1270" y="3810"/>
                  </a:lnTo>
                  <a:lnTo>
                    <a:pt x="0" y="3810"/>
                  </a:lnTo>
                </a:path>
                <a:path w="5079" h="3809">
                  <a:moveTo>
                    <a:pt x="0" y="0"/>
                  </a:moveTo>
                  <a:lnTo>
                    <a:pt x="0" y="2540"/>
                  </a:lnTo>
                </a:path>
                <a:path w="5079" h="3809">
                  <a:moveTo>
                    <a:pt x="0" y="381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9" name="object 3019"/>
            <p:cNvSpPr/>
            <p:nvPr/>
          </p:nvSpPr>
          <p:spPr>
            <a:xfrm>
              <a:off x="4050029" y="35788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126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1269"/>
                  </a:lnTo>
                  <a:lnTo>
                    <a:pt x="3809" y="253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0" name="object 3020"/>
            <p:cNvSpPr/>
            <p:nvPr/>
          </p:nvSpPr>
          <p:spPr>
            <a:xfrm>
              <a:off x="4083050" y="35026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0"/>
                  </a:lnTo>
                  <a:lnTo>
                    <a:pt x="380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1" name="object 3021"/>
            <p:cNvSpPr/>
            <p:nvPr/>
          </p:nvSpPr>
          <p:spPr>
            <a:xfrm>
              <a:off x="4112260" y="342392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5079"/>
                  </a:moveTo>
                  <a:lnTo>
                    <a:pt x="0" y="3809"/>
                  </a:lnTo>
                  <a:lnTo>
                    <a:pt x="1269" y="1269"/>
                  </a:ln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2539"/>
                  </a:lnTo>
                  <a:lnTo>
                    <a:pt x="38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2" name="object 3022"/>
            <p:cNvSpPr/>
            <p:nvPr/>
          </p:nvSpPr>
          <p:spPr>
            <a:xfrm>
              <a:off x="11874499" y="44132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3" name="object 3023"/>
            <p:cNvSpPr/>
            <p:nvPr/>
          </p:nvSpPr>
          <p:spPr>
            <a:xfrm>
              <a:off x="11906249" y="43357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0"/>
                  </a:lnTo>
                  <a:lnTo>
                    <a:pt x="380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4" name="object 3024"/>
            <p:cNvSpPr/>
            <p:nvPr/>
          </p:nvSpPr>
          <p:spPr>
            <a:xfrm>
              <a:off x="12166599" y="44513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0"/>
                  </a:moveTo>
                  <a:lnTo>
                    <a:pt x="5080" y="2540"/>
                  </a:lnTo>
                  <a:lnTo>
                    <a:pt x="5080" y="3810"/>
                  </a:lnTo>
                  <a:lnTo>
                    <a:pt x="3810" y="508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5" name="object 3025"/>
            <p:cNvSpPr/>
            <p:nvPr/>
          </p:nvSpPr>
          <p:spPr>
            <a:xfrm>
              <a:off x="12134849" y="452882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0"/>
                  </a:moveTo>
                  <a:lnTo>
                    <a:pt x="5080" y="2540"/>
                  </a:lnTo>
                  <a:lnTo>
                    <a:pt x="3810" y="3810"/>
                  </a:lnTo>
                  <a:lnTo>
                    <a:pt x="3810" y="5080"/>
                  </a:lnTo>
                  <a:lnTo>
                    <a:pt x="2540" y="508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26" name="object 302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716260" y="4041139"/>
              <a:ext cx="819149" cy="227330"/>
            </a:xfrm>
            <a:prstGeom prst="rect">
              <a:avLst/>
            </a:prstGeom>
          </p:spPr>
        </p:pic>
        <p:pic>
          <p:nvPicPr>
            <p:cNvPr id="3027" name="object 302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612639" y="8388349"/>
              <a:ext cx="448818" cy="162559"/>
            </a:xfrm>
            <a:prstGeom prst="rect">
              <a:avLst/>
            </a:prstGeom>
          </p:spPr>
        </p:pic>
        <p:pic>
          <p:nvPicPr>
            <p:cNvPr id="3028" name="object 302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738370" y="2917190"/>
              <a:ext cx="603250" cy="228600"/>
            </a:xfrm>
            <a:prstGeom prst="rect">
              <a:avLst/>
            </a:prstGeom>
          </p:spPr>
        </p:pic>
        <p:pic>
          <p:nvPicPr>
            <p:cNvPr id="3029" name="object 302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4771389" y="2583179"/>
              <a:ext cx="455930" cy="38100"/>
            </a:xfrm>
            <a:prstGeom prst="rect">
              <a:avLst/>
            </a:prstGeom>
          </p:spPr>
        </p:pic>
        <p:pic>
          <p:nvPicPr>
            <p:cNvPr id="3030" name="object 303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457189" y="8301989"/>
              <a:ext cx="410209" cy="93980"/>
            </a:xfrm>
            <a:prstGeom prst="rect">
              <a:avLst/>
            </a:prstGeom>
          </p:spPr>
        </p:pic>
        <p:pic>
          <p:nvPicPr>
            <p:cNvPr id="3031" name="object 303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459729" y="8587739"/>
              <a:ext cx="403860" cy="95250"/>
            </a:xfrm>
            <a:prstGeom prst="rect">
              <a:avLst/>
            </a:prstGeom>
          </p:spPr>
        </p:pic>
        <p:pic>
          <p:nvPicPr>
            <p:cNvPr id="3032" name="object 303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458210" y="8836660"/>
              <a:ext cx="410210" cy="93980"/>
            </a:xfrm>
            <a:prstGeom prst="rect">
              <a:avLst/>
            </a:prstGeom>
          </p:spPr>
        </p:pic>
        <p:pic>
          <p:nvPicPr>
            <p:cNvPr id="3033" name="object 3033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653029" y="8456422"/>
              <a:ext cx="434848" cy="182117"/>
            </a:xfrm>
            <a:prstGeom prst="rect">
              <a:avLst/>
            </a:prstGeom>
          </p:spPr>
        </p:pic>
        <p:pic>
          <p:nvPicPr>
            <p:cNvPr id="3034" name="object 303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537459" y="6704329"/>
              <a:ext cx="711200" cy="93980"/>
            </a:xfrm>
            <a:prstGeom prst="rect">
              <a:avLst/>
            </a:prstGeom>
          </p:spPr>
        </p:pic>
        <p:pic>
          <p:nvPicPr>
            <p:cNvPr id="3035" name="object 3035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2891789" y="5101589"/>
              <a:ext cx="411480" cy="93980"/>
            </a:xfrm>
            <a:prstGeom prst="rect">
              <a:avLst/>
            </a:prstGeom>
          </p:spPr>
        </p:pic>
        <p:pic>
          <p:nvPicPr>
            <p:cNvPr id="3036" name="object 3036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3064509" y="1358900"/>
              <a:ext cx="478790" cy="181609"/>
            </a:xfrm>
            <a:prstGeom prst="rect">
              <a:avLst/>
            </a:prstGeom>
          </p:spPr>
        </p:pic>
        <p:pic>
          <p:nvPicPr>
            <p:cNvPr id="3037" name="object 3037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222239" y="900429"/>
              <a:ext cx="674369" cy="210820"/>
            </a:xfrm>
            <a:prstGeom prst="rect">
              <a:avLst/>
            </a:prstGeom>
          </p:spPr>
        </p:pic>
        <p:pic>
          <p:nvPicPr>
            <p:cNvPr id="3038" name="object 3038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564620" y="2630169"/>
              <a:ext cx="382270" cy="289560"/>
            </a:xfrm>
            <a:prstGeom prst="rect">
              <a:avLst/>
            </a:prstGeom>
          </p:spPr>
        </p:pic>
        <p:pic>
          <p:nvPicPr>
            <p:cNvPr id="3039" name="object 3039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2506960" y="4787900"/>
              <a:ext cx="426720" cy="314960"/>
            </a:xfrm>
            <a:prstGeom prst="rect">
              <a:avLst/>
            </a:prstGeom>
          </p:spPr>
        </p:pic>
        <p:pic>
          <p:nvPicPr>
            <p:cNvPr id="3040" name="object 3040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741159" y="8431529"/>
              <a:ext cx="288289" cy="382269"/>
            </a:xfrm>
            <a:prstGeom prst="rect">
              <a:avLst/>
            </a:prstGeom>
          </p:spPr>
        </p:pic>
        <p:sp>
          <p:nvSpPr>
            <p:cNvPr id="3041" name="object 3041"/>
            <p:cNvSpPr/>
            <p:nvPr/>
          </p:nvSpPr>
          <p:spPr>
            <a:xfrm>
              <a:off x="1582420" y="9837420"/>
              <a:ext cx="17780" cy="86360"/>
            </a:xfrm>
            <a:custGeom>
              <a:avLst/>
              <a:gdLst/>
              <a:ahLst/>
              <a:cxnLst/>
              <a:rect l="l" t="t" r="r" b="b"/>
              <a:pathLst>
                <a:path w="17780" h="86359">
                  <a:moveTo>
                    <a:pt x="889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8890" y="2540"/>
                  </a:lnTo>
                  <a:lnTo>
                    <a:pt x="8890" y="0"/>
                  </a:lnTo>
                  <a:close/>
                </a:path>
                <a:path w="17780" h="86359">
                  <a:moveTo>
                    <a:pt x="17780" y="71120"/>
                  </a:moveTo>
                  <a:lnTo>
                    <a:pt x="1270" y="71120"/>
                  </a:lnTo>
                  <a:lnTo>
                    <a:pt x="1270" y="74930"/>
                  </a:lnTo>
                  <a:lnTo>
                    <a:pt x="10160" y="78740"/>
                  </a:lnTo>
                  <a:lnTo>
                    <a:pt x="1270" y="83820"/>
                  </a:lnTo>
                  <a:lnTo>
                    <a:pt x="1270" y="86360"/>
                  </a:lnTo>
                  <a:lnTo>
                    <a:pt x="17780" y="86360"/>
                  </a:lnTo>
                  <a:lnTo>
                    <a:pt x="17780" y="85090"/>
                  </a:lnTo>
                  <a:lnTo>
                    <a:pt x="3810" y="85090"/>
                  </a:lnTo>
                  <a:lnTo>
                    <a:pt x="12700" y="80010"/>
                  </a:lnTo>
                  <a:lnTo>
                    <a:pt x="12700" y="78740"/>
                  </a:lnTo>
                  <a:lnTo>
                    <a:pt x="3810" y="73660"/>
                  </a:lnTo>
                  <a:lnTo>
                    <a:pt x="17780" y="73660"/>
                  </a:lnTo>
                  <a:lnTo>
                    <a:pt x="17780" y="71120"/>
                  </a:lnTo>
                  <a:close/>
                </a:path>
                <a:path w="17780" h="86359">
                  <a:moveTo>
                    <a:pt x="17780" y="57150"/>
                  </a:moveTo>
                  <a:lnTo>
                    <a:pt x="16510" y="55880"/>
                  </a:lnTo>
                  <a:lnTo>
                    <a:pt x="16510" y="58420"/>
                  </a:lnTo>
                  <a:lnTo>
                    <a:pt x="16510" y="62230"/>
                  </a:lnTo>
                  <a:lnTo>
                    <a:pt x="13970" y="64770"/>
                  </a:lnTo>
                  <a:lnTo>
                    <a:pt x="12700" y="64770"/>
                  </a:lnTo>
                  <a:lnTo>
                    <a:pt x="11430" y="66040"/>
                  </a:lnTo>
                  <a:lnTo>
                    <a:pt x="7620" y="66040"/>
                  </a:lnTo>
                  <a:lnTo>
                    <a:pt x="5080" y="64770"/>
                  </a:lnTo>
                  <a:lnTo>
                    <a:pt x="3810" y="64770"/>
                  </a:lnTo>
                  <a:lnTo>
                    <a:pt x="2540" y="63500"/>
                  </a:lnTo>
                  <a:lnTo>
                    <a:pt x="2540" y="57150"/>
                  </a:lnTo>
                  <a:lnTo>
                    <a:pt x="3810" y="55880"/>
                  </a:lnTo>
                  <a:lnTo>
                    <a:pt x="5080" y="55880"/>
                  </a:lnTo>
                  <a:lnTo>
                    <a:pt x="7620" y="54610"/>
                  </a:lnTo>
                  <a:lnTo>
                    <a:pt x="11430" y="54610"/>
                  </a:lnTo>
                  <a:lnTo>
                    <a:pt x="12700" y="55880"/>
                  </a:lnTo>
                  <a:lnTo>
                    <a:pt x="13970" y="55880"/>
                  </a:lnTo>
                  <a:lnTo>
                    <a:pt x="16510" y="58420"/>
                  </a:lnTo>
                  <a:lnTo>
                    <a:pt x="16510" y="55880"/>
                  </a:lnTo>
                  <a:lnTo>
                    <a:pt x="13970" y="53340"/>
                  </a:lnTo>
                  <a:lnTo>
                    <a:pt x="11430" y="53340"/>
                  </a:lnTo>
                  <a:lnTo>
                    <a:pt x="10160" y="52070"/>
                  </a:lnTo>
                  <a:lnTo>
                    <a:pt x="7620" y="52070"/>
                  </a:lnTo>
                  <a:lnTo>
                    <a:pt x="6350" y="53340"/>
                  </a:lnTo>
                  <a:lnTo>
                    <a:pt x="5080" y="53340"/>
                  </a:lnTo>
                  <a:lnTo>
                    <a:pt x="3810" y="54610"/>
                  </a:lnTo>
                  <a:lnTo>
                    <a:pt x="2540" y="54610"/>
                  </a:lnTo>
                  <a:lnTo>
                    <a:pt x="2540" y="55880"/>
                  </a:lnTo>
                  <a:lnTo>
                    <a:pt x="1270" y="55880"/>
                  </a:lnTo>
                  <a:lnTo>
                    <a:pt x="1270" y="58420"/>
                  </a:lnTo>
                  <a:lnTo>
                    <a:pt x="0" y="59690"/>
                  </a:lnTo>
                  <a:lnTo>
                    <a:pt x="0" y="60960"/>
                  </a:lnTo>
                  <a:lnTo>
                    <a:pt x="1270" y="62230"/>
                  </a:lnTo>
                  <a:lnTo>
                    <a:pt x="1270" y="64770"/>
                  </a:lnTo>
                  <a:lnTo>
                    <a:pt x="2540" y="64770"/>
                  </a:lnTo>
                  <a:lnTo>
                    <a:pt x="2540" y="66040"/>
                  </a:lnTo>
                  <a:lnTo>
                    <a:pt x="3810" y="67310"/>
                  </a:lnTo>
                  <a:lnTo>
                    <a:pt x="5080" y="67310"/>
                  </a:lnTo>
                  <a:lnTo>
                    <a:pt x="6350" y="68580"/>
                  </a:lnTo>
                  <a:lnTo>
                    <a:pt x="11430" y="68580"/>
                  </a:lnTo>
                  <a:lnTo>
                    <a:pt x="12700" y="67310"/>
                  </a:lnTo>
                  <a:lnTo>
                    <a:pt x="15240" y="67310"/>
                  </a:lnTo>
                  <a:lnTo>
                    <a:pt x="15240" y="66040"/>
                  </a:lnTo>
                  <a:lnTo>
                    <a:pt x="17780" y="63500"/>
                  </a:lnTo>
                  <a:lnTo>
                    <a:pt x="17780" y="57150"/>
                  </a:lnTo>
                  <a:close/>
                </a:path>
                <a:path w="17780" h="86359">
                  <a:moveTo>
                    <a:pt x="17780" y="40640"/>
                  </a:moveTo>
                  <a:lnTo>
                    <a:pt x="16510" y="39370"/>
                  </a:lnTo>
                  <a:lnTo>
                    <a:pt x="16510" y="38100"/>
                  </a:lnTo>
                  <a:lnTo>
                    <a:pt x="15240" y="36830"/>
                  </a:lnTo>
                  <a:lnTo>
                    <a:pt x="15240" y="39370"/>
                  </a:lnTo>
                  <a:lnTo>
                    <a:pt x="15240" y="46990"/>
                  </a:lnTo>
                  <a:lnTo>
                    <a:pt x="2540" y="46990"/>
                  </a:lnTo>
                  <a:lnTo>
                    <a:pt x="2540" y="41910"/>
                  </a:lnTo>
                  <a:lnTo>
                    <a:pt x="3810" y="41910"/>
                  </a:lnTo>
                  <a:lnTo>
                    <a:pt x="3810" y="39370"/>
                  </a:lnTo>
                  <a:lnTo>
                    <a:pt x="5080" y="38100"/>
                  </a:lnTo>
                  <a:lnTo>
                    <a:pt x="6350" y="38100"/>
                  </a:lnTo>
                  <a:lnTo>
                    <a:pt x="6350" y="36830"/>
                  </a:lnTo>
                  <a:lnTo>
                    <a:pt x="11430" y="36830"/>
                  </a:lnTo>
                  <a:lnTo>
                    <a:pt x="12700" y="38100"/>
                  </a:lnTo>
                  <a:lnTo>
                    <a:pt x="13970" y="38100"/>
                  </a:lnTo>
                  <a:lnTo>
                    <a:pt x="13970" y="39370"/>
                  </a:lnTo>
                  <a:lnTo>
                    <a:pt x="15240" y="39370"/>
                  </a:lnTo>
                  <a:lnTo>
                    <a:pt x="15240" y="36830"/>
                  </a:lnTo>
                  <a:lnTo>
                    <a:pt x="13970" y="35560"/>
                  </a:lnTo>
                  <a:lnTo>
                    <a:pt x="12700" y="35560"/>
                  </a:lnTo>
                  <a:lnTo>
                    <a:pt x="11430" y="34290"/>
                  </a:lnTo>
                  <a:lnTo>
                    <a:pt x="7620" y="34290"/>
                  </a:lnTo>
                  <a:lnTo>
                    <a:pt x="6350" y="35560"/>
                  </a:lnTo>
                  <a:lnTo>
                    <a:pt x="5080" y="35560"/>
                  </a:lnTo>
                  <a:lnTo>
                    <a:pt x="3810" y="36830"/>
                  </a:lnTo>
                  <a:lnTo>
                    <a:pt x="2540" y="36830"/>
                  </a:lnTo>
                  <a:lnTo>
                    <a:pt x="2540" y="38100"/>
                  </a:lnTo>
                  <a:lnTo>
                    <a:pt x="1270" y="39370"/>
                  </a:lnTo>
                  <a:lnTo>
                    <a:pt x="1270" y="49530"/>
                  </a:lnTo>
                  <a:lnTo>
                    <a:pt x="17780" y="49530"/>
                  </a:lnTo>
                  <a:lnTo>
                    <a:pt x="17780" y="46990"/>
                  </a:lnTo>
                  <a:lnTo>
                    <a:pt x="17780" y="40640"/>
                  </a:lnTo>
                  <a:close/>
                </a:path>
                <a:path w="17780" h="86359">
                  <a:moveTo>
                    <a:pt x="17780" y="20320"/>
                  </a:moveTo>
                  <a:lnTo>
                    <a:pt x="15240" y="20320"/>
                  </a:lnTo>
                  <a:lnTo>
                    <a:pt x="15240" y="29210"/>
                  </a:lnTo>
                  <a:lnTo>
                    <a:pt x="8890" y="29210"/>
                  </a:lnTo>
                  <a:lnTo>
                    <a:pt x="8890" y="20320"/>
                  </a:lnTo>
                  <a:lnTo>
                    <a:pt x="7620" y="20320"/>
                  </a:lnTo>
                  <a:lnTo>
                    <a:pt x="7620" y="29210"/>
                  </a:lnTo>
                  <a:lnTo>
                    <a:pt x="2540" y="29210"/>
                  </a:lnTo>
                  <a:lnTo>
                    <a:pt x="2540" y="20320"/>
                  </a:lnTo>
                  <a:lnTo>
                    <a:pt x="1270" y="20320"/>
                  </a:lnTo>
                  <a:lnTo>
                    <a:pt x="1270" y="31750"/>
                  </a:lnTo>
                  <a:lnTo>
                    <a:pt x="17780" y="31750"/>
                  </a:lnTo>
                  <a:lnTo>
                    <a:pt x="17780" y="20320"/>
                  </a:lnTo>
                  <a:close/>
                </a:path>
                <a:path w="17780" h="86359">
                  <a:moveTo>
                    <a:pt x="17780" y="6350"/>
                  </a:moveTo>
                  <a:lnTo>
                    <a:pt x="15240" y="6350"/>
                  </a:lnTo>
                  <a:lnTo>
                    <a:pt x="15240" y="13970"/>
                  </a:lnTo>
                  <a:lnTo>
                    <a:pt x="1270" y="13970"/>
                  </a:lnTo>
                  <a:lnTo>
                    <a:pt x="1270" y="16510"/>
                  </a:lnTo>
                  <a:lnTo>
                    <a:pt x="17780" y="16510"/>
                  </a:lnTo>
                  <a:lnTo>
                    <a:pt x="17780" y="6350"/>
                  </a:lnTo>
                  <a:close/>
                </a:path>
                <a:path w="17780" h="86359">
                  <a:moveTo>
                    <a:pt x="17780" y="0"/>
                  </a:moveTo>
                  <a:lnTo>
                    <a:pt x="13970" y="0"/>
                  </a:lnTo>
                  <a:lnTo>
                    <a:pt x="13970" y="2540"/>
                  </a:lnTo>
                  <a:lnTo>
                    <a:pt x="17780" y="2540"/>
                  </a:lnTo>
                  <a:lnTo>
                    <a:pt x="17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42" name="object 3042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614169" y="7343139"/>
              <a:ext cx="22860" cy="1506220"/>
            </a:xfrm>
            <a:prstGeom prst="rect">
              <a:avLst/>
            </a:prstGeom>
          </p:spPr>
        </p:pic>
        <p:sp>
          <p:nvSpPr>
            <p:cNvPr id="3043" name="object 3043"/>
            <p:cNvSpPr/>
            <p:nvPr/>
          </p:nvSpPr>
          <p:spPr>
            <a:xfrm>
              <a:off x="1615440" y="9792970"/>
              <a:ext cx="16510" cy="130810"/>
            </a:xfrm>
            <a:custGeom>
              <a:avLst/>
              <a:gdLst/>
              <a:ahLst/>
              <a:cxnLst/>
              <a:rect l="l" t="t" r="r" b="b"/>
              <a:pathLst>
                <a:path w="16510" h="130809">
                  <a:moveTo>
                    <a:pt x="7620" y="0"/>
                  </a:moveTo>
                  <a:lnTo>
                    <a:pt x="3810" y="0"/>
                  </a:lnTo>
                  <a:lnTo>
                    <a:pt x="3810" y="2540"/>
                  </a:lnTo>
                  <a:lnTo>
                    <a:pt x="7620" y="2540"/>
                  </a:lnTo>
                  <a:lnTo>
                    <a:pt x="7620" y="0"/>
                  </a:lnTo>
                  <a:close/>
                </a:path>
                <a:path w="16510" h="130809">
                  <a:moveTo>
                    <a:pt x="16510" y="128270"/>
                  </a:moveTo>
                  <a:lnTo>
                    <a:pt x="10160" y="128270"/>
                  </a:lnTo>
                  <a:lnTo>
                    <a:pt x="10160" y="123190"/>
                  </a:lnTo>
                  <a:lnTo>
                    <a:pt x="8890" y="121920"/>
                  </a:lnTo>
                  <a:lnTo>
                    <a:pt x="8890" y="125730"/>
                  </a:lnTo>
                  <a:lnTo>
                    <a:pt x="8890" y="128270"/>
                  </a:lnTo>
                  <a:lnTo>
                    <a:pt x="1270" y="128270"/>
                  </a:lnTo>
                  <a:lnTo>
                    <a:pt x="1270" y="125730"/>
                  </a:lnTo>
                  <a:lnTo>
                    <a:pt x="2540" y="124460"/>
                  </a:lnTo>
                  <a:lnTo>
                    <a:pt x="2540" y="123190"/>
                  </a:lnTo>
                  <a:lnTo>
                    <a:pt x="3810" y="123190"/>
                  </a:lnTo>
                  <a:lnTo>
                    <a:pt x="3810" y="121920"/>
                  </a:lnTo>
                  <a:lnTo>
                    <a:pt x="6350" y="121920"/>
                  </a:lnTo>
                  <a:lnTo>
                    <a:pt x="6350" y="123190"/>
                  </a:lnTo>
                  <a:lnTo>
                    <a:pt x="7620" y="123190"/>
                  </a:lnTo>
                  <a:lnTo>
                    <a:pt x="7620" y="124460"/>
                  </a:lnTo>
                  <a:lnTo>
                    <a:pt x="8890" y="125730"/>
                  </a:lnTo>
                  <a:lnTo>
                    <a:pt x="8890" y="121920"/>
                  </a:lnTo>
                  <a:lnTo>
                    <a:pt x="7620" y="120650"/>
                  </a:lnTo>
                  <a:lnTo>
                    <a:pt x="1270" y="120650"/>
                  </a:lnTo>
                  <a:lnTo>
                    <a:pt x="1270" y="121920"/>
                  </a:lnTo>
                  <a:lnTo>
                    <a:pt x="0" y="123190"/>
                  </a:lnTo>
                  <a:lnTo>
                    <a:pt x="0" y="130810"/>
                  </a:lnTo>
                  <a:lnTo>
                    <a:pt x="16510" y="130810"/>
                  </a:lnTo>
                  <a:lnTo>
                    <a:pt x="16510" y="128270"/>
                  </a:lnTo>
                  <a:close/>
                </a:path>
                <a:path w="16510" h="130809">
                  <a:moveTo>
                    <a:pt x="16510" y="106680"/>
                  </a:moveTo>
                  <a:lnTo>
                    <a:pt x="15240" y="106680"/>
                  </a:lnTo>
                  <a:lnTo>
                    <a:pt x="15240" y="115570"/>
                  </a:lnTo>
                  <a:lnTo>
                    <a:pt x="0" y="115570"/>
                  </a:lnTo>
                  <a:lnTo>
                    <a:pt x="0" y="116840"/>
                  </a:lnTo>
                  <a:lnTo>
                    <a:pt x="16510" y="116840"/>
                  </a:lnTo>
                  <a:lnTo>
                    <a:pt x="16510" y="106680"/>
                  </a:lnTo>
                  <a:close/>
                </a:path>
                <a:path w="16510" h="130809">
                  <a:moveTo>
                    <a:pt x="16510" y="93980"/>
                  </a:moveTo>
                  <a:lnTo>
                    <a:pt x="15240" y="92710"/>
                  </a:lnTo>
                  <a:lnTo>
                    <a:pt x="15240" y="96520"/>
                  </a:lnTo>
                  <a:lnTo>
                    <a:pt x="15240" y="99060"/>
                  </a:lnTo>
                  <a:lnTo>
                    <a:pt x="12700" y="101600"/>
                  </a:lnTo>
                  <a:lnTo>
                    <a:pt x="12700" y="102870"/>
                  </a:lnTo>
                  <a:lnTo>
                    <a:pt x="3810" y="102870"/>
                  </a:lnTo>
                  <a:lnTo>
                    <a:pt x="3810" y="101600"/>
                  </a:lnTo>
                  <a:lnTo>
                    <a:pt x="1270" y="99060"/>
                  </a:lnTo>
                  <a:lnTo>
                    <a:pt x="1270" y="96520"/>
                  </a:lnTo>
                  <a:lnTo>
                    <a:pt x="3810" y="93980"/>
                  </a:lnTo>
                  <a:lnTo>
                    <a:pt x="3810" y="92710"/>
                  </a:lnTo>
                  <a:lnTo>
                    <a:pt x="12700" y="92710"/>
                  </a:lnTo>
                  <a:lnTo>
                    <a:pt x="12700" y="93980"/>
                  </a:lnTo>
                  <a:lnTo>
                    <a:pt x="15240" y="96520"/>
                  </a:lnTo>
                  <a:lnTo>
                    <a:pt x="15240" y="92710"/>
                  </a:lnTo>
                  <a:lnTo>
                    <a:pt x="13970" y="91440"/>
                  </a:lnTo>
                  <a:lnTo>
                    <a:pt x="12700" y="91440"/>
                  </a:lnTo>
                  <a:lnTo>
                    <a:pt x="11430" y="90170"/>
                  </a:lnTo>
                  <a:lnTo>
                    <a:pt x="5080" y="90170"/>
                  </a:lnTo>
                  <a:lnTo>
                    <a:pt x="3810" y="91440"/>
                  </a:lnTo>
                  <a:lnTo>
                    <a:pt x="2540" y="91440"/>
                  </a:lnTo>
                  <a:lnTo>
                    <a:pt x="0" y="93980"/>
                  </a:lnTo>
                  <a:lnTo>
                    <a:pt x="0" y="101600"/>
                  </a:lnTo>
                  <a:lnTo>
                    <a:pt x="2540" y="104140"/>
                  </a:lnTo>
                  <a:lnTo>
                    <a:pt x="3810" y="104140"/>
                  </a:lnTo>
                  <a:lnTo>
                    <a:pt x="5080" y="105410"/>
                  </a:lnTo>
                  <a:lnTo>
                    <a:pt x="11430" y="105410"/>
                  </a:lnTo>
                  <a:lnTo>
                    <a:pt x="12700" y="104140"/>
                  </a:lnTo>
                  <a:lnTo>
                    <a:pt x="13970" y="104140"/>
                  </a:lnTo>
                  <a:lnTo>
                    <a:pt x="15240" y="102870"/>
                  </a:lnTo>
                  <a:lnTo>
                    <a:pt x="16510" y="101600"/>
                  </a:lnTo>
                  <a:lnTo>
                    <a:pt x="16510" y="93980"/>
                  </a:lnTo>
                  <a:close/>
                </a:path>
                <a:path w="16510" h="130809">
                  <a:moveTo>
                    <a:pt x="16510" y="81280"/>
                  </a:moveTo>
                  <a:lnTo>
                    <a:pt x="1270" y="81280"/>
                  </a:lnTo>
                  <a:lnTo>
                    <a:pt x="1270" y="74930"/>
                  </a:lnTo>
                  <a:lnTo>
                    <a:pt x="0" y="74930"/>
                  </a:lnTo>
                  <a:lnTo>
                    <a:pt x="0" y="88900"/>
                  </a:lnTo>
                  <a:lnTo>
                    <a:pt x="1270" y="88900"/>
                  </a:lnTo>
                  <a:lnTo>
                    <a:pt x="1270" y="83820"/>
                  </a:lnTo>
                  <a:lnTo>
                    <a:pt x="16510" y="83820"/>
                  </a:lnTo>
                  <a:lnTo>
                    <a:pt x="16510" y="81280"/>
                  </a:lnTo>
                  <a:close/>
                </a:path>
                <a:path w="16510" h="130809">
                  <a:moveTo>
                    <a:pt x="16510" y="55880"/>
                  </a:moveTo>
                  <a:lnTo>
                    <a:pt x="15240" y="54610"/>
                  </a:lnTo>
                  <a:lnTo>
                    <a:pt x="15240" y="58420"/>
                  </a:lnTo>
                  <a:lnTo>
                    <a:pt x="15240" y="62230"/>
                  </a:lnTo>
                  <a:lnTo>
                    <a:pt x="1270" y="62230"/>
                  </a:lnTo>
                  <a:lnTo>
                    <a:pt x="1270" y="58420"/>
                  </a:lnTo>
                  <a:lnTo>
                    <a:pt x="2540" y="57150"/>
                  </a:lnTo>
                  <a:lnTo>
                    <a:pt x="2540" y="55880"/>
                  </a:lnTo>
                  <a:lnTo>
                    <a:pt x="5080" y="53340"/>
                  </a:lnTo>
                  <a:lnTo>
                    <a:pt x="12700" y="53340"/>
                  </a:lnTo>
                  <a:lnTo>
                    <a:pt x="12700" y="54610"/>
                  </a:lnTo>
                  <a:lnTo>
                    <a:pt x="13970" y="55880"/>
                  </a:lnTo>
                  <a:lnTo>
                    <a:pt x="13970" y="57150"/>
                  </a:lnTo>
                  <a:lnTo>
                    <a:pt x="15240" y="58420"/>
                  </a:lnTo>
                  <a:lnTo>
                    <a:pt x="15240" y="54610"/>
                  </a:lnTo>
                  <a:lnTo>
                    <a:pt x="13970" y="53340"/>
                  </a:lnTo>
                  <a:lnTo>
                    <a:pt x="13970" y="52070"/>
                  </a:lnTo>
                  <a:lnTo>
                    <a:pt x="12700" y="52070"/>
                  </a:lnTo>
                  <a:lnTo>
                    <a:pt x="11430" y="50800"/>
                  </a:lnTo>
                  <a:lnTo>
                    <a:pt x="5080" y="50800"/>
                  </a:lnTo>
                  <a:lnTo>
                    <a:pt x="3810" y="52070"/>
                  </a:lnTo>
                  <a:lnTo>
                    <a:pt x="2540" y="52070"/>
                  </a:lnTo>
                  <a:lnTo>
                    <a:pt x="1270" y="53340"/>
                  </a:lnTo>
                  <a:lnTo>
                    <a:pt x="1270" y="54610"/>
                  </a:lnTo>
                  <a:lnTo>
                    <a:pt x="0" y="55880"/>
                  </a:lnTo>
                  <a:lnTo>
                    <a:pt x="0" y="64770"/>
                  </a:lnTo>
                  <a:lnTo>
                    <a:pt x="16510" y="64770"/>
                  </a:lnTo>
                  <a:lnTo>
                    <a:pt x="16510" y="62230"/>
                  </a:lnTo>
                  <a:lnTo>
                    <a:pt x="16510" y="55880"/>
                  </a:lnTo>
                  <a:close/>
                </a:path>
                <a:path w="16510" h="130809">
                  <a:moveTo>
                    <a:pt x="16510" y="34290"/>
                  </a:moveTo>
                  <a:lnTo>
                    <a:pt x="10160" y="36245"/>
                  </a:lnTo>
                  <a:lnTo>
                    <a:pt x="10160" y="38100"/>
                  </a:lnTo>
                  <a:lnTo>
                    <a:pt x="10160" y="44450"/>
                  </a:lnTo>
                  <a:lnTo>
                    <a:pt x="1270" y="41910"/>
                  </a:lnTo>
                  <a:lnTo>
                    <a:pt x="10160" y="38100"/>
                  </a:lnTo>
                  <a:lnTo>
                    <a:pt x="10160" y="36245"/>
                  </a:lnTo>
                  <a:lnTo>
                    <a:pt x="0" y="39370"/>
                  </a:lnTo>
                  <a:lnTo>
                    <a:pt x="0" y="43180"/>
                  </a:lnTo>
                  <a:lnTo>
                    <a:pt x="16510" y="49530"/>
                  </a:lnTo>
                  <a:lnTo>
                    <a:pt x="16510" y="46990"/>
                  </a:lnTo>
                  <a:lnTo>
                    <a:pt x="11430" y="44450"/>
                  </a:lnTo>
                  <a:lnTo>
                    <a:pt x="11430" y="38100"/>
                  </a:lnTo>
                  <a:lnTo>
                    <a:pt x="16510" y="35560"/>
                  </a:lnTo>
                  <a:lnTo>
                    <a:pt x="16510" y="34290"/>
                  </a:lnTo>
                  <a:close/>
                </a:path>
                <a:path w="16510" h="130809">
                  <a:moveTo>
                    <a:pt x="16510" y="26670"/>
                  </a:moveTo>
                  <a:lnTo>
                    <a:pt x="1270" y="26670"/>
                  </a:lnTo>
                  <a:lnTo>
                    <a:pt x="1270" y="20320"/>
                  </a:lnTo>
                  <a:lnTo>
                    <a:pt x="0" y="20320"/>
                  </a:lnTo>
                  <a:lnTo>
                    <a:pt x="0" y="34290"/>
                  </a:lnTo>
                  <a:lnTo>
                    <a:pt x="1270" y="34290"/>
                  </a:lnTo>
                  <a:lnTo>
                    <a:pt x="1270" y="29210"/>
                  </a:lnTo>
                  <a:lnTo>
                    <a:pt x="16510" y="29210"/>
                  </a:lnTo>
                  <a:lnTo>
                    <a:pt x="16510" y="26670"/>
                  </a:lnTo>
                  <a:close/>
                </a:path>
                <a:path w="16510" h="130809">
                  <a:moveTo>
                    <a:pt x="16510" y="7620"/>
                  </a:moveTo>
                  <a:lnTo>
                    <a:pt x="15240" y="7620"/>
                  </a:lnTo>
                  <a:lnTo>
                    <a:pt x="15240" y="16510"/>
                  </a:lnTo>
                  <a:lnTo>
                    <a:pt x="8890" y="16510"/>
                  </a:lnTo>
                  <a:lnTo>
                    <a:pt x="8890" y="7620"/>
                  </a:lnTo>
                  <a:lnTo>
                    <a:pt x="6350" y="7620"/>
                  </a:lnTo>
                  <a:lnTo>
                    <a:pt x="6350" y="16510"/>
                  </a:lnTo>
                  <a:lnTo>
                    <a:pt x="1270" y="16510"/>
                  </a:lnTo>
                  <a:lnTo>
                    <a:pt x="1270" y="7620"/>
                  </a:lnTo>
                  <a:lnTo>
                    <a:pt x="0" y="7620"/>
                  </a:lnTo>
                  <a:lnTo>
                    <a:pt x="0" y="17780"/>
                  </a:lnTo>
                  <a:lnTo>
                    <a:pt x="16510" y="17780"/>
                  </a:lnTo>
                  <a:lnTo>
                    <a:pt x="16510" y="7620"/>
                  </a:lnTo>
                  <a:close/>
                </a:path>
                <a:path w="16510" h="130809">
                  <a:moveTo>
                    <a:pt x="16510" y="0"/>
                  </a:moveTo>
                  <a:lnTo>
                    <a:pt x="13970" y="0"/>
                  </a:lnTo>
                  <a:lnTo>
                    <a:pt x="13970" y="2540"/>
                  </a:lnTo>
                  <a:lnTo>
                    <a:pt x="16510" y="2540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44" name="object 304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583689" y="9431020"/>
              <a:ext cx="52069" cy="302260"/>
            </a:xfrm>
            <a:prstGeom prst="rect">
              <a:avLst/>
            </a:prstGeom>
          </p:spPr>
        </p:pic>
        <p:pic>
          <p:nvPicPr>
            <p:cNvPr id="3045" name="object 3045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615439" y="9126220"/>
              <a:ext cx="16510" cy="149859"/>
            </a:xfrm>
            <a:prstGeom prst="rect">
              <a:avLst/>
            </a:prstGeom>
          </p:spPr>
        </p:pic>
        <p:sp>
          <p:nvSpPr>
            <p:cNvPr id="3046" name="object 3046"/>
            <p:cNvSpPr/>
            <p:nvPr/>
          </p:nvSpPr>
          <p:spPr>
            <a:xfrm>
              <a:off x="5033009" y="37515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0" y="127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7" name="object 3047"/>
            <p:cNvSpPr/>
            <p:nvPr/>
          </p:nvSpPr>
          <p:spPr>
            <a:xfrm>
              <a:off x="6551929" y="9570720"/>
              <a:ext cx="0" cy="184150"/>
            </a:xfrm>
            <a:custGeom>
              <a:avLst/>
              <a:gdLst/>
              <a:ahLst/>
              <a:cxnLst/>
              <a:rect l="l" t="t" r="r" b="b"/>
              <a:pathLst>
                <a:path h="184150">
                  <a:moveTo>
                    <a:pt x="0" y="0"/>
                  </a:moveTo>
                  <a:lnTo>
                    <a:pt x="0" y="18414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8" name="object 3048"/>
            <p:cNvSpPr/>
            <p:nvPr/>
          </p:nvSpPr>
          <p:spPr>
            <a:xfrm>
              <a:off x="6551929" y="95300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9" name="object 3049"/>
            <p:cNvSpPr/>
            <p:nvPr/>
          </p:nvSpPr>
          <p:spPr>
            <a:xfrm>
              <a:off x="6551929" y="94907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0" name="object 3050"/>
            <p:cNvSpPr/>
            <p:nvPr/>
          </p:nvSpPr>
          <p:spPr>
            <a:xfrm>
              <a:off x="6553200" y="94500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1" name="object 3051"/>
            <p:cNvSpPr/>
            <p:nvPr/>
          </p:nvSpPr>
          <p:spPr>
            <a:xfrm>
              <a:off x="6553200" y="921003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2" name="object 3052"/>
            <p:cNvSpPr/>
            <p:nvPr/>
          </p:nvSpPr>
          <p:spPr>
            <a:xfrm>
              <a:off x="6553200" y="9170670"/>
              <a:ext cx="1270" cy="12700"/>
            </a:xfrm>
            <a:custGeom>
              <a:avLst/>
              <a:gdLst/>
              <a:ahLst/>
              <a:cxnLst/>
              <a:rect l="l" t="t" r="r" b="b"/>
              <a:pathLst>
                <a:path w="1270" h="12700">
                  <a:moveTo>
                    <a:pt x="127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3" name="object 3053"/>
            <p:cNvSpPr/>
            <p:nvPr/>
          </p:nvSpPr>
          <p:spPr>
            <a:xfrm>
              <a:off x="6554470" y="91300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4" name="object 3054"/>
            <p:cNvSpPr/>
            <p:nvPr/>
          </p:nvSpPr>
          <p:spPr>
            <a:xfrm>
              <a:off x="6554470" y="90893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5" name="object 3055"/>
            <p:cNvSpPr/>
            <p:nvPr/>
          </p:nvSpPr>
          <p:spPr>
            <a:xfrm>
              <a:off x="6554470" y="885062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6" name="object 3056"/>
            <p:cNvSpPr/>
            <p:nvPr/>
          </p:nvSpPr>
          <p:spPr>
            <a:xfrm>
              <a:off x="6555739" y="88099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7" name="object 3057"/>
            <p:cNvSpPr/>
            <p:nvPr/>
          </p:nvSpPr>
          <p:spPr>
            <a:xfrm>
              <a:off x="6555739" y="87693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8" name="object 3058"/>
            <p:cNvSpPr/>
            <p:nvPr/>
          </p:nvSpPr>
          <p:spPr>
            <a:xfrm>
              <a:off x="6555739" y="872997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9" name="object 3059"/>
            <p:cNvSpPr/>
            <p:nvPr/>
          </p:nvSpPr>
          <p:spPr>
            <a:xfrm>
              <a:off x="6555739" y="848994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0" name="object 3060"/>
            <p:cNvSpPr/>
            <p:nvPr/>
          </p:nvSpPr>
          <p:spPr>
            <a:xfrm>
              <a:off x="6557009" y="84493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1" name="object 3061"/>
            <p:cNvSpPr/>
            <p:nvPr/>
          </p:nvSpPr>
          <p:spPr>
            <a:xfrm>
              <a:off x="6557009" y="84099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2" name="object 3062"/>
            <p:cNvSpPr/>
            <p:nvPr/>
          </p:nvSpPr>
          <p:spPr>
            <a:xfrm>
              <a:off x="6557009" y="83692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3" name="object 3063"/>
            <p:cNvSpPr/>
            <p:nvPr/>
          </p:nvSpPr>
          <p:spPr>
            <a:xfrm>
              <a:off x="6779259" y="9899649"/>
              <a:ext cx="48260" cy="30480"/>
            </a:xfrm>
            <a:custGeom>
              <a:avLst/>
              <a:gdLst/>
              <a:ahLst/>
              <a:cxnLst/>
              <a:rect l="l" t="t" r="r" b="b"/>
              <a:pathLst>
                <a:path w="48259" h="30479">
                  <a:moveTo>
                    <a:pt x="0" y="0"/>
                  </a:moveTo>
                  <a:lnTo>
                    <a:pt x="48260" y="3048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4" name="object 3064"/>
            <p:cNvSpPr/>
            <p:nvPr/>
          </p:nvSpPr>
          <p:spPr>
            <a:xfrm>
              <a:off x="6744970" y="987806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5" name="object 3065"/>
            <p:cNvSpPr/>
            <p:nvPr/>
          </p:nvSpPr>
          <p:spPr>
            <a:xfrm>
              <a:off x="6710679" y="985647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49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6" name="object 3066"/>
            <p:cNvSpPr/>
            <p:nvPr/>
          </p:nvSpPr>
          <p:spPr>
            <a:xfrm>
              <a:off x="6677659" y="9834879"/>
              <a:ext cx="10160" cy="6350"/>
            </a:xfrm>
            <a:custGeom>
              <a:avLst/>
              <a:gdLst/>
              <a:ahLst/>
              <a:cxnLst/>
              <a:rect l="l" t="t" r="r" b="b"/>
              <a:pathLst>
                <a:path w="10159" h="6350">
                  <a:moveTo>
                    <a:pt x="0" y="0"/>
                  </a:moveTo>
                  <a:lnTo>
                    <a:pt x="10160" y="63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7" name="object 3067"/>
            <p:cNvSpPr/>
            <p:nvPr/>
          </p:nvSpPr>
          <p:spPr>
            <a:xfrm>
              <a:off x="6551929" y="9754870"/>
              <a:ext cx="102870" cy="64769"/>
            </a:xfrm>
            <a:custGeom>
              <a:avLst/>
              <a:gdLst/>
              <a:ahLst/>
              <a:cxnLst/>
              <a:rect l="l" t="t" r="r" b="b"/>
              <a:pathLst>
                <a:path w="102870" h="64770">
                  <a:moveTo>
                    <a:pt x="0" y="0"/>
                  </a:moveTo>
                  <a:lnTo>
                    <a:pt x="102870" y="64769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8" name="object 3068"/>
            <p:cNvSpPr/>
            <p:nvPr/>
          </p:nvSpPr>
          <p:spPr>
            <a:xfrm>
              <a:off x="5842000" y="128270"/>
              <a:ext cx="55880" cy="36830"/>
            </a:xfrm>
            <a:custGeom>
              <a:avLst/>
              <a:gdLst/>
              <a:ahLst/>
              <a:cxnLst/>
              <a:rect l="l" t="t" r="r" b="b"/>
              <a:pathLst>
                <a:path w="55879" h="36830">
                  <a:moveTo>
                    <a:pt x="55879" y="3682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9" name="object 3069"/>
            <p:cNvSpPr/>
            <p:nvPr/>
          </p:nvSpPr>
          <p:spPr>
            <a:xfrm>
              <a:off x="5920739" y="179070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19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0" name="object 3070"/>
            <p:cNvSpPr/>
            <p:nvPr/>
          </p:nvSpPr>
          <p:spPr>
            <a:xfrm>
              <a:off x="5955029" y="200660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1" name="object 3071"/>
            <p:cNvSpPr/>
            <p:nvPr/>
          </p:nvSpPr>
          <p:spPr>
            <a:xfrm>
              <a:off x="5988050" y="22224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2" name="object 3072"/>
            <p:cNvSpPr/>
            <p:nvPr/>
          </p:nvSpPr>
          <p:spPr>
            <a:xfrm>
              <a:off x="6022339" y="243840"/>
              <a:ext cx="179070" cy="115570"/>
            </a:xfrm>
            <a:custGeom>
              <a:avLst/>
              <a:gdLst/>
              <a:ahLst/>
              <a:cxnLst/>
              <a:rect l="l" t="t" r="r" b="b"/>
              <a:pathLst>
                <a:path w="179070" h="115570">
                  <a:moveTo>
                    <a:pt x="179070" y="1155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3" name="object 3073"/>
            <p:cNvSpPr/>
            <p:nvPr/>
          </p:nvSpPr>
          <p:spPr>
            <a:xfrm>
              <a:off x="6224270" y="37337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4" name="object 3074"/>
            <p:cNvSpPr/>
            <p:nvPr/>
          </p:nvSpPr>
          <p:spPr>
            <a:xfrm>
              <a:off x="6258559" y="394970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60" h="7620">
                  <a:moveTo>
                    <a:pt x="10160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5" name="object 3075"/>
            <p:cNvSpPr/>
            <p:nvPr/>
          </p:nvSpPr>
          <p:spPr>
            <a:xfrm>
              <a:off x="6291579" y="41655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6" name="object 3076"/>
            <p:cNvSpPr/>
            <p:nvPr/>
          </p:nvSpPr>
          <p:spPr>
            <a:xfrm>
              <a:off x="6325870" y="438149"/>
              <a:ext cx="200660" cy="129539"/>
            </a:xfrm>
            <a:custGeom>
              <a:avLst/>
              <a:gdLst/>
              <a:ahLst/>
              <a:cxnLst/>
              <a:rect l="l" t="t" r="r" b="b"/>
              <a:pathLst>
                <a:path w="200659" h="129540">
                  <a:moveTo>
                    <a:pt x="200660" y="12954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7" name="object 3077"/>
            <p:cNvSpPr/>
            <p:nvPr/>
          </p:nvSpPr>
          <p:spPr>
            <a:xfrm>
              <a:off x="4782820" y="1572259"/>
              <a:ext cx="0" cy="170180"/>
            </a:xfrm>
            <a:custGeom>
              <a:avLst/>
              <a:gdLst/>
              <a:ahLst/>
              <a:cxnLst/>
              <a:rect l="l" t="t" r="r" b="b"/>
              <a:pathLst>
                <a:path h="170180">
                  <a:moveTo>
                    <a:pt x="0" y="0"/>
                  </a:moveTo>
                  <a:lnTo>
                    <a:pt x="0" y="17018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8" name="object 3078"/>
            <p:cNvSpPr/>
            <p:nvPr/>
          </p:nvSpPr>
          <p:spPr>
            <a:xfrm>
              <a:off x="4782820" y="15316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9" name="object 3079"/>
            <p:cNvSpPr/>
            <p:nvPr/>
          </p:nvSpPr>
          <p:spPr>
            <a:xfrm>
              <a:off x="4782820" y="14922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0" name="object 3080"/>
            <p:cNvSpPr/>
            <p:nvPr/>
          </p:nvSpPr>
          <p:spPr>
            <a:xfrm>
              <a:off x="4782820" y="14516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1" name="object 3081"/>
            <p:cNvSpPr/>
            <p:nvPr/>
          </p:nvSpPr>
          <p:spPr>
            <a:xfrm>
              <a:off x="4782820" y="121157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2" name="object 3082"/>
            <p:cNvSpPr/>
            <p:nvPr/>
          </p:nvSpPr>
          <p:spPr>
            <a:xfrm>
              <a:off x="4784089" y="11722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3" name="object 3083"/>
            <p:cNvSpPr/>
            <p:nvPr/>
          </p:nvSpPr>
          <p:spPr>
            <a:xfrm>
              <a:off x="4784089" y="11315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4" name="object 3084"/>
            <p:cNvSpPr/>
            <p:nvPr/>
          </p:nvSpPr>
          <p:spPr>
            <a:xfrm>
              <a:off x="4784089" y="10909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5" name="object 3085"/>
            <p:cNvSpPr/>
            <p:nvPr/>
          </p:nvSpPr>
          <p:spPr>
            <a:xfrm>
              <a:off x="4784089" y="85217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6" name="object 3086"/>
            <p:cNvSpPr/>
            <p:nvPr/>
          </p:nvSpPr>
          <p:spPr>
            <a:xfrm>
              <a:off x="4784089" y="8115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7" name="object 3087"/>
            <p:cNvSpPr/>
            <p:nvPr/>
          </p:nvSpPr>
          <p:spPr>
            <a:xfrm>
              <a:off x="4784089" y="77089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8" name="object 3088"/>
            <p:cNvSpPr/>
            <p:nvPr/>
          </p:nvSpPr>
          <p:spPr>
            <a:xfrm>
              <a:off x="4784089" y="73151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9" name="object 3089"/>
            <p:cNvSpPr/>
            <p:nvPr/>
          </p:nvSpPr>
          <p:spPr>
            <a:xfrm>
              <a:off x="4784089" y="491490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0" name="object 3090"/>
            <p:cNvSpPr/>
            <p:nvPr/>
          </p:nvSpPr>
          <p:spPr>
            <a:xfrm>
              <a:off x="4785359" y="4508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1" name="object 3091"/>
            <p:cNvSpPr/>
            <p:nvPr/>
          </p:nvSpPr>
          <p:spPr>
            <a:xfrm>
              <a:off x="4785359" y="41148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2" name="object 3092"/>
            <p:cNvSpPr/>
            <p:nvPr/>
          </p:nvSpPr>
          <p:spPr>
            <a:xfrm>
              <a:off x="4785359" y="37084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3" name="object 3093"/>
            <p:cNvSpPr/>
            <p:nvPr/>
          </p:nvSpPr>
          <p:spPr>
            <a:xfrm>
              <a:off x="4785359" y="13081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4" name="object 3094"/>
            <p:cNvSpPr/>
            <p:nvPr/>
          </p:nvSpPr>
          <p:spPr>
            <a:xfrm>
              <a:off x="5789929" y="1470659"/>
              <a:ext cx="161290" cy="36830"/>
            </a:xfrm>
            <a:custGeom>
              <a:avLst/>
              <a:gdLst/>
              <a:ahLst/>
              <a:cxnLst/>
              <a:rect l="l" t="t" r="r" b="b"/>
              <a:pathLst>
                <a:path w="161289" h="36830">
                  <a:moveTo>
                    <a:pt x="0" y="36829"/>
                  </a:moveTo>
                  <a:lnTo>
                    <a:pt x="1612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5" name="object 3095"/>
            <p:cNvSpPr/>
            <p:nvPr/>
          </p:nvSpPr>
          <p:spPr>
            <a:xfrm>
              <a:off x="5750559" y="151384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6" name="object 3096"/>
            <p:cNvSpPr/>
            <p:nvPr/>
          </p:nvSpPr>
          <p:spPr>
            <a:xfrm>
              <a:off x="5711189" y="1522729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09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7" name="object 3097"/>
            <p:cNvSpPr/>
            <p:nvPr/>
          </p:nvSpPr>
          <p:spPr>
            <a:xfrm>
              <a:off x="5671820" y="153162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09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8" name="object 3098"/>
            <p:cNvSpPr/>
            <p:nvPr/>
          </p:nvSpPr>
          <p:spPr>
            <a:xfrm>
              <a:off x="5439409" y="1541779"/>
              <a:ext cx="207010" cy="48260"/>
            </a:xfrm>
            <a:custGeom>
              <a:avLst/>
              <a:gdLst/>
              <a:ahLst/>
              <a:cxnLst/>
              <a:rect l="l" t="t" r="r" b="b"/>
              <a:pathLst>
                <a:path w="207010" h="48259">
                  <a:moveTo>
                    <a:pt x="0" y="48259"/>
                  </a:moveTo>
                  <a:lnTo>
                    <a:pt x="20701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9" name="object 3099"/>
            <p:cNvSpPr/>
            <p:nvPr/>
          </p:nvSpPr>
          <p:spPr>
            <a:xfrm>
              <a:off x="5400039" y="159639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0" name="object 3100"/>
            <p:cNvSpPr/>
            <p:nvPr/>
          </p:nvSpPr>
          <p:spPr>
            <a:xfrm>
              <a:off x="5360670" y="160527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1" name="object 3101"/>
            <p:cNvSpPr/>
            <p:nvPr/>
          </p:nvSpPr>
          <p:spPr>
            <a:xfrm>
              <a:off x="5321300" y="161417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2" name="object 3102"/>
            <p:cNvSpPr/>
            <p:nvPr/>
          </p:nvSpPr>
          <p:spPr>
            <a:xfrm>
              <a:off x="5087620" y="1623059"/>
              <a:ext cx="207010" cy="48260"/>
            </a:xfrm>
            <a:custGeom>
              <a:avLst/>
              <a:gdLst/>
              <a:ahLst/>
              <a:cxnLst/>
              <a:rect l="l" t="t" r="r" b="b"/>
              <a:pathLst>
                <a:path w="207010" h="48260">
                  <a:moveTo>
                    <a:pt x="0" y="48259"/>
                  </a:moveTo>
                  <a:lnTo>
                    <a:pt x="20701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3" name="object 3103"/>
            <p:cNvSpPr/>
            <p:nvPr/>
          </p:nvSpPr>
          <p:spPr>
            <a:xfrm>
              <a:off x="5048250" y="1677669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70" h="2539">
                  <a:moveTo>
                    <a:pt x="0" y="254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4" name="object 3104"/>
            <p:cNvSpPr/>
            <p:nvPr/>
          </p:nvSpPr>
          <p:spPr>
            <a:xfrm>
              <a:off x="5010150" y="168656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5" name="object 3105"/>
            <p:cNvSpPr/>
            <p:nvPr/>
          </p:nvSpPr>
          <p:spPr>
            <a:xfrm>
              <a:off x="4970779" y="169545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6" name="object 3106"/>
            <p:cNvSpPr/>
            <p:nvPr/>
          </p:nvSpPr>
          <p:spPr>
            <a:xfrm>
              <a:off x="4782820" y="1705610"/>
              <a:ext cx="161290" cy="36830"/>
            </a:xfrm>
            <a:custGeom>
              <a:avLst/>
              <a:gdLst/>
              <a:ahLst/>
              <a:cxnLst/>
              <a:rect l="l" t="t" r="r" b="b"/>
              <a:pathLst>
                <a:path w="161289" h="36830">
                  <a:moveTo>
                    <a:pt x="0" y="36829"/>
                  </a:moveTo>
                  <a:lnTo>
                    <a:pt x="1612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7" name="object 3107"/>
            <p:cNvSpPr/>
            <p:nvPr/>
          </p:nvSpPr>
          <p:spPr>
            <a:xfrm>
              <a:off x="3665219" y="1794510"/>
              <a:ext cx="0" cy="191770"/>
            </a:xfrm>
            <a:custGeom>
              <a:avLst/>
              <a:gdLst/>
              <a:ahLst/>
              <a:cxnLst/>
              <a:rect l="l" t="t" r="r" b="b"/>
              <a:pathLst>
                <a:path h="191769">
                  <a:moveTo>
                    <a:pt x="0" y="0"/>
                  </a:moveTo>
                  <a:lnTo>
                    <a:pt x="0" y="1917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8" name="object 3108"/>
            <p:cNvSpPr/>
            <p:nvPr/>
          </p:nvSpPr>
          <p:spPr>
            <a:xfrm>
              <a:off x="3665219" y="175386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9" name="object 3109"/>
            <p:cNvSpPr/>
            <p:nvPr/>
          </p:nvSpPr>
          <p:spPr>
            <a:xfrm>
              <a:off x="3665219" y="17132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0" name="object 3110"/>
            <p:cNvSpPr/>
            <p:nvPr/>
          </p:nvSpPr>
          <p:spPr>
            <a:xfrm>
              <a:off x="3666489" y="16738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1" name="object 3111"/>
            <p:cNvSpPr/>
            <p:nvPr/>
          </p:nvSpPr>
          <p:spPr>
            <a:xfrm>
              <a:off x="3666489" y="143382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2" name="object 3112"/>
            <p:cNvSpPr/>
            <p:nvPr/>
          </p:nvSpPr>
          <p:spPr>
            <a:xfrm>
              <a:off x="3666489" y="139319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3" name="object 3113"/>
            <p:cNvSpPr/>
            <p:nvPr/>
          </p:nvSpPr>
          <p:spPr>
            <a:xfrm>
              <a:off x="3666489" y="13538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4" name="object 3114"/>
            <p:cNvSpPr/>
            <p:nvPr/>
          </p:nvSpPr>
          <p:spPr>
            <a:xfrm>
              <a:off x="3666489" y="13131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5" name="object 3115"/>
            <p:cNvSpPr/>
            <p:nvPr/>
          </p:nvSpPr>
          <p:spPr>
            <a:xfrm>
              <a:off x="3666489" y="107315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6" name="object 3116"/>
            <p:cNvSpPr/>
            <p:nvPr/>
          </p:nvSpPr>
          <p:spPr>
            <a:xfrm>
              <a:off x="3666489" y="1033779"/>
              <a:ext cx="1270" cy="12700"/>
            </a:xfrm>
            <a:custGeom>
              <a:avLst/>
              <a:gdLst/>
              <a:ahLst/>
              <a:cxnLst/>
              <a:rect l="l" t="t" r="r" b="b"/>
              <a:pathLst>
                <a:path w="1270" h="12700">
                  <a:moveTo>
                    <a:pt x="127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7" name="object 3117"/>
            <p:cNvSpPr/>
            <p:nvPr/>
          </p:nvSpPr>
          <p:spPr>
            <a:xfrm>
              <a:off x="3667760" y="99314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8" name="object 3118"/>
            <p:cNvSpPr/>
            <p:nvPr/>
          </p:nvSpPr>
          <p:spPr>
            <a:xfrm>
              <a:off x="3667760" y="95250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9" name="object 3119"/>
            <p:cNvSpPr/>
            <p:nvPr/>
          </p:nvSpPr>
          <p:spPr>
            <a:xfrm>
              <a:off x="3667760" y="71374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0" name="object 3120"/>
            <p:cNvSpPr/>
            <p:nvPr/>
          </p:nvSpPr>
          <p:spPr>
            <a:xfrm>
              <a:off x="3667760" y="6730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1" name="object 3121"/>
            <p:cNvSpPr/>
            <p:nvPr/>
          </p:nvSpPr>
          <p:spPr>
            <a:xfrm>
              <a:off x="3667760" y="63245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2" name="object 3122"/>
            <p:cNvSpPr/>
            <p:nvPr/>
          </p:nvSpPr>
          <p:spPr>
            <a:xfrm>
              <a:off x="3667760" y="59309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3" name="object 3123"/>
            <p:cNvSpPr/>
            <p:nvPr/>
          </p:nvSpPr>
          <p:spPr>
            <a:xfrm>
              <a:off x="3667760" y="35305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4" name="object 3124"/>
            <p:cNvSpPr/>
            <p:nvPr/>
          </p:nvSpPr>
          <p:spPr>
            <a:xfrm>
              <a:off x="3669029" y="3124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5" name="object 3125"/>
            <p:cNvSpPr/>
            <p:nvPr/>
          </p:nvSpPr>
          <p:spPr>
            <a:xfrm>
              <a:off x="3669029" y="27304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6" name="object 3126"/>
            <p:cNvSpPr/>
            <p:nvPr/>
          </p:nvSpPr>
          <p:spPr>
            <a:xfrm>
              <a:off x="3669029" y="2324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7" name="object 3127"/>
            <p:cNvSpPr/>
            <p:nvPr/>
          </p:nvSpPr>
          <p:spPr>
            <a:xfrm>
              <a:off x="3669029" y="128270"/>
              <a:ext cx="0" cy="77470"/>
            </a:xfrm>
            <a:custGeom>
              <a:avLst/>
              <a:gdLst/>
              <a:ahLst/>
              <a:cxnLst/>
              <a:rect l="l" t="t" r="r" b="b"/>
              <a:pathLst>
                <a:path h="77470">
                  <a:moveTo>
                    <a:pt x="0" y="0"/>
                  </a:moveTo>
                  <a:lnTo>
                    <a:pt x="0" y="774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8" name="object 3128"/>
            <p:cNvSpPr/>
            <p:nvPr/>
          </p:nvSpPr>
          <p:spPr>
            <a:xfrm>
              <a:off x="2343150" y="2218690"/>
              <a:ext cx="237490" cy="50800"/>
            </a:xfrm>
            <a:custGeom>
              <a:avLst/>
              <a:gdLst/>
              <a:ahLst/>
              <a:cxnLst/>
              <a:rect l="l" t="t" r="r" b="b"/>
              <a:pathLst>
                <a:path w="237489" h="50800">
                  <a:moveTo>
                    <a:pt x="237489" y="0"/>
                  </a:moveTo>
                  <a:lnTo>
                    <a:pt x="0" y="508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9" name="object 3129"/>
            <p:cNvSpPr/>
            <p:nvPr/>
          </p:nvSpPr>
          <p:spPr>
            <a:xfrm>
              <a:off x="2606039" y="2209800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969" y="0"/>
                  </a:moveTo>
                  <a:lnTo>
                    <a:pt x="0" y="25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0" name="object 3130"/>
            <p:cNvSpPr/>
            <p:nvPr/>
          </p:nvSpPr>
          <p:spPr>
            <a:xfrm>
              <a:off x="2645409" y="2202179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969" y="0"/>
                  </a:moveTo>
                  <a:lnTo>
                    <a:pt x="0" y="25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1" name="object 3131"/>
            <p:cNvSpPr/>
            <p:nvPr/>
          </p:nvSpPr>
          <p:spPr>
            <a:xfrm>
              <a:off x="2684779" y="2193290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969" y="0"/>
                  </a:moveTo>
                  <a:lnTo>
                    <a:pt x="0" y="25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2" name="object 3132"/>
            <p:cNvSpPr/>
            <p:nvPr/>
          </p:nvSpPr>
          <p:spPr>
            <a:xfrm>
              <a:off x="2724150" y="2142490"/>
              <a:ext cx="208279" cy="45720"/>
            </a:xfrm>
            <a:custGeom>
              <a:avLst/>
              <a:gdLst/>
              <a:ahLst/>
              <a:cxnLst/>
              <a:rect l="l" t="t" r="r" b="b"/>
              <a:pathLst>
                <a:path w="208280" h="45719">
                  <a:moveTo>
                    <a:pt x="208280" y="0"/>
                  </a:moveTo>
                  <a:lnTo>
                    <a:pt x="0" y="4572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3" name="object 3133"/>
            <p:cNvSpPr/>
            <p:nvPr/>
          </p:nvSpPr>
          <p:spPr>
            <a:xfrm>
              <a:off x="2959100" y="213486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4" name="object 3134"/>
            <p:cNvSpPr/>
            <p:nvPr/>
          </p:nvSpPr>
          <p:spPr>
            <a:xfrm>
              <a:off x="2998469" y="212597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5" name="object 3135"/>
            <p:cNvSpPr/>
            <p:nvPr/>
          </p:nvSpPr>
          <p:spPr>
            <a:xfrm>
              <a:off x="3037839" y="211709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12700" y="0"/>
                  </a:moveTo>
                  <a:lnTo>
                    <a:pt x="0" y="381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6" name="object 3136"/>
            <p:cNvSpPr/>
            <p:nvPr/>
          </p:nvSpPr>
          <p:spPr>
            <a:xfrm>
              <a:off x="3077209" y="2067560"/>
              <a:ext cx="207010" cy="44450"/>
            </a:xfrm>
            <a:custGeom>
              <a:avLst/>
              <a:gdLst/>
              <a:ahLst/>
              <a:cxnLst/>
              <a:rect l="l" t="t" r="r" b="b"/>
              <a:pathLst>
                <a:path w="207010" h="44450">
                  <a:moveTo>
                    <a:pt x="207010" y="0"/>
                  </a:moveTo>
                  <a:lnTo>
                    <a:pt x="0" y="444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7" name="object 3137"/>
            <p:cNvSpPr/>
            <p:nvPr/>
          </p:nvSpPr>
          <p:spPr>
            <a:xfrm>
              <a:off x="3310889" y="205866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8" name="object 3138"/>
            <p:cNvSpPr/>
            <p:nvPr/>
          </p:nvSpPr>
          <p:spPr>
            <a:xfrm>
              <a:off x="3350260" y="205105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9" name="object 3139"/>
            <p:cNvSpPr/>
            <p:nvPr/>
          </p:nvSpPr>
          <p:spPr>
            <a:xfrm>
              <a:off x="3389629" y="204216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0" name="object 3140"/>
            <p:cNvSpPr/>
            <p:nvPr/>
          </p:nvSpPr>
          <p:spPr>
            <a:xfrm>
              <a:off x="3429000" y="1986279"/>
              <a:ext cx="236220" cy="50800"/>
            </a:xfrm>
            <a:custGeom>
              <a:avLst/>
              <a:gdLst/>
              <a:ahLst/>
              <a:cxnLst/>
              <a:rect l="l" t="t" r="r" b="b"/>
              <a:pathLst>
                <a:path w="236220" h="50800">
                  <a:moveTo>
                    <a:pt x="236220" y="0"/>
                  </a:moveTo>
                  <a:lnTo>
                    <a:pt x="0" y="508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1" name="object 3141"/>
            <p:cNvSpPr/>
            <p:nvPr/>
          </p:nvSpPr>
          <p:spPr>
            <a:xfrm>
              <a:off x="3992879" y="3459479"/>
              <a:ext cx="0" cy="340360"/>
            </a:xfrm>
            <a:custGeom>
              <a:avLst/>
              <a:gdLst/>
              <a:ahLst/>
              <a:cxnLst/>
              <a:rect l="l" t="t" r="r" b="b"/>
              <a:pathLst>
                <a:path h="340360">
                  <a:moveTo>
                    <a:pt x="0" y="0"/>
                  </a:moveTo>
                  <a:lnTo>
                    <a:pt x="0" y="340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2" name="object 3142"/>
            <p:cNvSpPr/>
            <p:nvPr/>
          </p:nvSpPr>
          <p:spPr>
            <a:xfrm>
              <a:off x="2101849" y="3796029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30">
                  <a:moveTo>
                    <a:pt x="15113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3" name="object 3143"/>
            <p:cNvSpPr/>
            <p:nvPr/>
          </p:nvSpPr>
          <p:spPr>
            <a:xfrm>
              <a:off x="2279649" y="37960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4" name="object 3144"/>
            <p:cNvSpPr/>
            <p:nvPr/>
          </p:nvSpPr>
          <p:spPr>
            <a:xfrm>
              <a:off x="2320289" y="37960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5" name="object 3145"/>
            <p:cNvSpPr/>
            <p:nvPr/>
          </p:nvSpPr>
          <p:spPr>
            <a:xfrm>
              <a:off x="2360929" y="37960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6" name="object 3146"/>
            <p:cNvSpPr/>
            <p:nvPr/>
          </p:nvSpPr>
          <p:spPr>
            <a:xfrm>
              <a:off x="2400300" y="379602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7" name="object 3147"/>
            <p:cNvSpPr/>
            <p:nvPr/>
          </p:nvSpPr>
          <p:spPr>
            <a:xfrm>
              <a:off x="2640329" y="37973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8" name="object 3148"/>
            <p:cNvSpPr/>
            <p:nvPr/>
          </p:nvSpPr>
          <p:spPr>
            <a:xfrm>
              <a:off x="2680969" y="379730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9" name="object 3149"/>
            <p:cNvSpPr/>
            <p:nvPr/>
          </p:nvSpPr>
          <p:spPr>
            <a:xfrm>
              <a:off x="2720339" y="37973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0" name="object 3150"/>
            <p:cNvSpPr/>
            <p:nvPr/>
          </p:nvSpPr>
          <p:spPr>
            <a:xfrm>
              <a:off x="2760979" y="379730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1" name="object 3151"/>
            <p:cNvSpPr/>
            <p:nvPr/>
          </p:nvSpPr>
          <p:spPr>
            <a:xfrm>
              <a:off x="3001009" y="379730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2" name="object 3152"/>
            <p:cNvSpPr/>
            <p:nvPr/>
          </p:nvSpPr>
          <p:spPr>
            <a:xfrm>
              <a:off x="3040379" y="37973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3" name="object 315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6430771" y="2952750"/>
              <a:ext cx="7385558" cy="6992620"/>
            </a:xfrm>
            <a:prstGeom prst="rect">
              <a:avLst/>
            </a:prstGeom>
          </p:spPr>
        </p:pic>
        <p:sp>
          <p:nvSpPr>
            <p:cNvPr id="3154" name="object 3154"/>
            <p:cNvSpPr/>
            <p:nvPr/>
          </p:nvSpPr>
          <p:spPr>
            <a:xfrm>
              <a:off x="308101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5" name="object 3155"/>
            <p:cNvSpPr/>
            <p:nvPr/>
          </p:nvSpPr>
          <p:spPr>
            <a:xfrm>
              <a:off x="3121660" y="37985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6" name="object 3156"/>
            <p:cNvSpPr/>
            <p:nvPr/>
          </p:nvSpPr>
          <p:spPr>
            <a:xfrm>
              <a:off x="336041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7" name="object 3157"/>
            <p:cNvSpPr/>
            <p:nvPr/>
          </p:nvSpPr>
          <p:spPr>
            <a:xfrm>
              <a:off x="3401060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8" name="object 3158"/>
            <p:cNvSpPr/>
            <p:nvPr/>
          </p:nvSpPr>
          <p:spPr>
            <a:xfrm>
              <a:off x="3441700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9" name="object 3159"/>
            <p:cNvSpPr/>
            <p:nvPr/>
          </p:nvSpPr>
          <p:spPr>
            <a:xfrm>
              <a:off x="3481069" y="379857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0" name="object 3160"/>
            <p:cNvSpPr/>
            <p:nvPr/>
          </p:nvSpPr>
          <p:spPr>
            <a:xfrm>
              <a:off x="3721100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1" name="object 3161"/>
            <p:cNvSpPr/>
            <p:nvPr/>
          </p:nvSpPr>
          <p:spPr>
            <a:xfrm>
              <a:off x="376173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2" name="object 3162"/>
            <p:cNvSpPr/>
            <p:nvPr/>
          </p:nvSpPr>
          <p:spPr>
            <a:xfrm>
              <a:off x="3801110" y="37998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3" name="object 3163"/>
            <p:cNvSpPr/>
            <p:nvPr/>
          </p:nvSpPr>
          <p:spPr>
            <a:xfrm>
              <a:off x="3841750" y="3799839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15112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4" name="object 3164"/>
            <p:cNvSpPr/>
            <p:nvPr/>
          </p:nvSpPr>
          <p:spPr>
            <a:xfrm>
              <a:off x="3840479" y="4135120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5" name="object 3165"/>
            <p:cNvSpPr/>
            <p:nvPr/>
          </p:nvSpPr>
          <p:spPr>
            <a:xfrm>
              <a:off x="3801110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6" name="object 3166"/>
            <p:cNvSpPr/>
            <p:nvPr/>
          </p:nvSpPr>
          <p:spPr>
            <a:xfrm>
              <a:off x="3760469" y="4135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7" name="object 3167"/>
            <p:cNvSpPr/>
            <p:nvPr/>
          </p:nvSpPr>
          <p:spPr>
            <a:xfrm>
              <a:off x="3721100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8" name="object 3168"/>
            <p:cNvSpPr/>
            <p:nvPr/>
          </p:nvSpPr>
          <p:spPr>
            <a:xfrm>
              <a:off x="3481069" y="4133850"/>
              <a:ext cx="212090" cy="1270"/>
            </a:xfrm>
            <a:custGeom>
              <a:avLst/>
              <a:gdLst/>
              <a:ahLst/>
              <a:cxnLst/>
              <a:rect l="l" t="t" r="r" b="b"/>
              <a:pathLst>
                <a:path w="212089" h="1270">
                  <a:moveTo>
                    <a:pt x="0" y="0"/>
                  </a:moveTo>
                  <a:lnTo>
                    <a:pt x="21209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9" name="object 3169"/>
            <p:cNvSpPr/>
            <p:nvPr/>
          </p:nvSpPr>
          <p:spPr>
            <a:xfrm>
              <a:off x="344042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0" name="object 3170"/>
            <p:cNvSpPr/>
            <p:nvPr/>
          </p:nvSpPr>
          <p:spPr>
            <a:xfrm>
              <a:off x="3401060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1" name="object 3171"/>
            <p:cNvSpPr/>
            <p:nvPr/>
          </p:nvSpPr>
          <p:spPr>
            <a:xfrm>
              <a:off x="3360419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2" name="object 3172"/>
            <p:cNvSpPr/>
            <p:nvPr/>
          </p:nvSpPr>
          <p:spPr>
            <a:xfrm>
              <a:off x="3120389" y="413257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3" name="object 3173"/>
            <p:cNvSpPr/>
            <p:nvPr/>
          </p:nvSpPr>
          <p:spPr>
            <a:xfrm>
              <a:off x="3081019" y="413257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4" name="object 3174"/>
            <p:cNvSpPr/>
            <p:nvPr/>
          </p:nvSpPr>
          <p:spPr>
            <a:xfrm>
              <a:off x="3040379" y="413257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5" name="object 3175"/>
            <p:cNvSpPr/>
            <p:nvPr/>
          </p:nvSpPr>
          <p:spPr>
            <a:xfrm>
              <a:off x="2999739" y="41325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6" name="object 3176"/>
            <p:cNvSpPr/>
            <p:nvPr/>
          </p:nvSpPr>
          <p:spPr>
            <a:xfrm>
              <a:off x="2760979" y="413257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7" name="object 3177"/>
            <p:cNvSpPr/>
            <p:nvPr/>
          </p:nvSpPr>
          <p:spPr>
            <a:xfrm>
              <a:off x="2720339" y="41325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8" name="object 3178"/>
            <p:cNvSpPr/>
            <p:nvPr/>
          </p:nvSpPr>
          <p:spPr>
            <a:xfrm>
              <a:off x="2679700" y="41325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9" name="object 3179"/>
            <p:cNvSpPr/>
            <p:nvPr/>
          </p:nvSpPr>
          <p:spPr>
            <a:xfrm>
              <a:off x="2640329" y="413257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0" name="object 3180"/>
            <p:cNvSpPr/>
            <p:nvPr/>
          </p:nvSpPr>
          <p:spPr>
            <a:xfrm>
              <a:off x="2400300" y="413130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1" name="object 3181"/>
            <p:cNvSpPr/>
            <p:nvPr/>
          </p:nvSpPr>
          <p:spPr>
            <a:xfrm>
              <a:off x="2359659" y="413130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2" name="object 3182"/>
            <p:cNvSpPr/>
            <p:nvPr/>
          </p:nvSpPr>
          <p:spPr>
            <a:xfrm>
              <a:off x="2320289" y="413130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3" name="object 3183"/>
            <p:cNvSpPr/>
            <p:nvPr/>
          </p:nvSpPr>
          <p:spPr>
            <a:xfrm>
              <a:off x="2279649" y="413130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4" name="object 3184"/>
            <p:cNvSpPr/>
            <p:nvPr/>
          </p:nvSpPr>
          <p:spPr>
            <a:xfrm>
              <a:off x="2100579" y="4131309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5" name="object 3185"/>
            <p:cNvSpPr/>
            <p:nvPr/>
          </p:nvSpPr>
          <p:spPr>
            <a:xfrm>
              <a:off x="3994150" y="7673339"/>
              <a:ext cx="0" cy="148590"/>
            </a:xfrm>
            <a:custGeom>
              <a:avLst/>
              <a:gdLst/>
              <a:ahLst/>
              <a:cxnLst/>
              <a:rect l="l" t="t" r="r" b="b"/>
              <a:pathLst>
                <a:path h="148590">
                  <a:moveTo>
                    <a:pt x="0" y="0"/>
                  </a:moveTo>
                  <a:lnTo>
                    <a:pt x="0" y="14858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6" name="object 3186"/>
            <p:cNvSpPr/>
            <p:nvPr/>
          </p:nvSpPr>
          <p:spPr>
            <a:xfrm>
              <a:off x="3994150" y="76326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7" name="object 3187"/>
            <p:cNvSpPr/>
            <p:nvPr/>
          </p:nvSpPr>
          <p:spPr>
            <a:xfrm>
              <a:off x="3994150" y="75933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8" name="object 3188"/>
            <p:cNvSpPr/>
            <p:nvPr/>
          </p:nvSpPr>
          <p:spPr>
            <a:xfrm>
              <a:off x="3994150" y="75526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9" name="object 3189"/>
            <p:cNvSpPr/>
            <p:nvPr/>
          </p:nvSpPr>
          <p:spPr>
            <a:xfrm>
              <a:off x="3994150" y="731266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0" name="object 3190"/>
            <p:cNvSpPr/>
            <p:nvPr/>
          </p:nvSpPr>
          <p:spPr>
            <a:xfrm>
              <a:off x="3994150" y="72732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1" name="object 3191"/>
            <p:cNvSpPr/>
            <p:nvPr/>
          </p:nvSpPr>
          <p:spPr>
            <a:xfrm>
              <a:off x="3994150" y="72326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2" name="object 3192"/>
            <p:cNvSpPr/>
            <p:nvPr/>
          </p:nvSpPr>
          <p:spPr>
            <a:xfrm>
              <a:off x="3994150" y="71920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3" name="object 3193"/>
            <p:cNvSpPr/>
            <p:nvPr/>
          </p:nvSpPr>
          <p:spPr>
            <a:xfrm>
              <a:off x="3992879" y="695324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0" y="0"/>
                  </a:moveTo>
                  <a:lnTo>
                    <a:pt x="127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4" name="object 3194"/>
            <p:cNvSpPr/>
            <p:nvPr/>
          </p:nvSpPr>
          <p:spPr>
            <a:xfrm>
              <a:off x="3992879" y="69126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5" name="object 3195"/>
            <p:cNvSpPr/>
            <p:nvPr/>
          </p:nvSpPr>
          <p:spPr>
            <a:xfrm>
              <a:off x="3992879" y="68719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6" name="object 3196"/>
            <p:cNvSpPr/>
            <p:nvPr/>
          </p:nvSpPr>
          <p:spPr>
            <a:xfrm>
              <a:off x="3992879" y="68325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7" name="object 3197"/>
            <p:cNvSpPr/>
            <p:nvPr/>
          </p:nvSpPr>
          <p:spPr>
            <a:xfrm>
              <a:off x="3992879" y="659257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8" name="object 3198"/>
            <p:cNvSpPr/>
            <p:nvPr/>
          </p:nvSpPr>
          <p:spPr>
            <a:xfrm>
              <a:off x="3992879" y="65531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9" name="object 3199"/>
            <p:cNvSpPr/>
            <p:nvPr/>
          </p:nvSpPr>
          <p:spPr>
            <a:xfrm>
              <a:off x="3992879" y="65125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0" name="object 3200"/>
            <p:cNvSpPr/>
            <p:nvPr/>
          </p:nvSpPr>
          <p:spPr>
            <a:xfrm>
              <a:off x="3992879" y="64719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1" name="object 3201"/>
            <p:cNvSpPr/>
            <p:nvPr/>
          </p:nvSpPr>
          <p:spPr>
            <a:xfrm>
              <a:off x="3992879" y="6233159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2" name="object 3202"/>
            <p:cNvSpPr/>
            <p:nvPr/>
          </p:nvSpPr>
          <p:spPr>
            <a:xfrm>
              <a:off x="3992879" y="61925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3" name="object 3203"/>
            <p:cNvSpPr/>
            <p:nvPr/>
          </p:nvSpPr>
          <p:spPr>
            <a:xfrm>
              <a:off x="3992879" y="61518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4" name="object 3204"/>
            <p:cNvSpPr/>
            <p:nvPr/>
          </p:nvSpPr>
          <p:spPr>
            <a:xfrm>
              <a:off x="3992879" y="61125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5" name="object 3205"/>
            <p:cNvSpPr/>
            <p:nvPr/>
          </p:nvSpPr>
          <p:spPr>
            <a:xfrm>
              <a:off x="3992879" y="5872479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6" name="object 3206"/>
            <p:cNvSpPr/>
            <p:nvPr/>
          </p:nvSpPr>
          <p:spPr>
            <a:xfrm>
              <a:off x="3992879" y="58318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7" name="object 3207"/>
            <p:cNvSpPr/>
            <p:nvPr/>
          </p:nvSpPr>
          <p:spPr>
            <a:xfrm>
              <a:off x="3992879" y="57924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8" name="object 3208"/>
            <p:cNvSpPr/>
            <p:nvPr/>
          </p:nvSpPr>
          <p:spPr>
            <a:xfrm>
              <a:off x="3992879" y="57518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9" name="object 3209"/>
            <p:cNvSpPr/>
            <p:nvPr/>
          </p:nvSpPr>
          <p:spPr>
            <a:xfrm>
              <a:off x="3992879" y="551180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0" name="object 3210"/>
            <p:cNvSpPr/>
            <p:nvPr/>
          </p:nvSpPr>
          <p:spPr>
            <a:xfrm>
              <a:off x="3992879" y="54724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1" name="object 3211"/>
            <p:cNvSpPr/>
            <p:nvPr/>
          </p:nvSpPr>
          <p:spPr>
            <a:xfrm>
              <a:off x="3992879" y="54317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2" name="object 3212"/>
            <p:cNvSpPr/>
            <p:nvPr/>
          </p:nvSpPr>
          <p:spPr>
            <a:xfrm>
              <a:off x="3992879" y="53911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3" name="object 3213"/>
            <p:cNvSpPr/>
            <p:nvPr/>
          </p:nvSpPr>
          <p:spPr>
            <a:xfrm>
              <a:off x="3992879" y="5152389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4" name="object 3214"/>
            <p:cNvSpPr/>
            <p:nvPr/>
          </p:nvSpPr>
          <p:spPr>
            <a:xfrm>
              <a:off x="3992879" y="51117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5" name="object 3215"/>
            <p:cNvSpPr/>
            <p:nvPr/>
          </p:nvSpPr>
          <p:spPr>
            <a:xfrm>
              <a:off x="3992879" y="50711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6" name="object 3216"/>
            <p:cNvSpPr/>
            <p:nvPr/>
          </p:nvSpPr>
          <p:spPr>
            <a:xfrm>
              <a:off x="3992879" y="50317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7" name="object 3217"/>
            <p:cNvSpPr/>
            <p:nvPr/>
          </p:nvSpPr>
          <p:spPr>
            <a:xfrm>
              <a:off x="3992879" y="479170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8" name="object 3218"/>
            <p:cNvSpPr/>
            <p:nvPr/>
          </p:nvSpPr>
          <p:spPr>
            <a:xfrm>
              <a:off x="3992879" y="47510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9" name="object 3219"/>
            <p:cNvSpPr/>
            <p:nvPr/>
          </p:nvSpPr>
          <p:spPr>
            <a:xfrm>
              <a:off x="3992879" y="471170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0" name="object 3220"/>
            <p:cNvSpPr/>
            <p:nvPr/>
          </p:nvSpPr>
          <p:spPr>
            <a:xfrm>
              <a:off x="3992879" y="467105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1" name="object 3221"/>
            <p:cNvSpPr/>
            <p:nvPr/>
          </p:nvSpPr>
          <p:spPr>
            <a:xfrm>
              <a:off x="3992879" y="443102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2" name="object 3222"/>
            <p:cNvSpPr/>
            <p:nvPr/>
          </p:nvSpPr>
          <p:spPr>
            <a:xfrm>
              <a:off x="3992879" y="439165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3" name="object 3223"/>
            <p:cNvSpPr/>
            <p:nvPr/>
          </p:nvSpPr>
          <p:spPr>
            <a:xfrm>
              <a:off x="3992879" y="43510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4" name="object 3224"/>
            <p:cNvSpPr/>
            <p:nvPr/>
          </p:nvSpPr>
          <p:spPr>
            <a:xfrm>
              <a:off x="3992879" y="43103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5" name="object 3225"/>
            <p:cNvSpPr/>
            <p:nvPr/>
          </p:nvSpPr>
          <p:spPr>
            <a:xfrm>
              <a:off x="3992879" y="4135120"/>
              <a:ext cx="0" cy="148590"/>
            </a:xfrm>
            <a:custGeom>
              <a:avLst/>
              <a:gdLst/>
              <a:ahLst/>
              <a:cxnLst/>
              <a:rect l="l" t="t" r="r" b="b"/>
              <a:pathLst>
                <a:path h="148589">
                  <a:moveTo>
                    <a:pt x="0" y="0"/>
                  </a:moveTo>
                  <a:lnTo>
                    <a:pt x="0" y="1485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6" name="object 3226"/>
            <p:cNvSpPr/>
            <p:nvPr/>
          </p:nvSpPr>
          <p:spPr>
            <a:xfrm>
              <a:off x="2089149" y="7818120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80">
                  <a:moveTo>
                    <a:pt x="15748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7" name="object 3227"/>
            <p:cNvSpPr/>
            <p:nvPr/>
          </p:nvSpPr>
          <p:spPr>
            <a:xfrm>
              <a:off x="2274569" y="7818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8" name="object 3228"/>
            <p:cNvSpPr/>
            <p:nvPr/>
          </p:nvSpPr>
          <p:spPr>
            <a:xfrm>
              <a:off x="2313939" y="7818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9" name="object 3229"/>
            <p:cNvSpPr/>
            <p:nvPr/>
          </p:nvSpPr>
          <p:spPr>
            <a:xfrm>
              <a:off x="2354579" y="7818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0" name="object 3230"/>
            <p:cNvSpPr/>
            <p:nvPr/>
          </p:nvSpPr>
          <p:spPr>
            <a:xfrm>
              <a:off x="2393950" y="781938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1" name="object 3231"/>
            <p:cNvSpPr/>
            <p:nvPr/>
          </p:nvSpPr>
          <p:spPr>
            <a:xfrm>
              <a:off x="2633979" y="781938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2" name="object 3232"/>
            <p:cNvSpPr/>
            <p:nvPr/>
          </p:nvSpPr>
          <p:spPr>
            <a:xfrm>
              <a:off x="2674619" y="781938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3" name="object 3233"/>
            <p:cNvSpPr/>
            <p:nvPr/>
          </p:nvSpPr>
          <p:spPr>
            <a:xfrm>
              <a:off x="2713989" y="781938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4" name="object 3234"/>
            <p:cNvSpPr/>
            <p:nvPr/>
          </p:nvSpPr>
          <p:spPr>
            <a:xfrm>
              <a:off x="2754629" y="781938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5" name="object 3235"/>
            <p:cNvSpPr/>
            <p:nvPr/>
          </p:nvSpPr>
          <p:spPr>
            <a:xfrm>
              <a:off x="2994659" y="78206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6" name="object 3236"/>
            <p:cNvSpPr/>
            <p:nvPr/>
          </p:nvSpPr>
          <p:spPr>
            <a:xfrm>
              <a:off x="3034029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7" name="object 3237"/>
            <p:cNvSpPr/>
            <p:nvPr/>
          </p:nvSpPr>
          <p:spPr>
            <a:xfrm>
              <a:off x="3074669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8" name="object 3238"/>
            <p:cNvSpPr/>
            <p:nvPr/>
          </p:nvSpPr>
          <p:spPr>
            <a:xfrm>
              <a:off x="3115310" y="782066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9" name="object 3239"/>
            <p:cNvSpPr/>
            <p:nvPr/>
          </p:nvSpPr>
          <p:spPr>
            <a:xfrm>
              <a:off x="3354069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0" name="object 3240"/>
            <p:cNvSpPr/>
            <p:nvPr/>
          </p:nvSpPr>
          <p:spPr>
            <a:xfrm>
              <a:off x="3394710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1" name="object 3241"/>
            <p:cNvSpPr/>
            <p:nvPr/>
          </p:nvSpPr>
          <p:spPr>
            <a:xfrm>
              <a:off x="3435350" y="78206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2" name="object 3242"/>
            <p:cNvSpPr/>
            <p:nvPr/>
          </p:nvSpPr>
          <p:spPr>
            <a:xfrm>
              <a:off x="3474719" y="782066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3" name="object 3243"/>
            <p:cNvSpPr/>
            <p:nvPr/>
          </p:nvSpPr>
          <p:spPr>
            <a:xfrm>
              <a:off x="371475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4" name="object 3244"/>
            <p:cNvSpPr/>
            <p:nvPr/>
          </p:nvSpPr>
          <p:spPr>
            <a:xfrm>
              <a:off x="3755389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5" name="object 3245"/>
            <p:cNvSpPr/>
            <p:nvPr/>
          </p:nvSpPr>
          <p:spPr>
            <a:xfrm>
              <a:off x="379476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6" name="object 3246"/>
            <p:cNvSpPr/>
            <p:nvPr/>
          </p:nvSpPr>
          <p:spPr>
            <a:xfrm>
              <a:off x="3835400" y="7821929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15875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7" name="object 3247"/>
            <p:cNvSpPr/>
            <p:nvPr/>
          </p:nvSpPr>
          <p:spPr>
            <a:xfrm>
              <a:off x="3983989" y="9705339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8" name="object 3248"/>
            <p:cNvSpPr/>
            <p:nvPr/>
          </p:nvSpPr>
          <p:spPr>
            <a:xfrm>
              <a:off x="3983989" y="96646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9" name="object 3249"/>
            <p:cNvSpPr/>
            <p:nvPr/>
          </p:nvSpPr>
          <p:spPr>
            <a:xfrm>
              <a:off x="3983989" y="96253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0" name="object 3250"/>
            <p:cNvSpPr/>
            <p:nvPr/>
          </p:nvSpPr>
          <p:spPr>
            <a:xfrm>
              <a:off x="3983989" y="95846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1" name="object 3251"/>
            <p:cNvSpPr/>
            <p:nvPr/>
          </p:nvSpPr>
          <p:spPr>
            <a:xfrm>
              <a:off x="3985260" y="934466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2" name="object 3252"/>
            <p:cNvSpPr/>
            <p:nvPr/>
          </p:nvSpPr>
          <p:spPr>
            <a:xfrm>
              <a:off x="3985260" y="93052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3" name="object 3253"/>
            <p:cNvSpPr/>
            <p:nvPr/>
          </p:nvSpPr>
          <p:spPr>
            <a:xfrm>
              <a:off x="3985260" y="92646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4" name="object 3254"/>
            <p:cNvSpPr/>
            <p:nvPr/>
          </p:nvSpPr>
          <p:spPr>
            <a:xfrm>
              <a:off x="3985260" y="92240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5" name="object 3255"/>
            <p:cNvSpPr/>
            <p:nvPr/>
          </p:nvSpPr>
          <p:spPr>
            <a:xfrm>
              <a:off x="3985260" y="898524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6" name="object 3256"/>
            <p:cNvSpPr/>
            <p:nvPr/>
          </p:nvSpPr>
          <p:spPr>
            <a:xfrm>
              <a:off x="3986529" y="89446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7" name="object 3257"/>
            <p:cNvSpPr/>
            <p:nvPr/>
          </p:nvSpPr>
          <p:spPr>
            <a:xfrm>
              <a:off x="3986529" y="89039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8" name="object 3258"/>
            <p:cNvSpPr/>
            <p:nvPr/>
          </p:nvSpPr>
          <p:spPr>
            <a:xfrm>
              <a:off x="3986529" y="88645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9" name="object 3259"/>
            <p:cNvSpPr/>
            <p:nvPr/>
          </p:nvSpPr>
          <p:spPr>
            <a:xfrm>
              <a:off x="3986529" y="8624570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0" name="object 3260"/>
            <p:cNvSpPr/>
            <p:nvPr/>
          </p:nvSpPr>
          <p:spPr>
            <a:xfrm>
              <a:off x="3987800" y="85839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1" name="object 3261"/>
            <p:cNvSpPr/>
            <p:nvPr/>
          </p:nvSpPr>
          <p:spPr>
            <a:xfrm>
              <a:off x="3987800" y="85445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2" name="object 3262"/>
            <p:cNvSpPr/>
            <p:nvPr/>
          </p:nvSpPr>
          <p:spPr>
            <a:xfrm>
              <a:off x="3987800" y="85039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3" name="object 3263"/>
            <p:cNvSpPr/>
            <p:nvPr/>
          </p:nvSpPr>
          <p:spPr>
            <a:xfrm>
              <a:off x="3987800" y="826516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4" name="object 3264"/>
            <p:cNvSpPr/>
            <p:nvPr/>
          </p:nvSpPr>
          <p:spPr>
            <a:xfrm>
              <a:off x="3987800" y="82245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5" name="object 3265"/>
            <p:cNvSpPr/>
            <p:nvPr/>
          </p:nvSpPr>
          <p:spPr>
            <a:xfrm>
              <a:off x="3987800" y="81838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6" name="object 3266"/>
            <p:cNvSpPr/>
            <p:nvPr/>
          </p:nvSpPr>
          <p:spPr>
            <a:xfrm>
              <a:off x="3989069" y="81445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7" name="object 3267"/>
            <p:cNvSpPr/>
            <p:nvPr/>
          </p:nvSpPr>
          <p:spPr>
            <a:xfrm>
              <a:off x="3989069" y="7989570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8" name="object 3268"/>
            <p:cNvSpPr/>
            <p:nvPr/>
          </p:nvSpPr>
          <p:spPr>
            <a:xfrm>
              <a:off x="2312669" y="9828529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80">
                  <a:moveTo>
                    <a:pt x="22098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9" name="object 3269"/>
            <p:cNvSpPr/>
            <p:nvPr/>
          </p:nvSpPr>
          <p:spPr>
            <a:xfrm>
              <a:off x="2561589" y="9828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0" name="object 3270"/>
            <p:cNvSpPr/>
            <p:nvPr/>
          </p:nvSpPr>
          <p:spPr>
            <a:xfrm>
              <a:off x="2600959" y="9828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1" name="object 3271"/>
            <p:cNvSpPr/>
            <p:nvPr/>
          </p:nvSpPr>
          <p:spPr>
            <a:xfrm>
              <a:off x="2641600" y="9828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2" name="object 3272"/>
            <p:cNvSpPr/>
            <p:nvPr/>
          </p:nvSpPr>
          <p:spPr>
            <a:xfrm>
              <a:off x="2682239" y="982979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3" name="object 3273"/>
            <p:cNvSpPr/>
            <p:nvPr/>
          </p:nvSpPr>
          <p:spPr>
            <a:xfrm>
              <a:off x="2921000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4" name="object 3274"/>
            <p:cNvSpPr/>
            <p:nvPr/>
          </p:nvSpPr>
          <p:spPr>
            <a:xfrm>
              <a:off x="2961639" y="98297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5" name="object 3275"/>
            <p:cNvSpPr/>
            <p:nvPr/>
          </p:nvSpPr>
          <p:spPr>
            <a:xfrm>
              <a:off x="3001009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6" name="object 3276"/>
            <p:cNvSpPr/>
            <p:nvPr/>
          </p:nvSpPr>
          <p:spPr>
            <a:xfrm>
              <a:off x="3041650" y="982979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7" name="object 3277"/>
            <p:cNvSpPr/>
            <p:nvPr/>
          </p:nvSpPr>
          <p:spPr>
            <a:xfrm>
              <a:off x="328167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8" name="object 3278"/>
            <p:cNvSpPr/>
            <p:nvPr/>
          </p:nvSpPr>
          <p:spPr>
            <a:xfrm>
              <a:off x="3321050" y="98310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9" name="object 3279"/>
            <p:cNvSpPr/>
            <p:nvPr/>
          </p:nvSpPr>
          <p:spPr>
            <a:xfrm>
              <a:off x="3361689" y="98310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0" name="object 3280"/>
            <p:cNvSpPr/>
            <p:nvPr/>
          </p:nvSpPr>
          <p:spPr>
            <a:xfrm>
              <a:off x="3402329" y="98310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1" name="object 3281"/>
            <p:cNvSpPr/>
            <p:nvPr/>
          </p:nvSpPr>
          <p:spPr>
            <a:xfrm>
              <a:off x="3641089" y="98323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2" name="object 3282"/>
            <p:cNvSpPr/>
            <p:nvPr/>
          </p:nvSpPr>
          <p:spPr>
            <a:xfrm>
              <a:off x="3681729" y="98323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3" name="object 3283"/>
            <p:cNvSpPr/>
            <p:nvPr/>
          </p:nvSpPr>
          <p:spPr>
            <a:xfrm>
              <a:off x="3722369" y="98323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4" name="object 3284"/>
            <p:cNvSpPr/>
            <p:nvPr/>
          </p:nvSpPr>
          <p:spPr>
            <a:xfrm>
              <a:off x="3761739" y="9832339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>
                  <a:moveTo>
                    <a:pt x="22225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5" name="object 3285"/>
            <p:cNvSpPr/>
            <p:nvPr/>
          </p:nvSpPr>
          <p:spPr>
            <a:xfrm>
              <a:off x="2312669" y="815339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1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6" name="object 3286"/>
            <p:cNvSpPr/>
            <p:nvPr/>
          </p:nvSpPr>
          <p:spPr>
            <a:xfrm>
              <a:off x="2312669" y="84035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7" name="object 3287"/>
            <p:cNvSpPr/>
            <p:nvPr/>
          </p:nvSpPr>
          <p:spPr>
            <a:xfrm>
              <a:off x="2312669" y="84442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8" name="object 3288"/>
            <p:cNvSpPr/>
            <p:nvPr/>
          </p:nvSpPr>
          <p:spPr>
            <a:xfrm>
              <a:off x="2312669" y="84835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9" name="object 3289"/>
            <p:cNvSpPr/>
            <p:nvPr/>
          </p:nvSpPr>
          <p:spPr>
            <a:xfrm>
              <a:off x="2312669" y="852423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5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0" name="object 3290"/>
            <p:cNvSpPr/>
            <p:nvPr/>
          </p:nvSpPr>
          <p:spPr>
            <a:xfrm>
              <a:off x="2312669" y="87642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1" name="object 3291"/>
            <p:cNvSpPr/>
            <p:nvPr/>
          </p:nvSpPr>
          <p:spPr>
            <a:xfrm>
              <a:off x="2312669" y="88036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2" name="object 3292"/>
            <p:cNvSpPr/>
            <p:nvPr/>
          </p:nvSpPr>
          <p:spPr>
            <a:xfrm>
              <a:off x="2312669" y="88442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3" name="object 3293"/>
            <p:cNvSpPr/>
            <p:nvPr/>
          </p:nvSpPr>
          <p:spPr>
            <a:xfrm>
              <a:off x="2312669" y="888492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2120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4" name="object 3294"/>
            <p:cNvSpPr/>
            <p:nvPr/>
          </p:nvSpPr>
          <p:spPr>
            <a:xfrm>
              <a:off x="2312669" y="91236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5" name="object 3295"/>
            <p:cNvSpPr/>
            <p:nvPr/>
          </p:nvSpPr>
          <p:spPr>
            <a:xfrm>
              <a:off x="2312669" y="91643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6" name="object 3296"/>
            <p:cNvSpPr/>
            <p:nvPr/>
          </p:nvSpPr>
          <p:spPr>
            <a:xfrm>
              <a:off x="2312669" y="92049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7" name="object 3297"/>
            <p:cNvSpPr/>
            <p:nvPr/>
          </p:nvSpPr>
          <p:spPr>
            <a:xfrm>
              <a:off x="2312669" y="924432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8" name="object 3298"/>
            <p:cNvSpPr/>
            <p:nvPr/>
          </p:nvSpPr>
          <p:spPr>
            <a:xfrm>
              <a:off x="2312669" y="94843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9" name="object 3299"/>
            <p:cNvSpPr/>
            <p:nvPr/>
          </p:nvSpPr>
          <p:spPr>
            <a:xfrm>
              <a:off x="2312669" y="95249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0" name="object 3300"/>
            <p:cNvSpPr/>
            <p:nvPr/>
          </p:nvSpPr>
          <p:spPr>
            <a:xfrm>
              <a:off x="2312669" y="95643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1" name="object 3301"/>
            <p:cNvSpPr/>
            <p:nvPr/>
          </p:nvSpPr>
          <p:spPr>
            <a:xfrm>
              <a:off x="2312669" y="9605010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2" name="object 3302"/>
            <p:cNvSpPr/>
            <p:nvPr/>
          </p:nvSpPr>
          <p:spPr>
            <a:xfrm>
              <a:off x="2985769" y="8154670"/>
              <a:ext cx="165100" cy="1270"/>
            </a:xfrm>
            <a:custGeom>
              <a:avLst/>
              <a:gdLst/>
              <a:ahLst/>
              <a:cxnLst/>
              <a:rect l="l" t="t" r="r" b="b"/>
              <a:pathLst>
                <a:path w="165100" h="1270">
                  <a:moveTo>
                    <a:pt x="0" y="0"/>
                  </a:moveTo>
                  <a:lnTo>
                    <a:pt x="165100" y="12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3" name="object 3303"/>
            <p:cNvSpPr/>
            <p:nvPr/>
          </p:nvSpPr>
          <p:spPr>
            <a:xfrm>
              <a:off x="2945129" y="81546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4" name="object 3304"/>
            <p:cNvSpPr/>
            <p:nvPr/>
          </p:nvSpPr>
          <p:spPr>
            <a:xfrm>
              <a:off x="2904489" y="81546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5" name="object 3305"/>
            <p:cNvSpPr/>
            <p:nvPr/>
          </p:nvSpPr>
          <p:spPr>
            <a:xfrm>
              <a:off x="2865119" y="81546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6" name="object 3306"/>
            <p:cNvSpPr/>
            <p:nvPr/>
          </p:nvSpPr>
          <p:spPr>
            <a:xfrm>
              <a:off x="2625089" y="81546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7" name="object 3307"/>
            <p:cNvSpPr/>
            <p:nvPr/>
          </p:nvSpPr>
          <p:spPr>
            <a:xfrm>
              <a:off x="2584450" y="81546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8" name="object 3308"/>
            <p:cNvSpPr/>
            <p:nvPr/>
          </p:nvSpPr>
          <p:spPr>
            <a:xfrm>
              <a:off x="2545079" y="81546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9" name="object 3309"/>
            <p:cNvSpPr/>
            <p:nvPr/>
          </p:nvSpPr>
          <p:spPr>
            <a:xfrm>
              <a:off x="2504439" y="81546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0" name="object 3310"/>
            <p:cNvSpPr/>
            <p:nvPr/>
          </p:nvSpPr>
          <p:spPr>
            <a:xfrm>
              <a:off x="2312669" y="8153399"/>
              <a:ext cx="165100" cy="0"/>
            </a:xfrm>
            <a:custGeom>
              <a:avLst/>
              <a:gdLst/>
              <a:ahLst/>
              <a:cxnLst/>
              <a:rect l="l" t="t" r="r" b="b"/>
              <a:pathLst>
                <a:path w="165100">
                  <a:moveTo>
                    <a:pt x="0" y="0"/>
                  </a:moveTo>
                  <a:lnTo>
                    <a:pt x="1651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1" name="object 3311"/>
            <p:cNvSpPr/>
            <p:nvPr/>
          </p:nvSpPr>
          <p:spPr>
            <a:xfrm>
              <a:off x="6104889" y="9607549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0"/>
                  </a:moveTo>
                  <a:lnTo>
                    <a:pt x="0" y="22097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2" name="object 3312"/>
            <p:cNvSpPr/>
            <p:nvPr/>
          </p:nvSpPr>
          <p:spPr>
            <a:xfrm>
              <a:off x="6104889" y="95669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3" name="object 3313"/>
            <p:cNvSpPr/>
            <p:nvPr/>
          </p:nvSpPr>
          <p:spPr>
            <a:xfrm>
              <a:off x="6106159" y="95262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4" name="object 3314"/>
            <p:cNvSpPr/>
            <p:nvPr/>
          </p:nvSpPr>
          <p:spPr>
            <a:xfrm>
              <a:off x="6106159" y="94868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5" name="object 3315"/>
            <p:cNvSpPr/>
            <p:nvPr/>
          </p:nvSpPr>
          <p:spPr>
            <a:xfrm>
              <a:off x="6106159" y="924687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6" name="object 3316"/>
            <p:cNvSpPr/>
            <p:nvPr/>
          </p:nvSpPr>
          <p:spPr>
            <a:xfrm>
              <a:off x="6107429" y="92062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7" name="object 3317"/>
            <p:cNvSpPr/>
            <p:nvPr/>
          </p:nvSpPr>
          <p:spPr>
            <a:xfrm>
              <a:off x="6107429" y="91668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8" name="object 3318"/>
            <p:cNvSpPr/>
            <p:nvPr/>
          </p:nvSpPr>
          <p:spPr>
            <a:xfrm>
              <a:off x="6107429" y="91262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9" name="object 3319"/>
            <p:cNvSpPr/>
            <p:nvPr/>
          </p:nvSpPr>
          <p:spPr>
            <a:xfrm>
              <a:off x="6107429" y="888618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0" name="object 3320"/>
            <p:cNvSpPr/>
            <p:nvPr/>
          </p:nvSpPr>
          <p:spPr>
            <a:xfrm>
              <a:off x="6108700" y="88468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1" name="object 3321"/>
            <p:cNvSpPr/>
            <p:nvPr/>
          </p:nvSpPr>
          <p:spPr>
            <a:xfrm>
              <a:off x="6108700" y="88061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2" name="object 3322"/>
            <p:cNvSpPr/>
            <p:nvPr/>
          </p:nvSpPr>
          <p:spPr>
            <a:xfrm>
              <a:off x="6108700" y="87655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3" name="object 3323"/>
            <p:cNvSpPr/>
            <p:nvPr/>
          </p:nvSpPr>
          <p:spPr>
            <a:xfrm>
              <a:off x="6108700" y="852677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4" name="object 3324"/>
            <p:cNvSpPr/>
            <p:nvPr/>
          </p:nvSpPr>
          <p:spPr>
            <a:xfrm>
              <a:off x="6109970" y="84861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5" name="object 3325"/>
            <p:cNvSpPr/>
            <p:nvPr/>
          </p:nvSpPr>
          <p:spPr>
            <a:xfrm>
              <a:off x="6109970" y="84467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6" name="object 3326"/>
            <p:cNvSpPr/>
            <p:nvPr/>
          </p:nvSpPr>
          <p:spPr>
            <a:xfrm>
              <a:off x="6109970" y="84061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7" name="object 3327"/>
            <p:cNvSpPr/>
            <p:nvPr/>
          </p:nvSpPr>
          <p:spPr>
            <a:xfrm>
              <a:off x="6109970" y="8157210"/>
              <a:ext cx="1270" cy="222250"/>
            </a:xfrm>
            <a:custGeom>
              <a:avLst/>
              <a:gdLst/>
              <a:ahLst/>
              <a:cxnLst/>
              <a:rect l="l" t="t" r="r" b="b"/>
              <a:pathLst>
                <a:path w="1270" h="222250">
                  <a:moveTo>
                    <a:pt x="1270" y="0"/>
                  </a:moveTo>
                  <a:lnTo>
                    <a:pt x="0" y="2222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8" name="object 3328"/>
            <p:cNvSpPr/>
            <p:nvPr/>
          </p:nvSpPr>
          <p:spPr>
            <a:xfrm>
              <a:off x="4431029" y="9831070"/>
              <a:ext cx="222250" cy="1270"/>
            </a:xfrm>
            <a:custGeom>
              <a:avLst/>
              <a:gdLst/>
              <a:ahLst/>
              <a:cxnLst/>
              <a:rect l="l" t="t" r="r" b="b"/>
              <a:pathLst>
                <a:path w="222250" h="1270">
                  <a:moveTo>
                    <a:pt x="222250" y="0"/>
                  </a:moveTo>
                  <a:lnTo>
                    <a:pt x="0" y="12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9" name="object 3329"/>
            <p:cNvSpPr/>
            <p:nvPr/>
          </p:nvSpPr>
          <p:spPr>
            <a:xfrm>
              <a:off x="4679950" y="98310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0" name="object 3330"/>
            <p:cNvSpPr/>
            <p:nvPr/>
          </p:nvSpPr>
          <p:spPr>
            <a:xfrm>
              <a:off x="472058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1" name="object 3331"/>
            <p:cNvSpPr/>
            <p:nvPr/>
          </p:nvSpPr>
          <p:spPr>
            <a:xfrm>
              <a:off x="476122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2" name="object 3332"/>
            <p:cNvSpPr/>
            <p:nvPr/>
          </p:nvSpPr>
          <p:spPr>
            <a:xfrm>
              <a:off x="4800600" y="983107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3" name="object 3333"/>
            <p:cNvSpPr/>
            <p:nvPr/>
          </p:nvSpPr>
          <p:spPr>
            <a:xfrm>
              <a:off x="504062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4" name="object 3334"/>
            <p:cNvSpPr/>
            <p:nvPr/>
          </p:nvSpPr>
          <p:spPr>
            <a:xfrm>
              <a:off x="5081270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5" name="object 3335"/>
            <p:cNvSpPr/>
            <p:nvPr/>
          </p:nvSpPr>
          <p:spPr>
            <a:xfrm>
              <a:off x="5120639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6" name="object 3336"/>
            <p:cNvSpPr/>
            <p:nvPr/>
          </p:nvSpPr>
          <p:spPr>
            <a:xfrm>
              <a:off x="5161279" y="982979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7" name="object 3337"/>
            <p:cNvSpPr/>
            <p:nvPr/>
          </p:nvSpPr>
          <p:spPr>
            <a:xfrm>
              <a:off x="5401309" y="98297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8" name="object 3338"/>
            <p:cNvSpPr/>
            <p:nvPr/>
          </p:nvSpPr>
          <p:spPr>
            <a:xfrm>
              <a:off x="5440679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9" name="object 3339"/>
            <p:cNvSpPr/>
            <p:nvPr/>
          </p:nvSpPr>
          <p:spPr>
            <a:xfrm>
              <a:off x="5481320" y="98297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0" name="object 3340"/>
            <p:cNvSpPr/>
            <p:nvPr/>
          </p:nvSpPr>
          <p:spPr>
            <a:xfrm>
              <a:off x="5521959" y="982979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1" name="object 3341"/>
            <p:cNvSpPr/>
            <p:nvPr/>
          </p:nvSpPr>
          <p:spPr>
            <a:xfrm>
              <a:off x="5760720" y="9828529"/>
              <a:ext cx="13970" cy="1270"/>
            </a:xfrm>
            <a:custGeom>
              <a:avLst/>
              <a:gdLst/>
              <a:ahLst/>
              <a:cxnLst/>
              <a:rect l="l" t="t" r="r" b="b"/>
              <a:pathLst>
                <a:path w="13970" h="1270">
                  <a:moveTo>
                    <a:pt x="13970" y="0"/>
                  </a:moveTo>
                  <a:lnTo>
                    <a:pt x="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2" name="object 3342"/>
            <p:cNvSpPr/>
            <p:nvPr/>
          </p:nvSpPr>
          <p:spPr>
            <a:xfrm>
              <a:off x="5801359" y="9828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3" name="object 3343"/>
            <p:cNvSpPr/>
            <p:nvPr/>
          </p:nvSpPr>
          <p:spPr>
            <a:xfrm>
              <a:off x="5840729" y="9828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4" name="object 3344"/>
            <p:cNvSpPr/>
            <p:nvPr/>
          </p:nvSpPr>
          <p:spPr>
            <a:xfrm>
              <a:off x="5881370" y="9828529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20">
                  <a:moveTo>
                    <a:pt x="22352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5" name="object 3345"/>
            <p:cNvSpPr/>
            <p:nvPr/>
          </p:nvSpPr>
          <p:spPr>
            <a:xfrm>
              <a:off x="4434839" y="815593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1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6" name="object 3346"/>
            <p:cNvSpPr/>
            <p:nvPr/>
          </p:nvSpPr>
          <p:spPr>
            <a:xfrm>
              <a:off x="4433569" y="8406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7" name="object 3347"/>
            <p:cNvSpPr/>
            <p:nvPr/>
          </p:nvSpPr>
          <p:spPr>
            <a:xfrm>
              <a:off x="4433569" y="84467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8" name="object 3348"/>
            <p:cNvSpPr/>
            <p:nvPr/>
          </p:nvSpPr>
          <p:spPr>
            <a:xfrm>
              <a:off x="4433569" y="84874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9" name="object 3349"/>
            <p:cNvSpPr/>
            <p:nvPr/>
          </p:nvSpPr>
          <p:spPr>
            <a:xfrm>
              <a:off x="4433569" y="852677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0" name="object 3350"/>
            <p:cNvSpPr/>
            <p:nvPr/>
          </p:nvSpPr>
          <p:spPr>
            <a:xfrm>
              <a:off x="4433569" y="87668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1" name="object 3351"/>
            <p:cNvSpPr/>
            <p:nvPr/>
          </p:nvSpPr>
          <p:spPr>
            <a:xfrm>
              <a:off x="4433569" y="880744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2" name="object 3352"/>
            <p:cNvSpPr/>
            <p:nvPr/>
          </p:nvSpPr>
          <p:spPr>
            <a:xfrm>
              <a:off x="4433569" y="88468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3" name="object 3353"/>
            <p:cNvSpPr/>
            <p:nvPr/>
          </p:nvSpPr>
          <p:spPr>
            <a:xfrm>
              <a:off x="4432300" y="8887460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0" y="212090"/>
                  </a:moveTo>
                  <a:lnTo>
                    <a:pt x="12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4" name="object 3354"/>
            <p:cNvSpPr/>
            <p:nvPr/>
          </p:nvSpPr>
          <p:spPr>
            <a:xfrm>
              <a:off x="4432300" y="91274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5" name="object 3355"/>
            <p:cNvSpPr/>
            <p:nvPr/>
          </p:nvSpPr>
          <p:spPr>
            <a:xfrm>
              <a:off x="4432300" y="91668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6" name="object 3356"/>
            <p:cNvSpPr/>
            <p:nvPr/>
          </p:nvSpPr>
          <p:spPr>
            <a:xfrm>
              <a:off x="4432300" y="92074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7" name="object 3357"/>
            <p:cNvSpPr/>
            <p:nvPr/>
          </p:nvSpPr>
          <p:spPr>
            <a:xfrm>
              <a:off x="4431029" y="924813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0" y="212089"/>
                  </a:moveTo>
                  <a:lnTo>
                    <a:pt x="12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8" name="object 3358"/>
            <p:cNvSpPr/>
            <p:nvPr/>
          </p:nvSpPr>
          <p:spPr>
            <a:xfrm>
              <a:off x="4431029" y="94868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9" name="object 3359"/>
            <p:cNvSpPr/>
            <p:nvPr/>
          </p:nvSpPr>
          <p:spPr>
            <a:xfrm>
              <a:off x="4431029" y="95275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0" name="object 3360"/>
            <p:cNvSpPr/>
            <p:nvPr/>
          </p:nvSpPr>
          <p:spPr>
            <a:xfrm>
              <a:off x="4431029" y="95669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1" name="object 3361"/>
            <p:cNvSpPr/>
            <p:nvPr/>
          </p:nvSpPr>
          <p:spPr>
            <a:xfrm>
              <a:off x="4431029" y="9607549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90">
                  <a:moveTo>
                    <a:pt x="0" y="22479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2" name="object 3362"/>
            <p:cNvSpPr/>
            <p:nvPr/>
          </p:nvSpPr>
          <p:spPr>
            <a:xfrm>
              <a:off x="5886450" y="8157210"/>
              <a:ext cx="224790" cy="0"/>
            </a:xfrm>
            <a:custGeom>
              <a:avLst/>
              <a:gdLst/>
              <a:ahLst/>
              <a:cxnLst/>
              <a:rect l="l" t="t" r="r" b="b"/>
              <a:pathLst>
                <a:path w="224789">
                  <a:moveTo>
                    <a:pt x="0" y="0"/>
                  </a:moveTo>
                  <a:lnTo>
                    <a:pt x="2247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3" name="object 3363"/>
            <p:cNvSpPr/>
            <p:nvPr/>
          </p:nvSpPr>
          <p:spPr>
            <a:xfrm>
              <a:off x="5847079" y="81572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4" name="object 3364"/>
            <p:cNvSpPr/>
            <p:nvPr/>
          </p:nvSpPr>
          <p:spPr>
            <a:xfrm>
              <a:off x="5806439" y="815721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5" name="object 3365"/>
            <p:cNvSpPr/>
            <p:nvPr/>
          </p:nvSpPr>
          <p:spPr>
            <a:xfrm>
              <a:off x="5765800" y="815721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6" name="object 3366"/>
            <p:cNvSpPr/>
            <p:nvPr/>
          </p:nvSpPr>
          <p:spPr>
            <a:xfrm>
              <a:off x="5527039" y="815721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7" name="object 3367"/>
            <p:cNvSpPr/>
            <p:nvPr/>
          </p:nvSpPr>
          <p:spPr>
            <a:xfrm>
              <a:off x="5486400" y="815721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8" name="object 3368"/>
            <p:cNvSpPr/>
            <p:nvPr/>
          </p:nvSpPr>
          <p:spPr>
            <a:xfrm>
              <a:off x="5447029" y="81572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9" name="object 3369"/>
            <p:cNvSpPr/>
            <p:nvPr/>
          </p:nvSpPr>
          <p:spPr>
            <a:xfrm>
              <a:off x="5406389" y="81572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0" name="object 3370"/>
            <p:cNvSpPr/>
            <p:nvPr/>
          </p:nvSpPr>
          <p:spPr>
            <a:xfrm>
              <a:off x="5166359" y="815721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36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1" name="object 3371"/>
            <p:cNvSpPr/>
            <p:nvPr/>
          </p:nvSpPr>
          <p:spPr>
            <a:xfrm>
              <a:off x="5126989" y="81559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2" name="object 3372"/>
            <p:cNvSpPr/>
            <p:nvPr/>
          </p:nvSpPr>
          <p:spPr>
            <a:xfrm>
              <a:off x="5086350" y="81559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3" name="object 3373"/>
            <p:cNvSpPr/>
            <p:nvPr/>
          </p:nvSpPr>
          <p:spPr>
            <a:xfrm>
              <a:off x="5045709" y="81559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4" name="object 3374"/>
            <p:cNvSpPr/>
            <p:nvPr/>
          </p:nvSpPr>
          <p:spPr>
            <a:xfrm>
              <a:off x="4806950" y="815593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5" name="object 3375"/>
            <p:cNvSpPr/>
            <p:nvPr/>
          </p:nvSpPr>
          <p:spPr>
            <a:xfrm>
              <a:off x="4766309" y="81559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6" name="object 3376"/>
            <p:cNvSpPr/>
            <p:nvPr/>
          </p:nvSpPr>
          <p:spPr>
            <a:xfrm>
              <a:off x="4725669" y="81559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7" name="object 3377"/>
            <p:cNvSpPr/>
            <p:nvPr/>
          </p:nvSpPr>
          <p:spPr>
            <a:xfrm>
              <a:off x="4686300" y="81559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8" name="object 3378"/>
            <p:cNvSpPr/>
            <p:nvPr/>
          </p:nvSpPr>
          <p:spPr>
            <a:xfrm>
              <a:off x="4434839" y="8155939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20">
                  <a:moveTo>
                    <a:pt x="0" y="0"/>
                  </a:moveTo>
                  <a:lnTo>
                    <a:pt x="22352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9" name="object 3379"/>
            <p:cNvSpPr/>
            <p:nvPr/>
          </p:nvSpPr>
          <p:spPr>
            <a:xfrm>
              <a:off x="4495800" y="7820660"/>
              <a:ext cx="193040" cy="0"/>
            </a:xfrm>
            <a:custGeom>
              <a:avLst/>
              <a:gdLst/>
              <a:ahLst/>
              <a:cxnLst/>
              <a:rect l="l" t="t" r="r" b="b"/>
              <a:pathLst>
                <a:path w="193039">
                  <a:moveTo>
                    <a:pt x="19303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0" name="object 3380"/>
            <p:cNvSpPr/>
            <p:nvPr/>
          </p:nvSpPr>
          <p:spPr>
            <a:xfrm>
              <a:off x="4715510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1" name="object 3381"/>
            <p:cNvSpPr/>
            <p:nvPr/>
          </p:nvSpPr>
          <p:spPr>
            <a:xfrm>
              <a:off x="4756150" y="78206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2" name="object 3382"/>
            <p:cNvSpPr/>
            <p:nvPr/>
          </p:nvSpPr>
          <p:spPr>
            <a:xfrm>
              <a:off x="4795520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3" name="object 3383"/>
            <p:cNvSpPr/>
            <p:nvPr/>
          </p:nvSpPr>
          <p:spPr>
            <a:xfrm>
              <a:off x="4836159" y="782066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4" name="object 3384"/>
            <p:cNvSpPr/>
            <p:nvPr/>
          </p:nvSpPr>
          <p:spPr>
            <a:xfrm>
              <a:off x="5076189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5" name="object 3385"/>
            <p:cNvSpPr/>
            <p:nvPr/>
          </p:nvSpPr>
          <p:spPr>
            <a:xfrm>
              <a:off x="511555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6" name="object 3386"/>
            <p:cNvSpPr/>
            <p:nvPr/>
          </p:nvSpPr>
          <p:spPr>
            <a:xfrm>
              <a:off x="515620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7" name="object 3387"/>
            <p:cNvSpPr/>
            <p:nvPr/>
          </p:nvSpPr>
          <p:spPr>
            <a:xfrm>
              <a:off x="5196839" y="782192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8" name="object 3388"/>
            <p:cNvSpPr/>
            <p:nvPr/>
          </p:nvSpPr>
          <p:spPr>
            <a:xfrm>
              <a:off x="543560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9" name="object 3389"/>
            <p:cNvSpPr/>
            <p:nvPr/>
          </p:nvSpPr>
          <p:spPr>
            <a:xfrm>
              <a:off x="547623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0" name="object 3390"/>
            <p:cNvSpPr/>
            <p:nvPr/>
          </p:nvSpPr>
          <p:spPr>
            <a:xfrm>
              <a:off x="5516879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1" name="object 3391"/>
            <p:cNvSpPr/>
            <p:nvPr/>
          </p:nvSpPr>
          <p:spPr>
            <a:xfrm>
              <a:off x="5556250" y="782192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2" name="object 3392"/>
            <p:cNvSpPr/>
            <p:nvPr/>
          </p:nvSpPr>
          <p:spPr>
            <a:xfrm>
              <a:off x="579627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3" name="object 3393"/>
            <p:cNvSpPr/>
            <p:nvPr/>
          </p:nvSpPr>
          <p:spPr>
            <a:xfrm>
              <a:off x="5836920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4" name="object 3394"/>
            <p:cNvSpPr/>
            <p:nvPr/>
          </p:nvSpPr>
          <p:spPr>
            <a:xfrm>
              <a:off x="587628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5" name="object 3395"/>
            <p:cNvSpPr/>
            <p:nvPr/>
          </p:nvSpPr>
          <p:spPr>
            <a:xfrm>
              <a:off x="5916929" y="7821929"/>
              <a:ext cx="193040" cy="1270"/>
            </a:xfrm>
            <a:custGeom>
              <a:avLst/>
              <a:gdLst/>
              <a:ahLst/>
              <a:cxnLst/>
              <a:rect l="l" t="t" r="r" b="b"/>
              <a:pathLst>
                <a:path w="193039" h="1270">
                  <a:moveTo>
                    <a:pt x="193039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6" name="object 3396"/>
            <p:cNvSpPr/>
            <p:nvPr/>
          </p:nvSpPr>
          <p:spPr>
            <a:xfrm>
              <a:off x="4495800" y="6144259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2247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7" name="object 3397"/>
            <p:cNvSpPr/>
            <p:nvPr/>
          </p:nvSpPr>
          <p:spPr>
            <a:xfrm>
              <a:off x="4495800" y="63957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8" name="object 3398"/>
            <p:cNvSpPr/>
            <p:nvPr/>
          </p:nvSpPr>
          <p:spPr>
            <a:xfrm>
              <a:off x="4495800" y="64350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9" name="object 3399"/>
            <p:cNvSpPr/>
            <p:nvPr/>
          </p:nvSpPr>
          <p:spPr>
            <a:xfrm>
              <a:off x="4495800" y="64757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0" name="object 3400"/>
            <p:cNvSpPr/>
            <p:nvPr/>
          </p:nvSpPr>
          <p:spPr>
            <a:xfrm>
              <a:off x="4495800" y="651637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2120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1" name="object 3401"/>
            <p:cNvSpPr/>
            <p:nvPr/>
          </p:nvSpPr>
          <p:spPr>
            <a:xfrm>
              <a:off x="4495800" y="6755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2" name="object 3402"/>
            <p:cNvSpPr/>
            <p:nvPr/>
          </p:nvSpPr>
          <p:spPr>
            <a:xfrm>
              <a:off x="4480560" y="6795770"/>
              <a:ext cx="30480" cy="53340"/>
            </a:xfrm>
            <a:custGeom>
              <a:avLst/>
              <a:gdLst/>
              <a:ahLst/>
              <a:cxnLst/>
              <a:rect l="l" t="t" r="r" b="b"/>
              <a:pathLst>
                <a:path w="30479" h="53340">
                  <a:moveTo>
                    <a:pt x="30480" y="40640"/>
                  </a:moveTo>
                  <a:lnTo>
                    <a:pt x="0" y="40640"/>
                  </a:lnTo>
                  <a:lnTo>
                    <a:pt x="0" y="53340"/>
                  </a:lnTo>
                  <a:lnTo>
                    <a:pt x="30480" y="53340"/>
                  </a:lnTo>
                  <a:lnTo>
                    <a:pt x="30480" y="40640"/>
                  </a:lnTo>
                  <a:close/>
                </a:path>
                <a:path w="30479" h="53340">
                  <a:moveTo>
                    <a:pt x="30480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30480" y="13970"/>
                  </a:lnTo>
                  <a:lnTo>
                    <a:pt x="30480" y="0"/>
                  </a:lnTo>
                  <a:close/>
                </a:path>
              </a:pathLst>
            </a:custGeom>
            <a:solidFill>
              <a:srgbClr val="0AA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3" name="object 3403"/>
            <p:cNvSpPr/>
            <p:nvPr/>
          </p:nvSpPr>
          <p:spPr>
            <a:xfrm>
              <a:off x="4495800" y="687577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4" name="object 3404"/>
            <p:cNvSpPr/>
            <p:nvPr/>
          </p:nvSpPr>
          <p:spPr>
            <a:xfrm>
              <a:off x="4495800" y="71158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5" name="object 3405"/>
            <p:cNvSpPr/>
            <p:nvPr/>
          </p:nvSpPr>
          <p:spPr>
            <a:xfrm>
              <a:off x="4495800" y="715644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6" name="object 3406"/>
            <p:cNvSpPr/>
            <p:nvPr/>
          </p:nvSpPr>
          <p:spPr>
            <a:xfrm>
              <a:off x="4495800" y="71958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7" name="object 3407"/>
            <p:cNvSpPr/>
            <p:nvPr/>
          </p:nvSpPr>
          <p:spPr>
            <a:xfrm>
              <a:off x="4495800" y="723646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8" name="object 3408"/>
            <p:cNvSpPr/>
            <p:nvPr/>
          </p:nvSpPr>
          <p:spPr>
            <a:xfrm>
              <a:off x="4495800" y="74764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9" name="object 3409"/>
            <p:cNvSpPr/>
            <p:nvPr/>
          </p:nvSpPr>
          <p:spPr>
            <a:xfrm>
              <a:off x="4495800" y="75158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0" name="object 3410"/>
            <p:cNvSpPr/>
            <p:nvPr/>
          </p:nvSpPr>
          <p:spPr>
            <a:xfrm>
              <a:off x="4495800" y="75564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1" name="object 3411"/>
            <p:cNvSpPr/>
            <p:nvPr/>
          </p:nvSpPr>
          <p:spPr>
            <a:xfrm>
              <a:off x="4495800" y="759713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1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2" name="object 3412"/>
            <p:cNvSpPr/>
            <p:nvPr/>
          </p:nvSpPr>
          <p:spPr>
            <a:xfrm>
              <a:off x="5920739" y="4135120"/>
              <a:ext cx="198120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19812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3" name="object 3413"/>
            <p:cNvSpPr/>
            <p:nvPr/>
          </p:nvSpPr>
          <p:spPr>
            <a:xfrm>
              <a:off x="5881370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4" name="object 3414"/>
            <p:cNvSpPr/>
            <p:nvPr/>
          </p:nvSpPr>
          <p:spPr>
            <a:xfrm>
              <a:off x="5840729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5" name="object 3415"/>
            <p:cNvSpPr/>
            <p:nvPr/>
          </p:nvSpPr>
          <p:spPr>
            <a:xfrm>
              <a:off x="5800089" y="4135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6" name="object 3416"/>
            <p:cNvSpPr/>
            <p:nvPr/>
          </p:nvSpPr>
          <p:spPr>
            <a:xfrm>
              <a:off x="5561329" y="413512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7" name="object 3417"/>
            <p:cNvSpPr/>
            <p:nvPr/>
          </p:nvSpPr>
          <p:spPr>
            <a:xfrm>
              <a:off x="5520689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8" name="object 3418"/>
            <p:cNvSpPr/>
            <p:nvPr/>
          </p:nvSpPr>
          <p:spPr>
            <a:xfrm>
              <a:off x="5480050" y="4135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9" name="object 3419"/>
            <p:cNvSpPr/>
            <p:nvPr/>
          </p:nvSpPr>
          <p:spPr>
            <a:xfrm>
              <a:off x="5440679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0" name="object 3420"/>
            <p:cNvSpPr/>
            <p:nvPr/>
          </p:nvSpPr>
          <p:spPr>
            <a:xfrm>
              <a:off x="5200650" y="4133850"/>
              <a:ext cx="212090" cy="1270"/>
            </a:xfrm>
            <a:custGeom>
              <a:avLst/>
              <a:gdLst/>
              <a:ahLst/>
              <a:cxnLst/>
              <a:rect l="l" t="t" r="r" b="b"/>
              <a:pathLst>
                <a:path w="212089" h="1270">
                  <a:moveTo>
                    <a:pt x="0" y="0"/>
                  </a:moveTo>
                  <a:lnTo>
                    <a:pt x="21209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1" name="object 3421"/>
            <p:cNvSpPr/>
            <p:nvPr/>
          </p:nvSpPr>
          <p:spPr>
            <a:xfrm>
              <a:off x="516000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2" name="object 3422"/>
            <p:cNvSpPr/>
            <p:nvPr/>
          </p:nvSpPr>
          <p:spPr>
            <a:xfrm>
              <a:off x="5120639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3" name="object 3423"/>
            <p:cNvSpPr/>
            <p:nvPr/>
          </p:nvSpPr>
          <p:spPr>
            <a:xfrm>
              <a:off x="5080000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4" name="object 3424"/>
            <p:cNvSpPr/>
            <p:nvPr/>
          </p:nvSpPr>
          <p:spPr>
            <a:xfrm>
              <a:off x="4839970" y="413385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36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5" name="object 3425"/>
            <p:cNvSpPr/>
            <p:nvPr/>
          </p:nvSpPr>
          <p:spPr>
            <a:xfrm>
              <a:off x="4800600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6" name="object 3426"/>
            <p:cNvSpPr/>
            <p:nvPr/>
          </p:nvSpPr>
          <p:spPr>
            <a:xfrm>
              <a:off x="475995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7" name="object 3427"/>
            <p:cNvSpPr/>
            <p:nvPr/>
          </p:nvSpPr>
          <p:spPr>
            <a:xfrm>
              <a:off x="471931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8" name="object 3428"/>
            <p:cNvSpPr/>
            <p:nvPr/>
          </p:nvSpPr>
          <p:spPr>
            <a:xfrm>
              <a:off x="4495800" y="4133850"/>
              <a:ext cx="196850" cy="0"/>
            </a:xfrm>
            <a:custGeom>
              <a:avLst/>
              <a:gdLst/>
              <a:ahLst/>
              <a:cxnLst/>
              <a:rect l="l" t="t" r="r" b="b"/>
              <a:pathLst>
                <a:path w="196850">
                  <a:moveTo>
                    <a:pt x="0" y="0"/>
                  </a:moveTo>
                  <a:lnTo>
                    <a:pt x="19685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9" name="object 3429"/>
            <p:cNvSpPr/>
            <p:nvPr/>
          </p:nvSpPr>
          <p:spPr>
            <a:xfrm>
              <a:off x="4439919" y="3677920"/>
              <a:ext cx="0" cy="120650"/>
            </a:xfrm>
            <a:custGeom>
              <a:avLst/>
              <a:gdLst/>
              <a:ahLst/>
              <a:cxnLst/>
              <a:rect l="l" t="t" r="r" b="b"/>
              <a:pathLst>
                <a:path h="120650">
                  <a:moveTo>
                    <a:pt x="0" y="0"/>
                  </a:moveTo>
                  <a:lnTo>
                    <a:pt x="0" y="1206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0" name="object 3430"/>
            <p:cNvSpPr/>
            <p:nvPr/>
          </p:nvSpPr>
          <p:spPr>
            <a:xfrm>
              <a:off x="4439919" y="36385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1" name="object 3431"/>
            <p:cNvSpPr/>
            <p:nvPr/>
          </p:nvSpPr>
          <p:spPr>
            <a:xfrm>
              <a:off x="4439919" y="35979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2" name="object 3432"/>
            <p:cNvSpPr/>
            <p:nvPr/>
          </p:nvSpPr>
          <p:spPr>
            <a:xfrm>
              <a:off x="4439919" y="35572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3" name="object 3433"/>
            <p:cNvSpPr/>
            <p:nvPr/>
          </p:nvSpPr>
          <p:spPr>
            <a:xfrm>
              <a:off x="4439919" y="3411220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79">
                  <a:moveTo>
                    <a:pt x="0" y="0"/>
                  </a:moveTo>
                  <a:lnTo>
                    <a:pt x="0" y="11938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4" name="object 3434"/>
            <p:cNvSpPr/>
            <p:nvPr/>
          </p:nvSpPr>
          <p:spPr>
            <a:xfrm>
              <a:off x="5894070" y="3799839"/>
              <a:ext cx="224790" cy="0"/>
            </a:xfrm>
            <a:custGeom>
              <a:avLst/>
              <a:gdLst/>
              <a:ahLst/>
              <a:cxnLst/>
              <a:rect l="l" t="t" r="r" b="b"/>
              <a:pathLst>
                <a:path w="224789">
                  <a:moveTo>
                    <a:pt x="0" y="0"/>
                  </a:moveTo>
                  <a:lnTo>
                    <a:pt x="2247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5" name="object 3435"/>
            <p:cNvSpPr/>
            <p:nvPr/>
          </p:nvSpPr>
          <p:spPr>
            <a:xfrm>
              <a:off x="585342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6" name="object 3436"/>
            <p:cNvSpPr/>
            <p:nvPr/>
          </p:nvSpPr>
          <p:spPr>
            <a:xfrm>
              <a:off x="5812789" y="37998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7" name="object 3437"/>
            <p:cNvSpPr/>
            <p:nvPr/>
          </p:nvSpPr>
          <p:spPr>
            <a:xfrm>
              <a:off x="5773420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8" name="object 3438"/>
            <p:cNvSpPr/>
            <p:nvPr/>
          </p:nvSpPr>
          <p:spPr>
            <a:xfrm>
              <a:off x="5533389" y="379983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9" name="object 3439"/>
            <p:cNvSpPr/>
            <p:nvPr/>
          </p:nvSpPr>
          <p:spPr>
            <a:xfrm>
              <a:off x="5492750" y="37998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0" name="object 3440"/>
            <p:cNvSpPr/>
            <p:nvPr/>
          </p:nvSpPr>
          <p:spPr>
            <a:xfrm>
              <a:off x="545337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1" name="object 3441"/>
            <p:cNvSpPr/>
            <p:nvPr/>
          </p:nvSpPr>
          <p:spPr>
            <a:xfrm>
              <a:off x="541273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2" name="object 3442"/>
            <p:cNvSpPr/>
            <p:nvPr/>
          </p:nvSpPr>
          <p:spPr>
            <a:xfrm>
              <a:off x="5172709" y="379857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3" name="object 3443"/>
            <p:cNvSpPr/>
            <p:nvPr/>
          </p:nvSpPr>
          <p:spPr>
            <a:xfrm>
              <a:off x="5133339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4" name="object 3444"/>
            <p:cNvSpPr/>
            <p:nvPr/>
          </p:nvSpPr>
          <p:spPr>
            <a:xfrm>
              <a:off x="5092700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5" name="object 3445"/>
            <p:cNvSpPr/>
            <p:nvPr/>
          </p:nvSpPr>
          <p:spPr>
            <a:xfrm>
              <a:off x="505205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6" name="object 3446"/>
            <p:cNvSpPr/>
            <p:nvPr/>
          </p:nvSpPr>
          <p:spPr>
            <a:xfrm>
              <a:off x="4813300" y="37985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7" name="object 3447"/>
            <p:cNvSpPr/>
            <p:nvPr/>
          </p:nvSpPr>
          <p:spPr>
            <a:xfrm>
              <a:off x="477265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8" name="object 3448"/>
            <p:cNvSpPr/>
            <p:nvPr/>
          </p:nvSpPr>
          <p:spPr>
            <a:xfrm>
              <a:off x="4439919" y="3798570"/>
              <a:ext cx="110489" cy="0"/>
            </a:xfrm>
            <a:custGeom>
              <a:avLst/>
              <a:gdLst/>
              <a:ahLst/>
              <a:cxnLst/>
              <a:rect l="l" t="t" r="r" b="b"/>
              <a:pathLst>
                <a:path w="110489">
                  <a:moveTo>
                    <a:pt x="0" y="0"/>
                  </a:moveTo>
                  <a:lnTo>
                    <a:pt x="110489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9" name="object 3449"/>
            <p:cNvSpPr/>
            <p:nvPr/>
          </p:nvSpPr>
          <p:spPr>
            <a:xfrm>
              <a:off x="3150869" y="7988299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40">
                  <a:moveTo>
                    <a:pt x="0" y="0"/>
                  </a:moveTo>
                  <a:lnTo>
                    <a:pt x="0" y="1676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0" name="object 3450"/>
            <p:cNvSpPr/>
            <p:nvPr/>
          </p:nvSpPr>
          <p:spPr>
            <a:xfrm>
              <a:off x="4495800" y="580897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1" name="object 3451"/>
            <p:cNvSpPr/>
            <p:nvPr/>
          </p:nvSpPr>
          <p:spPr>
            <a:xfrm>
              <a:off x="4718050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2" name="object 3452"/>
            <p:cNvSpPr/>
            <p:nvPr/>
          </p:nvSpPr>
          <p:spPr>
            <a:xfrm>
              <a:off x="4758689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3" name="object 3453"/>
            <p:cNvSpPr/>
            <p:nvPr/>
          </p:nvSpPr>
          <p:spPr>
            <a:xfrm>
              <a:off x="4798059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4" name="object 3454"/>
            <p:cNvSpPr/>
            <p:nvPr/>
          </p:nvSpPr>
          <p:spPr>
            <a:xfrm>
              <a:off x="4838700" y="581025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5" name="object 3455"/>
            <p:cNvSpPr/>
            <p:nvPr/>
          </p:nvSpPr>
          <p:spPr>
            <a:xfrm>
              <a:off x="5077459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6" name="object 3456"/>
            <p:cNvSpPr/>
            <p:nvPr/>
          </p:nvSpPr>
          <p:spPr>
            <a:xfrm>
              <a:off x="5118100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7" name="object 3457"/>
            <p:cNvSpPr/>
            <p:nvPr/>
          </p:nvSpPr>
          <p:spPr>
            <a:xfrm>
              <a:off x="5158739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8" name="object 3458"/>
            <p:cNvSpPr/>
            <p:nvPr/>
          </p:nvSpPr>
          <p:spPr>
            <a:xfrm>
              <a:off x="5198109" y="581025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9" name="object 3459"/>
            <p:cNvSpPr/>
            <p:nvPr/>
          </p:nvSpPr>
          <p:spPr>
            <a:xfrm>
              <a:off x="5438139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0" name="object 3460"/>
            <p:cNvSpPr/>
            <p:nvPr/>
          </p:nvSpPr>
          <p:spPr>
            <a:xfrm>
              <a:off x="5478779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1" name="object 3461"/>
            <p:cNvSpPr/>
            <p:nvPr/>
          </p:nvSpPr>
          <p:spPr>
            <a:xfrm>
              <a:off x="5518150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2" name="object 3462"/>
            <p:cNvSpPr/>
            <p:nvPr/>
          </p:nvSpPr>
          <p:spPr>
            <a:xfrm>
              <a:off x="5558789" y="581025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3" name="object 3463"/>
            <p:cNvSpPr/>
            <p:nvPr/>
          </p:nvSpPr>
          <p:spPr>
            <a:xfrm>
              <a:off x="5798820" y="58115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4" name="object 3464"/>
            <p:cNvSpPr/>
            <p:nvPr/>
          </p:nvSpPr>
          <p:spPr>
            <a:xfrm>
              <a:off x="5838189" y="58115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5" name="object 3465"/>
            <p:cNvSpPr/>
            <p:nvPr/>
          </p:nvSpPr>
          <p:spPr>
            <a:xfrm>
              <a:off x="5878829" y="58115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6" name="object 3466"/>
            <p:cNvSpPr/>
            <p:nvPr/>
          </p:nvSpPr>
          <p:spPr>
            <a:xfrm>
              <a:off x="5919470" y="5811520"/>
              <a:ext cx="194310" cy="0"/>
            </a:xfrm>
            <a:custGeom>
              <a:avLst/>
              <a:gdLst/>
              <a:ahLst/>
              <a:cxnLst/>
              <a:rect l="l" t="t" r="r" b="b"/>
              <a:pathLst>
                <a:path w="194310">
                  <a:moveTo>
                    <a:pt x="19431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7" name="object 3467"/>
            <p:cNvSpPr/>
            <p:nvPr/>
          </p:nvSpPr>
          <p:spPr>
            <a:xfrm>
              <a:off x="5918200" y="6146800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8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8" name="object 3468"/>
            <p:cNvSpPr/>
            <p:nvPr/>
          </p:nvSpPr>
          <p:spPr>
            <a:xfrm>
              <a:off x="5878829" y="614680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9" name="object 3469"/>
            <p:cNvSpPr/>
            <p:nvPr/>
          </p:nvSpPr>
          <p:spPr>
            <a:xfrm>
              <a:off x="5838189" y="61468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0" name="object 3470"/>
            <p:cNvSpPr/>
            <p:nvPr/>
          </p:nvSpPr>
          <p:spPr>
            <a:xfrm>
              <a:off x="5797550" y="61468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1" name="object 3471"/>
            <p:cNvSpPr/>
            <p:nvPr/>
          </p:nvSpPr>
          <p:spPr>
            <a:xfrm>
              <a:off x="5558789" y="614552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2" name="object 3472"/>
            <p:cNvSpPr/>
            <p:nvPr/>
          </p:nvSpPr>
          <p:spPr>
            <a:xfrm>
              <a:off x="5518150" y="6145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3" name="object 3473"/>
            <p:cNvSpPr/>
            <p:nvPr/>
          </p:nvSpPr>
          <p:spPr>
            <a:xfrm>
              <a:off x="5477509" y="6145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4" name="object 3474"/>
            <p:cNvSpPr/>
            <p:nvPr/>
          </p:nvSpPr>
          <p:spPr>
            <a:xfrm>
              <a:off x="5438139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5" name="object 3475"/>
            <p:cNvSpPr/>
            <p:nvPr/>
          </p:nvSpPr>
          <p:spPr>
            <a:xfrm>
              <a:off x="5198109" y="614552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36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6" name="object 3476"/>
            <p:cNvSpPr/>
            <p:nvPr/>
          </p:nvSpPr>
          <p:spPr>
            <a:xfrm>
              <a:off x="5158739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7" name="object 3477"/>
            <p:cNvSpPr/>
            <p:nvPr/>
          </p:nvSpPr>
          <p:spPr>
            <a:xfrm>
              <a:off x="5118100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8" name="object 3478"/>
            <p:cNvSpPr/>
            <p:nvPr/>
          </p:nvSpPr>
          <p:spPr>
            <a:xfrm>
              <a:off x="5077459" y="6145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9" name="object 3479"/>
            <p:cNvSpPr/>
            <p:nvPr/>
          </p:nvSpPr>
          <p:spPr>
            <a:xfrm>
              <a:off x="4838700" y="614552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0" name="object 3480"/>
            <p:cNvSpPr/>
            <p:nvPr/>
          </p:nvSpPr>
          <p:spPr>
            <a:xfrm>
              <a:off x="4798059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1" name="object 3481"/>
            <p:cNvSpPr/>
            <p:nvPr/>
          </p:nvSpPr>
          <p:spPr>
            <a:xfrm>
              <a:off x="4757420" y="614425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2" name="object 3482"/>
            <p:cNvSpPr/>
            <p:nvPr/>
          </p:nvSpPr>
          <p:spPr>
            <a:xfrm>
              <a:off x="4718050" y="614425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3" name="object 3483"/>
            <p:cNvSpPr/>
            <p:nvPr/>
          </p:nvSpPr>
          <p:spPr>
            <a:xfrm>
              <a:off x="4495800" y="6144259"/>
              <a:ext cx="194310" cy="0"/>
            </a:xfrm>
            <a:custGeom>
              <a:avLst/>
              <a:gdLst/>
              <a:ahLst/>
              <a:cxnLst/>
              <a:rect l="l" t="t" r="r" b="b"/>
              <a:pathLst>
                <a:path w="194310">
                  <a:moveTo>
                    <a:pt x="0" y="0"/>
                  </a:moveTo>
                  <a:lnTo>
                    <a:pt x="19431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4" name="object 3484"/>
            <p:cNvSpPr/>
            <p:nvPr/>
          </p:nvSpPr>
          <p:spPr>
            <a:xfrm>
              <a:off x="6118859" y="3679189"/>
              <a:ext cx="0" cy="120650"/>
            </a:xfrm>
            <a:custGeom>
              <a:avLst/>
              <a:gdLst/>
              <a:ahLst/>
              <a:cxnLst/>
              <a:rect l="l" t="t" r="r" b="b"/>
              <a:pathLst>
                <a:path h="120650">
                  <a:moveTo>
                    <a:pt x="0" y="0"/>
                  </a:moveTo>
                  <a:lnTo>
                    <a:pt x="0" y="1206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5" name="object 3485"/>
            <p:cNvSpPr/>
            <p:nvPr/>
          </p:nvSpPr>
          <p:spPr>
            <a:xfrm>
              <a:off x="6118859" y="3638550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6" name="object 3486"/>
            <p:cNvSpPr/>
            <p:nvPr/>
          </p:nvSpPr>
          <p:spPr>
            <a:xfrm>
              <a:off x="6120129" y="35979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7" name="object 3487"/>
            <p:cNvSpPr/>
            <p:nvPr/>
          </p:nvSpPr>
          <p:spPr>
            <a:xfrm>
              <a:off x="6120129" y="35585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8" name="object 3488"/>
            <p:cNvSpPr/>
            <p:nvPr/>
          </p:nvSpPr>
          <p:spPr>
            <a:xfrm>
              <a:off x="6120129" y="3409950"/>
              <a:ext cx="0" cy="121920"/>
            </a:xfrm>
            <a:custGeom>
              <a:avLst/>
              <a:gdLst/>
              <a:ahLst/>
              <a:cxnLst/>
              <a:rect l="l" t="t" r="r" b="b"/>
              <a:pathLst>
                <a:path h="121920">
                  <a:moveTo>
                    <a:pt x="0" y="0"/>
                  </a:moveTo>
                  <a:lnTo>
                    <a:pt x="0" y="12192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9" name="object 3489"/>
            <p:cNvSpPr/>
            <p:nvPr/>
          </p:nvSpPr>
          <p:spPr>
            <a:xfrm>
              <a:off x="6113779" y="5588000"/>
              <a:ext cx="1270" cy="223520"/>
            </a:xfrm>
            <a:custGeom>
              <a:avLst/>
              <a:gdLst/>
              <a:ahLst/>
              <a:cxnLst/>
              <a:rect l="l" t="t" r="r" b="b"/>
              <a:pathLst>
                <a:path w="1270" h="223520">
                  <a:moveTo>
                    <a:pt x="1270" y="0"/>
                  </a:moveTo>
                  <a:lnTo>
                    <a:pt x="0" y="22352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0" name="object 3490"/>
            <p:cNvSpPr/>
            <p:nvPr/>
          </p:nvSpPr>
          <p:spPr>
            <a:xfrm>
              <a:off x="6115050" y="554735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1" name="object 3491"/>
            <p:cNvSpPr/>
            <p:nvPr/>
          </p:nvSpPr>
          <p:spPr>
            <a:xfrm>
              <a:off x="6115050" y="55067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2" name="object 3492"/>
            <p:cNvSpPr/>
            <p:nvPr/>
          </p:nvSpPr>
          <p:spPr>
            <a:xfrm>
              <a:off x="6115050" y="54673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3" name="object 3493"/>
            <p:cNvSpPr/>
            <p:nvPr/>
          </p:nvSpPr>
          <p:spPr>
            <a:xfrm>
              <a:off x="6115050" y="522732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4" name="object 3494"/>
            <p:cNvSpPr/>
            <p:nvPr/>
          </p:nvSpPr>
          <p:spPr>
            <a:xfrm>
              <a:off x="6116320" y="51866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5" name="object 3495"/>
            <p:cNvSpPr/>
            <p:nvPr/>
          </p:nvSpPr>
          <p:spPr>
            <a:xfrm>
              <a:off x="6116320" y="51473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6" name="object 3496"/>
            <p:cNvSpPr/>
            <p:nvPr/>
          </p:nvSpPr>
          <p:spPr>
            <a:xfrm>
              <a:off x="6116320" y="51066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7" name="object 3497"/>
            <p:cNvSpPr/>
            <p:nvPr/>
          </p:nvSpPr>
          <p:spPr>
            <a:xfrm>
              <a:off x="6116320" y="486663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8" name="object 3498"/>
            <p:cNvSpPr/>
            <p:nvPr/>
          </p:nvSpPr>
          <p:spPr>
            <a:xfrm>
              <a:off x="6116320" y="48272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9" name="object 3499"/>
            <p:cNvSpPr/>
            <p:nvPr/>
          </p:nvSpPr>
          <p:spPr>
            <a:xfrm>
              <a:off x="6116320" y="47866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0" name="object 3500"/>
            <p:cNvSpPr/>
            <p:nvPr/>
          </p:nvSpPr>
          <p:spPr>
            <a:xfrm>
              <a:off x="6116320" y="47459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1" name="object 3501"/>
            <p:cNvSpPr/>
            <p:nvPr/>
          </p:nvSpPr>
          <p:spPr>
            <a:xfrm>
              <a:off x="6116320" y="450722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89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2" name="object 3502"/>
            <p:cNvSpPr/>
            <p:nvPr/>
          </p:nvSpPr>
          <p:spPr>
            <a:xfrm>
              <a:off x="6117589" y="44665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3" name="object 3503"/>
            <p:cNvSpPr/>
            <p:nvPr/>
          </p:nvSpPr>
          <p:spPr>
            <a:xfrm>
              <a:off x="6117589" y="44259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4" name="object 3504"/>
            <p:cNvSpPr/>
            <p:nvPr/>
          </p:nvSpPr>
          <p:spPr>
            <a:xfrm>
              <a:off x="6117589" y="438657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5" name="object 3505"/>
            <p:cNvSpPr/>
            <p:nvPr/>
          </p:nvSpPr>
          <p:spPr>
            <a:xfrm>
              <a:off x="6117589" y="4135120"/>
              <a:ext cx="1270" cy="224790"/>
            </a:xfrm>
            <a:custGeom>
              <a:avLst/>
              <a:gdLst/>
              <a:ahLst/>
              <a:cxnLst/>
              <a:rect l="l" t="t" r="r" b="b"/>
              <a:pathLst>
                <a:path w="1270" h="224789">
                  <a:moveTo>
                    <a:pt x="1270" y="0"/>
                  </a:moveTo>
                  <a:lnTo>
                    <a:pt x="0" y="2247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6" name="object 3506"/>
            <p:cNvSpPr/>
            <p:nvPr/>
          </p:nvSpPr>
          <p:spPr>
            <a:xfrm>
              <a:off x="6109970" y="7598410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90">
                  <a:moveTo>
                    <a:pt x="0" y="0"/>
                  </a:moveTo>
                  <a:lnTo>
                    <a:pt x="0" y="2247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7" name="object 3507"/>
            <p:cNvSpPr/>
            <p:nvPr/>
          </p:nvSpPr>
          <p:spPr>
            <a:xfrm>
              <a:off x="6109970" y="75590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8" name="object 3508"/>
            <p:cNvSpPr/>
            <p:nvPr/>
          </p:nvSpPr>
          <p:spPr>
            <a:xfrm>
              <a:off x="6109970" y="75183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9" name="object 3509"/>
            <p:cNvSpPr/>
            <p:nvPr/>
          </p:nvSpPr>
          <p:spPr>
            <a:xfrm>
              <a:off x="6109970" y="74777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0" name="object 3510"/>
            <p:cNvSpPr/>
            <p:nvPr/>
          </p:nvSpPr>
          <p:spPr>
            <a:xfrm>
              <a:off x="6109970" y="723899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1" name="object 3511"/>
            <p:cNvSpPr/>
            <p:nvPr/>
          </p:nvSpPr>
          <p:spPr>
            <a:xfrm>
              <a:off x="6111239" y="71983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2" name="object 3512"/>
            <p:cNvSpPr/>
            <p:nvPr/>
          </p:nvSpPr>
          <p:spPr>
            <a:xfrm>
              <a:off x="6111239" y="71577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3" name="object 3513"/>
            <p:cNvSpPr/>
            <p:nvPr/>
          </p:nvSpPr>
          <p:spPr>
            <a:xfrm>
              <a:off x="6111239" y="711834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4" name="object 3514"/>
            <p:cNvSpPr/>
            <p:nvPr/>
          </p:nvSpPr>
          <p:spPr>
            <a:xfrm>
              <a:off x="6111239" y="687832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8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5" name="object 3515"/>
            <p:cNvSpPr/>
            <p:nvPr/>
          </p:nvSpPr>
          <p:spPr>
            <a:xfrm>
              <a:off x="6111239" y="68376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6" name="object 3516"/>
            <p:cNvSpPr/>
            <p:nvPr/>
          </p:nvSpPr>
          <p:spPr>
            <a:xfrm>
              <a:off x="6111239" y="6798310"/>
              <a:ext cx="1270" cy="12700"/>
            </a:xfrm>
            <a:custGeom>
              <a:avLst/>
              <a:gdLst/>
              <a:ahLst/>
              <a:cxnLst/>
              <a:rect l="l" t="t" r="r" b="b"/>
              <a:pathLst>
                <a:path w="1270" h="12700">
                  <a:moveTo>
                    <a:pt x="127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7" name="object 3517"/>
            <p:cNvSpPr/>
            <p:nvPr/>
          </p:nvSpPr>
          <p:spPr>
            <a:xfrm>
              <a:off x="6112509" y="67576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8" name="object 3518"/>
            <p:cNvSpPr/>
            <p:nvPr/>
          </p:nvSpPr>
          <p:spPr>
            <a:xfrm>
              <a:off x="6112509" y="651763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9" name="object 3519"/>
            <p:cNvSpPr/>
            <p:nvPr/>
          </p:nvSpPr>
          <p:spPr>
            <a:xfrm>
              <a:off x="6112509" y="64782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0" name="object 3520"/>
            <p:cNvSpPr/>
            <p:nvPr/>
          </p:nvSpPr>
          <p:spPr>
            <a:xfrm>
              <a:off x="6112509" y="64376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1" name="object 3521"/>
            <p:cNvSpPr/>
            <p:nvPr/>
          </p:nvSpPr>
          <p:spPr>
            <a:xfrm>
              <a:off x="6112509" y="63969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2" name="object 3522"/>
            <p:cNvSpPr/>
            <p:nvPr/>
          </p:nvSpPr>
          <p:spPr>
            <a:xfrm>
              <a:off x="6112509" y="6146800"/>
              <a:ext cx="1270" cy="223520"/>
            </a:xfrm>
            <a:custGeom>
              <a:avLst/>
              <a:gdLst/>
              <a:ahLst/>
              <a:cxnLst/>
              <a:rect l="l" t="t" r="r" b="b"/>
              <a:pathLst>
                <a:path w="1270" h="223520">
                  <a:moveTo>
                    <a:pt x="1270" y="0"/>
                  </a:moveTo>
                  <a:lnTo>
                    <a:pt x="0" y="22352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3" name="object 3523"/>
            <p:cNvSpPr/>
            <p:nvPr/>
          </p:nvSpPr>
          <p:spPr>
            <a:xfrm>
              <a:off x="4495800" y="4133850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4" name="object 3524"/>
            <p:cNvSpPr/>
            <p:nvPr/>
          </p:nvSpPr>
          <p:spPr>
            <a:xfrm>
              <a:off x="4495800" y="43840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5" name="object 3525"/>
            <p:cNvSpPr/>
            <p:nvPr/>
          </p:nvSpPr>
          <p:spPr>
            <a:xfrm>
              <a:off x="4495800" y="442467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6" name="object 3526"/>
            <p:cNvSpPr/>
            <p:nvPr/>
          </p:nvSpPr>
          <p:spPr>
            <a:xfrm>
              <a:off x="4495800" y="44640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7" name="object 3527"/>
            <p:cNvSpPr/>
            <p:nvPr/>
          </p:nvSpPr>
          <p:spPr>
            <a:xfrm>
              <a:off x="4495800" y="450468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8" name="object 3528"/>
            <p:cNvSpPr/>
            <p:nvPr/>
          </p:nvSpPr>
          <p:spPr>
            <a:xfrm>
              <a:off x="4495800" y="47447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9" name="object 3529"/>
            <p:cNvSpPr/>
            <p:nvPr/>
          </p:nvSpPr>
          <p:spPr>
            <a:xfrm>
              <a:off x="4495800" y="47840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0" name="object 3530"/>
            <p:cNvSpPr/>
            <p:nvPr/>
          </p:nvSpPr>
          <p:spPr>
            <a:xfrm>
              <a:off x="4495800" y="48247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1" name="object 3531"/>
            <p:cNvSpPr/>
            <p:nvPr/>
          </p:nvSpPr>
          <p:spPr>
            <a:xfrm>
              <a:off x="4495800" y="486537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2120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2" name="object 3532"/>
            <p:cNvSpPr/>
            <p:nvPr/>
          </p:nvSpPr>
          <p:spPr>
            <a:xfrm>
              <a:off x="4495800" y="5104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3" name="object 3533"/>
            <p:cNvSpPr/>
            <p:nvPr/>
          </p:nvSpPr>
          <p:spPr>
            <a:xfrm>
              <a:off x="4495800" y="51447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4" name="object 3534"/>
            <p:cNvSpPr/>
            <p:nvPr/>
          </p:nvSpPr>
          <p:spPr>
            <a:xfrm>
              <a:off x="4495800" y="51854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5" name="object 3535"/>
            <p:cNvSpPr/>
            <p:nvPr/>
          </p:nvSpPr>
          <p:spPr>
            <a:xfrm>
              <a:off x="4495800" y="522477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6" name="object 3536"/>
            <p:cNvSpPr/>
            <p:nvPr/>
          </p:nvSpPr>
          <p:spPr>
            <a:xfrm>
              <a:off x="4495800" y="54648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7" name="object 3537"/>
            <p:cNvSpPr/>
            <p:nvPr/>
          </p:nvSpPr>
          <p:spPr>
            <a:xfrm>
              <a:off x="4495800" y="55054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8" name="object 3538"/>
            <p:cNvSpPr/>
            <p:nvPr/>
          </p:nvSpPr>
          <p:spPr>
            <a:xfrm>
              <a:off x="4495800" y="55448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9" name="object 3539"/>
            <p:cNvSpPr/>
            <p:nvPr/>
          </p:nvSpPr>
          <p:spPr>
            <a:xfrm>
              <a:off x="4495800" y="558545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0" name="object 3540"/>
            <p:cNvSpPr/>
            <p:nvPr/>
          </p:nvSpPr>
          <p:spPr>
            <a:xfrm>
              <a:off x="4222750" y="3441700"/>
              <a:ext cx="1270" cy="396240"/>
            </a:xfrm>
            <a:custGeom>
              <a:avLst/>
              <a:gdLst/>
              <a:ahLst/>
              <a:cxnLst/>
              <a:rect l="l" t="t" r="r" b="b"/>
              <a:pathLst>
                <a:path w="1270" h="396239">
                  <a:moveTo>
                    <a:pt x="1270" y="0"/>
                  </a:moveTo>
                  <a:lnTo>
                    <a:pt x="0" y="39624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1" name="object 3541"/>
            <p:cNvSpPr/>
            <p:nvPr/>
          </p:nvSpPr>
          <p:spPr>
            <a:xfrm>
              <a:off x="4222750" y="2033269"/>
              <a:ext cx="5080" cy="1804670"/>
            </a:xfrm>
            <a:custGeom>
              <a:avLst/>
              <a:gdLst/>
              <a:ahLst/>
              <a:cxnLst/>
              <a:rect l="l" t="t" r="r" b="b"/>
              <a:pathLst>
                <a:path w="5079" h="1804670">
                  <a:moveTo>
                    <a:pt x="5079" y="0"/>
                  </a:moveTo>
                  <a:lnTo>
                    <a:pt x="0" y="180467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2" name="object 3542"/>
            <p:cNvSpPr/>
            <p:nvPr/>
          </p:nvSpPr>
          <p:spPr>
            <a:xfrm>
              <a:off x="4222750" y="1738629"/>
              <a:ext cx="5080" cy="2099310"/>
            </a:xfrm>
            <a:custGeom>
              <a:avLst/>
              <a:gdLst/>
              <a:ahLst/>
              <a:cxnLst/>
              <a:rect l="l" t="t" r="r" b="b"/>
              <a:pathLst>
                <a:path w="5079" h="2099310">
                  <a:moveTo>
                    <a:pt x="5079" y="0"/>
                  </a:moveTo>
                  <a:lnTo>
                    <a:pt x="0" y="209931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3" name="object 3543"/>
            <p:cNvSpPr/>
            <p:nvPr/>
          </p:nvSpPr>
          <p:spPr>
            <a:xfrm>
              <a:off x="4333239" y="1953260"/>
              <a:ext cx="307340" cy="72390"/>
            </a:xfrm>
            <a:custGeom>
              <a:avLst/>
              <a:gdLst/>
              <a:ahLst/>
              <a:cxnLst/>
              <a:rect l="l" t="t" r="r" b="b"/>
              <a:pathLst>
                <a:path w="307339" h="72389">
                  <a:moveTo>
                    <a:pt x="0" y="72390"/>
                  </a:moveTo>
                  <a:lnTo>
                    <a:pt x="307340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44" name="object 354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2886182" y="9714991"/>
              <a:ext cx="923035" cy="163576"/>
            </a:xfrm>
            <a:prstGeom prst="rect">
              <a:avLst/>
            </a:prstGeom>
          </p:spPr>
        </p:pic>
        <p:sp>
          <p:nvSpPr>
            <p:cNvPr id="3545" name="object 3545"/>
            <p:cNvSpPr/>
            <p:nvPr/>
          </p:nvSpPr>
          <p:spPr>
            <a:xfrm>
              <a:off x="6551929" y="9748520"/>
              <a:ext cx="264160" cy="170180"/>
            </a:xfrm>
            <a:custGeom>
              <a:avLst/>
              <a:gdLst/>
              <a:ahLst/>
              <a:cxnLst/>
              <a:rect l="l" t="t" r="r" b="b"/>
              <a:pathLst>
                <a:path w="264159" h="170179">
                  <a:moveTo>
                    <a:pt x="264159" y="1701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6" name="object 3546"/>
            <p:cNvSpPr/>
            <p:nvPr/>
          </p:nvSpPr>
          <p:spPr>
            <a:xfrm>
              <a:off x="6106159" y="9748520"/>
              <a:ext cx="445770" cy="80010"/>
            </a:xfrm>
            <a:custGeom>
              <a:avLst/>
              <a:gdLst/>
              <a:ahLst/>
              <a:cxnLst/>
              <a:rect l="l" t="t" r="r" b="b"/>
              <a:pathLst>
                <a:path w="445770" h="80009">
                  <a:moveTo>
                    <a:pt x="445770" y="0"/>
                  </a:moveTo>
                  <a:lnTo>
                    <a:pt x="0" y="8000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7" name="object 3547"/>
            <p:cNvSpPr/>
            <p:nvPr/>
          </p:nvSpPr>
          <p:spPr>
            <a:xfrm>
              <a:off x="4431029" y="9829799"/>
              <a:ext cx="431800" cy="0"/>
            </a:xfrm>
            <a:custGeom>
              <a:avLst/>
              <a:gdLst/>
              <a:ahLst/>
              <a:cxnLst/>
              <a:rect l="l" t="t" r="r" b="b"/>
              <a:pathLst>
                <a:path w="431800">
                  <a:moveTo>
                    <a:pt x="4318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8" name="object 3548"/>
            <p:cNvSpPr/>
            <p:nvPr/>
          </p:nvSpPr>
          <p:spPr>
            <a:xfrm>
              <a:off x="4890770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9" name="object 3549"/>
            <p:cNvSpPr/>
            <p:nvPr/>
          </p:nvSpPr>
          <p:spPr>
            <a:xfrm>
              <a:off x="4946650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0" name="object 3550"/>
            <p:cNvSpPr/>
            <p:nvPr/>
          </p:nvSpPr>
          <p:spPr>
            <a:xfrm>
              <a:off x="500252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1" name="object 3551"/>
            <p:cNvSpPr/>
            <p:nvPr/>
          </p:nvSpPr>
          <p:spPr>
            <a:xfrm>
              <a:off x="5058409" y="9829799"/>
              <a:ext cx="419100" cy="0"/>
            </a:xfrm>
            <a:custGeom>
              <a:avLst/>
              <a:gdLst/>
              <a:ahLst/>
              <a:cxnLst/>
              <a:rect l="l" t="t" r="r" b="b"/>
              <a:pathLst>
                <a:path w="419100">
                  <a:moveTo>
                    <a:pt x="4191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2" name="object 3552"/>
            <p:cNvSpPr/>
            <p:nvPr/>
          </p:nvSpPr>
          <p:spPr>
            <a:xfrm>
              <a:off x="5505450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3" name="object 3553"/>
            <p:cNvSpPr/>
            <p:nvPr/>
          </p:nvSpPr>
          <p:spPr>
            <a:xfrm>
              <a:off x="556132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4" name="object 3554"/>
            <p:cNvSpPr/>
            <p:nvPr/>
          </p:nvSpPr>
          <p:spPr>
            <a:xfrm>
              <a:off x="561720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5" name="object 3555"/>
            <p:cNvSpPr/>
            <p:nvPr/>
          </p:nvSpPr>
          <p:spPr>
            <a:xfrm>
              <a:off x="5673089" y="9828529"/>
              <a:ext cx="433070" cy="0"/>
            </a:xfrm>
            <a:custGeom>
              <a:avLst/>
              <a:gdLst/>
              <a:ahLst/>
              <a:cxnLst/>
              <a:rect l="l" t="t" r="r" b="b"/>
              <a:pathLst>
                <a:path w="433070">
                  <a:moveTo>
                    <a:pt x="4330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6" name="object 3556"/>
            <p:cNvSpPr/>
            <p:nvPr/>
          </p:nvSpPr>
          <p:spPr>
            <a:xfrm>
              <a:off x="3983989" y="9828529"/>
              <a:ext cx="447040" cy="1270"/>
            </a:xfrm>
            <a:custGeom>
              <a:avLst/>
              <a:gdLst/>
              <a:ahLst/>
              <a:cxnLst/>
              <a:rect l="l" t="t" r="r" b="b"/>
              <a:pathLst>
                <a:path w="447039" h="1270">
                  <a:moveTo>
                    <a:pt x="447039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7" name="object 3557"/>
            <p:cNvSpPr/>
            <p:nvPr/>
          </p:nvSpPr>
          <p:spPr>
            <a:xfrm>
              <a:off x="1656079" y="982852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8" name="object 3558"/>
            <p:cNvSpPr/>
            <p:nvPr/>
          </p:nvSpPr>
          <p:spPr>
            <a:xfrm>
              <a:off x="170687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9" name="object 3559"/>
            <p:cNvSpPr/>
            <p:nvPr/>
          </p:nvSpPr>
          <p:spPr>
            <a:xfrm>
              <a:off x="176275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0" name="object 3560"/>
            <p:cNvSpPr/>
            <p:nvPr/>
          </p:nvSpPr>
          <p:spPr>
            <a:xfrm>
              <a:off x="181863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1" name="object 3561"/>
            <p:cNvSpPr/>
            <p:nvPr/>
          </p:nvSpPr>
          <p:spPr>
            <a:xfrm>
              <a:off x="1874519" y="9829799"/>
              <a:ext cx="419100" cy="0"/>
            </a:xfrm>
            <a:custGeom>
              <a:avLst/>
              <a:gdLst/>
              <a:ahLst/>
              <a:cxnLst/>
              <a:rect l="l" t="t" r="r" b="b"/>
              <a:pathLst>
                <a:path w="419100">
                  <a:moveTo>
                    <a:pt x="4191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2" name="object 3562"/>
            <p:cNvSpPr/>
            <p:nvPr/>
          </p:nvSpPr>
          <p:spPr>
            <a:xfrm>
              <a:off x="232155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3" name="object 3563"/>
            <p:cNvSpPr/>
            <p:nvPr/>
          </p:nvSpPr>
          <p:spPr>
            <a:xfrm>
              <a:off x="237743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4" name="object 3564"/>
            <p:cNvSpPr/>
            <p:nvPr/>
          </p:nvSpPr>
          <p:spPr>
            <a:xfrm>
              <a:off x="243331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5" name="object 3565"/>
            <p:cNvSpPr/>
            <p:nvPr/>
          </p:nvSpPr>
          <p:spPr>
            <a:xfrm>
              <a:off x="2489200" y="9829799"/>
              <a:ext cx="417830" cy="1270"/>
            </a:xfrm>
            <a:custGeom>
              <a:avLst/>
              <a:gdLst/>
              <a:ahLst/>
              <a:cxnLst/>
              <a:rect l="l" t="t" r="r" b="b"/>
              <a:pathLst>
                <a:path w="417830" h="1270">
                  <a:moveTo>
                    <a:pt x="41783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6" name="object 3566"/>
            <p:cNvSpPr/>
            <p:nvPr/>
          </p:nvSpPr>
          <p:spPr>
            <a:xfrm>
              <a:off x="2934969" y="983107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7" name="object 3567"/>
            <p:cNvSpPr/>
            <p:nvPr/>
          </p:nvSpPr>
          <p:spPr>
            <a:xfrm>
              <a:off x="2990850" y="983107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8" name="object 3568"/>
            <p:cNvSpPr/>
            <p:nvPr/>
          </p:nvSpPr>
          <p:spPr>
            <a:xfrm>
              <a:off x="3046729" y="983107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9" name="object 3569"/>
            <p:cNvSpPr/>
            <p:nvPr/>
          </p:nvSpPr>
          <p:spPr>
            <a:xfrm>
              <a:off x="3102609" y="9831070"/>
              <a:ext cx="419100" cy="1270"/>
            </a:xfrm>
            <a:custGeom>
              <a:avLst/>
              <a:gdLst/>
              <a:ahLst/>
              <a:cxnLst/>
              <a:rect l="l" t="t" r="r" b="b"/>
              <a:pathLst>
                <a:path w="419100" h="1270">
                  <a:moveTo>
                    <a:pt x="41910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0" name="object 3570"/>
            <p:cNvSpPr/>
            <p:nvPr/>
          </p:nvSpPr>
          <p:spPr>
            <a:xfrm>
              <a:off x="3549650" y="983233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1" name="object 3571"/>
            <p:cNvSpPr/>
            <p:nvPr/>
          </p:nvSpPr>
          <p:spPr>
            <a:xfrm>
              <a:off x="3605529" y="983233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2" name="object 3572"/>
            <p:cNvSpPr/>
            <p:nvPr/>
          </p:nvSpPr>
          <p:spPr>
            <a:xfrm>
              <a:off x="3661410" y="983233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3" name="object 3573"/>
            <p:cNvSpPr/>
            <p:nvPr/>
          </p:nvSpPr>
          <p:spPr>
            <a:xfrm>
              <a:off x="3717289" y="9832339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2667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4" name="object 3574"/>
            <p:cNvSpPr/>
            <p:nvPr/>
          </p:nvSpPr>
          <p:spPr>
            <a:xfrm>
              <a:off x="10910570" y="7219949"/>
              <a:ext cx="271780" cy="175260"/>
            </a:xfrm>
            <a:custGeom>
              <a:avLst/>
              <a:gdLst/>
              <a:ahLst/>
              <a:cxnLst/>
              <a:rect l="l" t="t" r="r" b="b"/>
              <a:pathLst>
                <a:path w="271779" h="175259">
                  <a:moveTo>
                    <a:pt x="271779" y="1752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5" name="object 3575"/>
            <p:cNvSpPr/>
            <p:nvPr/>
          </p:nvSpPr>
          <p:spPr>
            <a:xfrm>
              <a:off x="11206479" y="741044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2285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6" name="object 3576"/>
            <p:cNvSpPr/>
            <p:nvPr/>
          </p:nvSpPr>
          <p:spPr>
            <a:xfrm>
              <a:off x="11253470" y="744092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22859" y="152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7" name="object 3577"/>
            <p:cNvSpPr/>
            <p:nvPr/>
          </p:nvSpPr>
          <p:spPr>
            <a:xfrm>
              <a:off x="11300460" y="747013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2285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8" name="object 3578"/>
            <p:cNvSpPr/>
            <p:nvPr/>
          </p:nvSpPr>
          <p:spPr>
            <a:xfrm>
              <a:off x="11347449" y="7500620"/>
              <a:ext cx="351790" cy="227329"/>
            </a:xfrm>
            <a:custGeom>
              <a:avLst/>
              <a:gdLst/>
              <a:ahLst/>
              <a:cxnLst/>
              <a:rect l="l" t="t" r="r" b="b"/>
              <a:pathLst>
                <a:path w="351790" h="227329">
                  <a:moveTo>
                    <a:pt x="351790" y="2273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9" name="object 3579"/>
            <p:cNvSpPr/>
            <p:nvPr/>
          </p:nvSpPr>
          <p:spPr>
            <a:xfrm>
              <a:off x="11722099" y="77431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2412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0" name="object 3580"/>
            <p:cNvSpPr/>
            <p:nvPr/>
          </p:nvSpPr>
          <p:spPr>
            <a:xfrm>
              <a:off x="11769089" y="777239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2412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1" name="object 3581"/>
            <p:cNvSpPr/>
            <p:nvPr/>
          </p:nvSpPr>
          <p:spPr>
            <a:xfrm>
              <a:off x="11816079" y="780287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24129" y="152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2" name="object 3582"/>
            <p:cNvSpPr/>
            <p:nvPr/>
          </p:nvSpPr>
          <p:spPr>
            <a:xfrm>
              <a:off x="11863070" y="7833360"/>
              <a:ext cx="353060" cy="227329"/>
            </a:xfrm>
            <a:custGeom>
              <a:avLst/>
              <a:gdLst/>
              <a:ahLst/>
              <a:cxnLst/>
              <a:rect l="l" t="t" r="r" b="b"/>
              <a:pathLst>
                <a:path w="353059" h="227329">
                  <a:moveTo>
                    <a:pt x="353059" y="22733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3" name="object 3583"/>
            <p:cNvSpPr/>
            <p:nvPr/>
          </p:nvSpPr>
          <p:spPr>
            <a:xfrm>
              <a:off x="12238989" y="807466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24129" y="152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4" name="object 3584"/>
            <p:cNvSpPr/>
            <p:nvPr/>
          </p:nvSpPr>
          <p:spPr>
            <a:xfrm>
              <a:off x="12285979" y="810513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2412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5" name="object 3585"/>
            <p:cNvSpPr/>
            <p:nvPr/>
          </p:nvSpPr>
          <p:spPr>
            <a:xfrm>
              <a:off x="12332970" y="813562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2412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6" name="object 3586"/>
            <p:cNvSpPr/>
            <p:nvPr/>
          </p:nvSpPr>
          <p:spPr>
            <a:xfrm>
              <a:off x="12379960" y="8166099"/>
              <a:ext cx="273050" cy="175260"/>
            </a:xfrm>
            <a:custGeom>
              <a:avLst/>
              <a:gdLst/>
              <a:ahLst/>
              <a:cxnLst/>
              <a:rect l="l" t="t" r="r" b="b"/>
              <a:pathLst>
                <a:path w="273050" h="175259">
                  <a:moveTo>
                    <a:pt x="273050" y="1752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7" name="object 3587"/>
            <p:cNvSpPr/>
            <p:nvPr/>
          </p:nvSpPr>
          <p:spPr>
            <a:xfrm>
              <a:off x="11214099" y="5556250"/>
              <a:ext cx="422909" cy="271780"/>
            </a:xfrm>
            <a:custGeom>
              <a:avLst/>
              <a:gdLst/>
              <a:ahLst/>
              <a:cxnLst/>
              <a:rect l="l" t="t" r="r" b="b"/>
              <a:pathLst>
                <a:path w="422909" h="271779">
                  <a:moveTo>
                    <a:pt x="422909" y="2717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8" name="object 3588"/>
            <p:cNvSpPr/>
            <p:nvPr/>
          </p:nvSpPr>
          <p:spPr>
            <a:xfrm>
              <a:off x="12712699" y="8247379"/>
              <a:ext cx="300990" cy="193040"/>
            </a:xfrm>
            <a:custGeom>
              <a:avLst/>
              <a:gdLst/>
              <a:ahLst/>
              <a:cxnLst/>
              <a:rect l="l" t="t" r="r" b="b"/>
              <a:pathLst>
                <a:path w="300990" h="193040">
                  <a:moveTo>
                    <a:pt x="300990" y="1930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9" name="object 3589"/>
            <p:cNvSpPr/>
            <p:nvPr/>
          </p:nvSpPr>
          <p:spPr>
            <a:xfrm>
              <a:off x="11021060" y="5556250"/>
              <a:ext cx="193040" cy="302260"/>
            </a:xfrm>
            <a:custGeom>
              <a:avLst/>
              <a:gdLst/>
              <a:ahLst/>
              <a:cxnLst/>
              <a:rect l="l" t="t" r="r" b="b"/>
              <a:pathLst>
                <a:path w="193040" h="302260">
                  <a:moveTo>
                    <a:pt x="0" y="302260"/>
                  </a:moveTo>
                  <a:lnTo>
                    <a:pt x="1930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0" name="object 3590"/>
            <p:cNvSpPr/>
            <p:nvPr/>
          </p:nvSpPr>
          <p:spPr>
            <a:xfrm>
              <a:off x="10990579" y="588137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1" name="object 3591"/>
            <p:cNvSpPr/>
            <p:nvPr/>
          </p:nvSpPr>
          <p:spPr>
            <a:xfrm>
              <a:off x="10960099" y="592835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2" name="object 3592"/>
            <p:cNvSpPr/>
            <p:nvPr/>
          </p:nvSpPr>
          <p:spPr>
            <a:xfrm>
              <a:off x="10929620" y="597535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3" name="object 3593"/>
            <p:cNvSpPr/>
            <p:nvPr/>
          </p:nvSpPr>
          <p:spPr>
            <a:xfrm>
              <a:off x="10689589" y="6022339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60">
                  <a:moveTo>
                    <a:pt x="0" y="353060"/>
                  </a:moveTo>
                  <a:lnTo>
                    <a:pt x="22606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4" name="object 3594"/>
            <p:cNvSpPr/>
            <p:nvPr/>
          </p:nvSpPr>
          <p:spPr>
            <a:xfrm>
              <a:off x="10659110" y="639825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5" name="object 3595"/>
            <p:cNvSpPr/>
            <p:nvPr/>
          </p:nvSpPr>
          <p:spPr>
            <a:xfrm>
              <a:off x="10628629" y="644525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6" name="object 3596"/>
            <p:cNvSpPr/>
            <p:nvPr/>
          </p:nvSpPr>
          <p:spPr>
            <a:xfrm>
              <a:off x="10598149" y="64922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7" name="object 3597"/>
            <p:cNvSpPr/>
            <p:nvPr/>
          </p:nvSpPr>
          <p:spPr>
            <a:xfrm>
              <a:off x="10358120" y="6539229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59">
                  <a:moveTo>
                    <a:pt x="0" y="353060"/>
                  </a:moveTo>
                  <a:lnTo>
                    <a:pt x="22606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8" name="object 3598"/>
            <p:cNvSpPr/>
            <p:nvPr/>
          </p:nvSpPr>
          <p:spPr>
            <a:xfrm>
              <a:off x="10327639" y="691642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5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9" name="object 3599"/>
            <p:cNvSpPr/>
            <p:nvPr/>
          </p:nvSpPr>
          <p:spPr>
            <a:xfrm>
              <a:off x="10297160" y="696341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0" name="object 3600"/>
            <p:cNvSpPr/>
            <p:nvPr/>
          </p:nvSpPr>
          <p:spPr>
            <a:xfrm>
              <a:off x="10266679" y="701039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1" name="object 3601"/>
            <p:cNvSpPr/>
            <p:nvPr/>
          </p:nvSpPr>
          <p:spPr>
            <a:xfrm>
              <a:off x="10026649" y="7057389"/>
              <a:ext cx="226060" cy="351790"/>
            </a:xfrm>
            <a:custGeom>
              <a:avLst/>
              <a:gdLst/>
              <a:ahLst/>
              <a:cxnLst/>
              <a:rect l="l" t="t" r="r" b="b"/>
              <a:pathLst>
                <a:path w="226059" h="351790">
                  <a:moveTo>
                    <a:pt x="0" y="351789"/>
                  </a:moveTo>
                  <a:lnTo>
                    <a:pt x="226060" y="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2" name="object 3602"/>
            <p:cNvSpPr/>
            <p:nvPr/>
          </p:nvSpPr>
          <p:spPr>
            <a:xfrm>
              <a:off x="9996170" y="743331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3" name="object 3603"/>
            <p:cNvSpPr/>
            <p:nvPr/>
          </p:nvSpPr>
          <p:spPr>
            <a:xfrm>
              <a:off x="9965689" y="748029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4" name="object 3604"/>
            <p:cNvSpPr/>
            <p:nvPr/>
          </p:nvSpPr>
          <p:spPr>
            <a:xfrm>
              <a:off x="9935210" y="752728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5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5" name="object 3605"/>
            <p:cNvSpPr/>
            <p:nvPr/>
          </p:nvSpPr>
          <p:spPr>
            <a:xfrm>
              <a:off x="9695179" y="7574279"/>
              <a:ext cx="226060" cy="351790"/>
            </a:xfrm>
            <a:custGeom>
              <a:avLst/>
              <a:gdLst/>
              <a:ahLst/>
              <a:cxnLst/>
              <a:rect l="l" t="t" r="r" b="b"/>
              <a:pathLst>
                <a:path w="226059" h="351790">
                  <a:moveTo>
                    <a:pt x="0" y="351790"/>
                  </a:moveTo>
                  <a:lnTo>
                    <a:pt x="226060" y="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6" name="object 3606"/>
            <p:cNvSpPr/>
            <p:nvPr/>
          </p:nvSpPr>
          <p:spPr>
            <a:xfrm>
              <a:off x="9664699" y="795019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3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7" name="object 3607"/>
            <p:cNvSpPr/>
            <p:nvPr/>
          </p:nvSpPr>
          <p:spPr>
            <a:xfrm>
              <a:off x="9634220" y="799718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8" name="object 3608"/>
            <p:cNvSpPr/>
            <p:nvPr/>
          </p:nvSpPr>
          <p:spPr>
            <a:xfrm>
              <a:off x="9603739" y="804417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3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9" name="object 3609"/>
            <p:cNvSpPr/>
            <p:nvPr/>
          </p:nvSpPr>
          <p:spPr>
            <a:xfrm>
              <a:off x="9363710" y="8091170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59">
                  <a:moveTo>
                    <a:pt x="0" y="353059"/>
                  </a:moveTo>
                  <a:lnTo>
                    <a:pt x="22606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0" name="object 3610"/>
            <p:cNvSpPr/>
            <p:nvPr/>
          </p:nvSpPr>
          <p:spPr>
            <a:xfrm>
              <a:off x="9333229" y="846708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1" name="object 3611"/>
            <p:cNvSpPr/>
            <p:nvPr/>
          </p:nvSpPr>
          <p:spPr>
            <a:xfrm>
              <a:off x="9302749" y="851407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3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2" name="object 3612"/>
            <p:cNvSpPr/>
            <p:nvPr/>
          </p:nvSpPr>
          <p:spPr>
            <a:xfrm>
              <a:off x="9272270" y="856107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3" name="object 3613"/>
            <p:cNvSpPr/>
            <p:nvPr/>
          </p:nvSpPr>
          <p:spPr>
            <a:xfrm>
              <a:off x="9032239" y="8608060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59">
                  <a:moveTo>
                    <a:pt x="0" y="353060"/>
                  </a:moveTo>
                  <a:lnTo>
                    <a:pt x="22606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4" name="object 3614"/>
            <p:cNvSpPr/>
            <p:nvPr/>
          </p:nvSpPr>
          <p:spPr>
            <a:xfrm>
              <a:off x="9001760" y="898397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3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5" name="object 3615"/>
            <p:cNvSpPr/>
            <p:nvPr/>
          </p:nvSpPr>
          <p:spPr>
            <a:xfrm>
              <a:off x="8971279" y="903223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5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6" name="object 3616"/>
            <p:cNvSpPr/>
            <p:nvPr/>
          </p:nvSpPr>
          <p:spPr>
            <a:xfrm>
              <a:off x="8940799" y="907922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7" name="object 3617"/>
            <p:cNvSpPr/>
            <p:nvPr/>
          </p:nvSpPr>
          <p:spPr>
            <a:xfrm>
              <a:off x="8700770" y="9126220"/>
              <a:ext cx="226060" cy="351790"/>
            </a:xfrm>
            <a:custGeom>
              <a:avLst/>
              <a:gdLst/>
              <a:ahLst/>
              <a:cxnLst/>
              <a:rect l="l" t="t" r="r" b="b"/>
              <a:pathLst>
                <a:path w="226059" h="351790">
                  <a:moveTo>
                    <a:pt x="0" y="351789"/>
                  </a:moveTo>
                  <a:lnTo>
                    <a:pt x="226060" y="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8" name="object 3618"/>
            <p:cNvSpPr/>
            <p:nvPr/>
          </p:nvSpPr>
          <p:spPr>
            <a:xfrm>
              <a:off x="8670289" y="950213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5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9" name="object 3619"/>
            <p:cNvSpPr/>
            <p:nvPr/>
          </p:nvSpPr>
          <p:spPr>
            <a:xfrm>
              <a:off x="8639810" y="954912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0" name="object 3620"/>
            <p:cNvSpPr/>
            <p:nvPr/>
          </p:nvSpPr>
          <p:spPr>
            <a:xfrm>
              <a:off x="8609329" y="959612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5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1" name="object 3621"/>
            <p:cNvSpPr/>
            <p:nvPr/>
          </p:nvSpPr>
          <p:spPr>
            <a:xfrm>
              <a:off x="8411210" y="9643110"/>
              <a:ext cx="184150" cy="287020"/>
            </a:xfrm>
            <a:custGeom>
              <a:avLst/>
              <a:gdLst/>
              <a:ahLst/>
              <a:cxnLst/>
              <a:rect l="l" t="t" r="r" b="b"/>
              <a:pathLst>
                <a:path w="184150" h="287020">
                  <a:moveTo>
                    <a:pt x="0" y="287020"/>
                  </a:moveTo>
                  <a:lnTo>
                    <a:pt x="18415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2" name="object 3622"/>
            <p:cNvSpPr/>
            <p:nvPr/>
          </p:nvSpPr>
          <p:spPr>
            <a:xfrm>
              <a:off x="9008110" y="9903460"/>
              <a:ext cx="16510" cy="26670"/>
            </a:xfrm>
            <a:custGeom>
              <a:avLst/>
              <a:gdLst/>
              <a:ahLst/>
              <a:cxnLst/>
              <a:rect l="l" t="t" r="r" b="b"/>
              <a:pathLst>
                <a:path w="16509" h="26670">
                  <a:moveTo>
                    <a:pt x="16509" y="0"/>
                  </a:moveTo>
                  <a:lnTo>
                    <a:pt x="0" y="2667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3" name="object 3623"/>
            <p:cNvSpPr/>
            <p:nvPr/>
          </p:nvSpPr>
          <p:spPr>
            <a:xfrm>
              <a:off x="9039860" y="985647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15240" y="0"/>
                  </a:moveTo>
                  <a:lnTo>
                    <a:pt x="0" y="22859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4" name="object 3624"/>
            <p:cNvSpPr/>
            <p:nvPr/>
          </p:nvSpPr>
          <p:spPr>
            <a:xfrm>
              <a:off x="9070339" y="980947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15240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5" name="object 3625"/>
            <p:cNvSpPr/>
            <p:nvPr/>
          </p:nvSpPr>
          <p:spPr>
            <a:xfrm>
              <a:off x="9100820" y="9762489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59">
                  <a:moveTo>
                    <a:pt x="13970" y="0"/>
                  </a:moveTo>
                  <a:lnTo>
                    <a:pt x="0" y="2285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6" name="object 3626"/>
            <p:cNvSpPr/>
            <p:nvPr/>
          </p:nvSpPr>
          <p:spPr>
            <a:xfrm>
              <a:off x="9130029" y="9386570"/>
              <a:ext cx="226060" cy="351790"/>
            </a:xfrm>
            <a:custGeom>
              <a:avLst/>
              <a:gdLst/>
              <a:ahLst/>
              <a:cxnLst/>
              <a:rect l="l" t="t" r="r" b="b"/>
              <a:pathLst>
                <a:path w="226059" h="351790">
                  <a:moveTo>
                    <a:pt x="226059" y="0"/>
                  </a:moveTo>
                  <a:lnTo>
                    <a:pt x="0" y="351789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7" name="object 3627"/>
            <p:cNvSpPr/>
            <p:nvPr/>
          </p:nvSpPr>
          <p:spPr>
            <a:xfrm>
              <a:off x="9371329" y="933957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15240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8" name="object 3628"/>
            <p:cNvSpPr/>
            <p:nvPr/>
          </p:nvSpPr>
          <p:spPr>
            <a:xfrm>
              <a:off x="9401810" y="929258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15240" y="0"/>
                  </a:moveTo>
                  <a:lnTo>
                    <a:pt x="0" y="2285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9" name="object 3629"/>
            <p:cNvSpPr/>
            <p:nvPr/>
          </p:nvSpPr>
          <p:spPr>
            <a:xfrm>
              <a:off x="9432289" y="9245599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59">
                  <a:moveTo>
                    <a:pt x="13970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0" name="object 3630"/>
            <p:cNvSpPr/>
            <p:nvPr/>
          </p:nvSpPr>
          <p:spPr>
            <a:xfrm>
              <a:off x="9461499" y="8868410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59">
                  <a:moveTo>
                    <a:pt x="226059" y="0"/>
                  </a:moveTo>
                  <a:lnTo>
                    <a:pt x="0" y="35306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1" name="object 3631"/>
            <p:cNvSpPr/>
            <p:nvPr/>
          </p:nvSpPr>
          <p:spPr>
            <a:xfrm>
              <a:off x="9702799" y="882142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15240" y="0"/>
                  </a:moveTo>
                  <a:lnTo>
                    <a:pt x="0" y="2412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2" name="object 3632"/>
            <p:cNvSpPr/>
            <p:nvPr/>
          </p:nvSpPr>
          <p:spPr>
            <a:xfrm>
              <a:off x="9733279" y="877442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15240" y="0"/>
                  </a:moveTo>
                  <a:lnTo>
                    <a:pt x="0" y="2413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3" name="object 3633"/>
            <p:cNvSpPr/>
            <p:nvPr/>
          </p:nvSpPr>
          <p:spPr>
            <a:xfrm>
              <a:off x="9763760" y="8727439"/>
              <a:ext cx="13970" cy="24130"/>
            </a:xfrm>
            <a:custGeom>
              <a:avLst/>
              <a:gdLst/>
              <a:ahLst/>
              <a:cxnLst/>
              <a:rect l="l" t="t" r="r" b="b"/>
              <a:pathLst>
                <a:path w="13970" h="24129">
                  <a:moveTo>
                    <a:pt x="13970" y="0"/>
                  </a:moveTo>
                  <a:lnTo>
                    <a:pt x="0" y="24129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4" name="object 3634"/>
            <p:cNvSpPr/>
            <p:nvPr/>
          </p:nvSpPr>
          <p:spPr>
            <a:xfrm>
              <a:off x="9792970" y="8351520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59">
                  <a:moveTo>
                    <a:pt x="226059" y="0"/>
                  </a:moveTo>
                  <a:lnTo>
                    <a:pt x="0" y="35305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5" name="object 3635"/>
            <p:cNvSpPr/>
            <p:nvPr/>
          </p:nvSpPr>
          <p:spPr>
            <a:xfrm>
              <a:off x="10034270" y="830452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15240" y="0"/>
                  </a:moveTo>
                  <a:lnTo>
                    <a:pt x="0" y="2413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6" name="object 3636"/>
            <p:cNvSpPr/>
            <p:nvPr/>
          </p:nvSpPr>
          <p:spPr>
            <a:xfrm>
              <a:off x="10064749" y="82575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15240" y="0"/>
                  </a:moveTo>
                  <a:lnTo>
                    <a:pt x="0" y="2412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7" name="object 3637"/>
            <p:cNvSpPr/>
            <p:nvPr/>
          </p:nvSpPr>
          <p:spPr>
            <a:xfrm>
              <a:off x="10095229" y="8210549"/>
              <a:ext cx="13970" cy="24130"/>
            </a:xfrm>
            <a:custGeom>
              <a:avLst/>
              <a:gdLst/>
              <a:ahLst/>
              <a:cxnLst/>
              <a:rect l="l" t="t" r="r" b="b"/>
              <a:pathLst>
                <a:path w="13970" h="24129">
                  <a:moveTo>
                    <a:pt x="13970" y="0"/>
                  </a:moveTo>
                  <a:lnTo>
                    <a:pt x="0" y="2413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8" name="object 3638"/>
            <p:cNvSpPr/>
            <p:nvPr/>
          </p:nvSpPr>
          <p:spPr>
            <a:xfrm>
              <a:off x="10124439" y="7919720"/>
              <a:ext cx="171450" cy="267970"/>
            </a:xfrm>
            <a:custGeom>
              <a:avLst/>
              <a:gdLst/>
              <a:ahLst/>
              <a:cxnLst/>
              <a:rect l="l" t="t" r="r" b="b"/>
              <a:pathLst>
                <a:path w="171450" h="267970">
                  <a:moveTo>
                    <a:pt x="171450" y="0"/>
                  </a:moveTo>
                  <a:lnTo>
                    <a:pt x="0" y="26796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39" name="object 3639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0291317" y="7851648"/>
              <a:ext cx="202184" cy="72644"/>
            </a:xfrm>
            <a:prstGeom prst="rect">
              <a:avLst/>
            </a:prstGeom>
          </p:spPr>
        </p:pic>
        <p:sp>
          <p:nvSpPr>
            <p:cNvPr id="3640" name="object 3640"/>
            <p:cNvSpPr/>
            <p:nvPr/>
          </p:nvSpPr>
          <p:spPr>
            <a:xfrm>
              <a:off x="11470639" y="5828029"/>
              <a:ext cx="166370" cy="259079"/>
            </a:xfrm>
            <a:custGeom>
              <a:avLst/>
              <a:gdLst/>
              <a:ahLst/>
              <a:cxnLst/>
              <a:rect l="l" t="t" r="r" b="b"/>
              <a:pathLst>
                <a:path w="166370" h="259079">
                  <a:moveTo>
                    <a:pt x="0" y="259079"/>
                  </a:moveTo>
                  <a:lnTo>
                    <a:pt x="16637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1" name="object 3641"/>
            <p:cNvSpPr/>
            <p:nvPr/>
          </p:nvSpPr>
          <p:spPr>
            <a:xfrm>
              <a:off x="11441429" y="6109970"/>
              <a:ext cx="13970" cy="24130"/>
            </a:xfrm>
            <a:custGeom>
              <a:avLst/>
              <a:gdLst/>
              <a:ahLst/>
              <a:cxnLst/>
              <a:rect l="l" t="t" r="r" b="b"/>
              <a:pathLst>
                <a:path w="13970" h="24129">
                  <a:moveTo>
                    <a:pt x="0" y="24129"/>
                  </a:moveTo>
                  <a:lnTo>
                    <a:pt x="13970" y="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2" name="object 3642"/>
            <p:cNvSpPr/>
            <p:nvPr/>
          </p:nvSpPr>
          <p:spPr>
            <a:xfrm>
              <a:off x="11410949" y="615695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3" name="object 3643"/>
            <p:cNvSpPr/>
            <p:nvPr/>
          </p:nvSpPr>
          <p:spPr>
            <a:xfrm>
              <a:off x="11380470" y="620395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4" name="object 3644"/>
            <p:cNvSpPr/>
            <p:nvPr/>
          </p:nvSpPr>
          <p:spPr>
            <a:xfrm>
              <a:off x="11139170" y="6250939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59">
                  <a:moveTo>
                    <a:pt x="0" y="353060"/>
                  </a:moveTo>
                  <a:lnTo>
                    <a:pt x="22606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5" name="object 3645"/>
            <p:cNvSpPr/>
            <p:nvPr/>
          </p:nvSpPr>
          <p:spPr>
            <a:xfrm>
              <a:off x="11109960" y="6626860"/>
              <a:ext cx="13970" cy="24130"/>
            </a:xfrm>
            <a:custGeom>
              <a:avLst/>
              <a:gdLst/>
              <a:ahLst/>
              <a:cxnLst/>
              <a:rect l="l" t="t" r="r" b="b"/>
              <a:pathLst>
                <a:path w="13970" h="24129">
                  <a:moveTo>
                    <a:pt x="0" y="24130"/>
                  </a:moveTo>
                  <a:lnTo>
                    <a:pt x="13970" y="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6" name="object 3646"/>
            <p:cNvSpPr/>
            <p:nvPr/>
          </p:nvSpPr>
          <p:spPr>
            <a:xfrm>
              <a:off x="11079479" y="667384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7" name="object 3647"/>
            <p:cNvSpPr/>
            <p:nvPr/>
          </p:nvSpPr>
          <p:spPr>
            <a:xfrm>
              <a:off x="11048999" y="67208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8" name="object 3648"/>
            <p:cNvSpPr/>
            <p:nvPr/>
          </p:nvSpPr>
          <p:spPr>
            <a:xfrm>
              <a:off x="10868660" y="6767829"/>
              <a:ext cx="165100" cy="259079"/>
            </a:xfrm>
            <a:custGeom>
              <a:avLst/>
              <a:gdLst/>
              <a:ahLst/>
              <a:cxnLst/>
              <a:rect l="l" t="t" r="r" b="b"/>
              <a:pathLst>
                <a:path w="165100" h="259079">
                  <a:moveTo>
                    <a:pt x="0" y="259079"/>
                  </a:moveTo>
                  <a:lnTo>
                    <a:pt x="16510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49" name="object 3649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10841227" y="7022337"/>
              <a:ext cx="73913" cy="202184"/>
            </a:xfrm>
            <a:prstGeom prst="rect">
              <a:avLst/>
            </a:prstGeom>
          </p:spPr>
        </p:pic>
        <p:sp>
          <p:nvSpPr>
            <p:cNvPr id="3650" name="object 3650"/>
            <p:cNvSpPr/>
            <p:nvPr/>
          </p:nvSpPr>
          <p:spPr>
            <a:xfrm>
              <a:off x="12653010" y="8247379"/>
              <a:ext cx="59690" cy="93980"/>
            </a:xfrm>
            <a:custGeom>
              <a:avLst/>
              <a:gdLst/>
              <a:ahLst/>
              <a:cxnLst/>
              <a:rect l="l" t="t" r="r" b="b"/>
              <a:pathLst>
                <a:path w="59690" h="93979">
                  <a:moveTo>
                    <a:pt x="59690" y="0"/>
                  </a:moveTo>
                  <a:lnTo>
                    <a:pt x="0" y="9398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1" name="object 3651"/>
            <p:cNvSpPr/>
            <p:nvPr/>
          </p:nvSpPr>
          <p:spPr>
            <a:xfrm>
              <a:off x="12569189" y="9217660"/>
              <a:ext cx="273050" cy="175260"/>
            </a:xfrm>
            <a:custGeom>
              <a:avLst/>
              <a:gdLst/>
              <a:ahLst/>
              <a:cxnLst/>
              <a:rect l="l" t="t" r="r" b="b"/>
              <a:pathLst>
                <a:path w="273050" h="175259">
                  <a:moveTo>
                    <a:pt x="0" y="0"/>
                  </a:moveTo>
                  <a:lnTo>
                    <a:pt x="273050" y="17526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2" name="object 3652"/>
            <p:cNvSpPr/>
            <p:nvPr/>
          </p:nvSpPr>
          <p:spPr>
            <a:xfrm>
              <a:off x="12522199" y="918717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3" name="object 3653"/>
            <p:cNvSpPr/>
            <p:nvPr/>
          </p:nvSpPr>
          <p:spPr>
            <a:xfrm>
              <a:off x="12475210" y="915669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4" name="object 3654"/>
            <p:cNvSpPr/>
            <p:nvPr/>
          </p:nvSpPr>
          <p:spPr>
            <a:xfrm>
              <a:off x="12428220" y="912622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22860" y="1523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5" name="object 3655"/>
            <p:cNvSpPr/>
            <p:nvPr/>
          </p:nvSpPr>
          <p:spPr>
            <a:xfrm>
              <a:off x="12052299" y="8884920"/>
              <a:ext cx="351790" cy="226060"/>
            </a:xfrm>
            <a:custGeom>
              <a:avLst/>
              <a:gdLst/>
              <a:ahLst/>
              <a:cxnLst/>
              <a:rect l="l" t="t" r="r" b="b"/>
              <a:pathLst>
                <a:path w="351790" h="226059">
                  <a:moveTo>
                    <a:pt x="0" y="0"/>
                  </a:moveTo>
                  <a:lnTo>
                    <a:pt x="351790" y="226059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6" name="object 3656"/>
            <p:cNvSpPr/>
            <p:nvPr/>
          </p:nvSpPr>
          <p:spPr>
            <a:xfrm>
              <a:off x="12005310" y="885443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0" y="0"/>
                  </a:moveTo>
                  <a:lnTo>
                    <a:pt x="24130" y="1523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7" name="object 3657"/>
            <p:cNvSpPr/>
            <p:nvPr/>
          </p:nvSpPr>
          <p:spPr>
            <a:xfrm>
              <a:off x="11958320" y="882396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8" name="object 3658"/>
            <p:cNvSpPr/>
            <p:nvPr/>
          </p:nvSpPr>
          <p:spPr>
            <a:xfrm>
              <a:off x="11911329" y="879474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9" name="object 3659"/>
            <p:cNvSpPr/>
            <p:nvPr/>
          </p:nvSpPr>
          <p:spPr>
            <a:xfrm>
              <a:off x="11535410" y="8552179"/>
              <a:ext cx="353060" cy="227329"/>
            </a:xfrm>
            <a:custGeom>
              <a:avLst/>
              <a:gdLst/>
              <a:ahLst/>
              <a:cxnLst/>
              <a:rect l="l" t="t" r="r" b="b"/>
              <a:pathLst>
                <a:path w="353059" h="227329">
                  <a:moveTo>
                    <a:pt x="0" y="0"/>
                  </a:moveTo>
                  <a:lnTo>
                    <a:pt x="353060" y="22733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0" name="object 3660"/>
            <p:cNvSpPr/>
            <p:nvPr/>
          </p:nvSpPr>
          <p:spPr>
            <a:xfrm>
              <a:off x="11488420" y="852169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1" name="object 3661"/>
            <p:cNvSpPr/>
            <p:nvPr/>
          </p:nvSpPr>
          <p:spPr>
            <a:xfrm>
              <a:off x="11441429" y="849122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0" y="0"/>
                  </a:moveTo>
                  <a:lnTo>
                    <a:pt x="24130" y="1523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2" name="object 3662"/>
            <p:cNvSpPr/>
            <p:nvPr/>
          </p:nvSpPr>
          <p:spPr>
            <a:xfrm>
              <a:off x="11394439" y="846201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3" name="object 3663"/>
            <p:cNvSpPr/>
            <p:nvPr/>
          </p:nvSpPr>
          <p:spPr>
            <a:xfrm>
              <a:off x="11019789" y="8219439"/>
              <a:ext cx="351790" cy="227329"/>
            </a:xfrm>
            <a:custGeom>
              <a:avLst/>
              <a:gdLst/>
              <a:ahLst/>
              <a:cxnLst/>
              <a:rect l="l" t="t" r="r" b="b"/>
              <a:pathLst>
                <a:path w="351790" h="227329">
                  <a:moveTo>
                    <a:pt x="0" y="0"/>
                  </a:moveTo>
                  <a:lnTo>
                    <a:pt x="351790" y="22732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4" name="object 3664"/>
            <p:cNvSpPr/>
            <p:nvPr/>
          </p:nvSpPr>
          <p:spPr>
            <a:xfrm>
              <a:off x="10972799" y="818896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5" name="object 3665"/>
            <p:cNvSpPr/>
            <p:nvPr/>
          </p:nvSpPr>
          <p:spPr>
            <a:xfrm>
              <a:off x="10925810" y="815974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6" name="object 3666"/>
            <p:cNvSpPr/>
            <p:nvPr/>
          </p:nvSpPr>
          <p:spPr>
            <a:xfrm>
              <a:off x="10878820" y="812927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22860" y="1523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7" name="object 3667"/>
            <p:cNvSpPr/>
            <p:nvPr/>
          </p:nvSpPr>
          <p:spPr>
            <a:xfrm>
              <a:off x="10488929" y="7877810"/>
              <a:ext cx="365760" cy="236220"/>
            </a:xfrm>
            <a:custGeom>
              <a:avLst/>
              <a:gdLst/>
              <a:ahLst/>
              <a:cxnLst/>
              <a:rect l="l" t="t" r="r" b="b"/>
              <a:pathLst>
                <a:path w="365759" h="236220">
                  <a:moveTo>
                    <a:pt x="0" y="0"/>
                  </a:moveTo>
                  <a:lnTo>
                    <a:pt x="365760" y="23622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8" name="object 3668"/>
            <p:cNvSpPr/>
            <p:nvPr/>
          </p:nvSpPr>
          <p:spPr>
            <a:xfrm>
              <a:off x="13629639" y="901064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0" y="0"/>
                  </a:moveTo>
                  <a:lnTo>
                    <a:pt x="13970" y="762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9" name="object 3669"/>
            <p:cNvSpPr/>
            <p:nvPr/>
          </p:nvSpPr>
          <p:spPr>
            <a:xfrm>
              <a:off x="11099799" y="6664960"/>
              <a:ext cx="295910" cy="189230"/>
            </a:xfrm>
            <a:custGeom>
              <a:avLst/>
              <a:gdLst/>
              <a:ahLst/>
              <a:cxnLst/>
              <a:rect l="l" t="t" r="r" b="b"/>
              <a:pathLst>
                <a:path w="295909" h="189229">
                  <a:moveTo>
                    <a:pt x="0" y="0"/>
                  </a:moveTo>
                  <a:lnTo>
                    <a:pt x="295910" y="18923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0" name="object 3670"/>
            <p:cNvSpPr/>
            <p:nvPr/>
          </p:nvSpPr>
          <p:spPr>
            <a:xfrm>
              <a:off x="11390629" y="6854189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59">
                  <a:moveTo>
                    <a:pt x="5079" y="0"/>
                  </a:moveTo>
                  <a:lnTo>
                    <a:pt x="0" y="1015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1" name="object 3671"/>
            <p:cNvSpPr/>
            <p:nvPr/>
          </p:nvSpPr>
          <p:spPr>
            <a:xfrm>
              <a:off x="11390629" y="6864349"/>
              <a:ext cx="377190" cy="240029"/>
            </a:xfrm>
            <a:custGeom>
              <a:avLst/>
              <a:gdLst/>
              <a:ahLst/>
              <a:cxnLst/>
              <a:rect l="l" t="t" r="r" b="b"/>
              <a:pathLst>
                <a:path w="377190" h="240029">
                  <a:moveTo>
                    <a:pt x="0" y="0"/>
                  </a:moveTo>
                  <a:lnTo>
                    <a:pt x="377190" y="24002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2" name="object 3672"/>
            <p:cNvSpPr/>
            <p:nvPr/>
          </p:nvSpPr>
          <p:spPr>
            <a:xfrm>
              <a:off x="10913110" y="6957060"/>
              <a:ext cx="674370" cy="427990"/>
            </a:xfrm>
            <a:custGeom>
              <a:avLst/>
              <a:gdLst/>
              <a:ahLst/>
              <a:cxnLst/>
              <a:rect l="l" t="t" r="r" b="b"/>
              <a:pathLst>
                <a:path w="674370" h="427990">
                  <a:moveTo>
                    <a:pt x="0" y="0"/>
                  </a:moveTo>
                  <a:lnTo>
                    <a:pt x="674370" y="42799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3" name="object 3673"/>
            <p:cNvSpPr/>
            <p:nvPr/>
          </p:nvSpPr>
          <p:spPr>
            <a:xfrm>
              <a:off x="11799570" y="7261860"/>
              <a:ext cx="673100" cy="433070"/>
            </a:xfrm>
            <a:custGeom>
              <a:avLst/>
              <a:gdLst/>
              <a:ahLst/>
              <a:cxnLst/>
              <a:rect l="l" t="t" r="r" b="b"/>
              <a:pathLst>
                <a:path w="673100" h="433070">
                  <a:moveTo>
                    <a:pt x="0" y="0"/>
                  </a:moveTo>
                  <a:lnTo>
                    <a:pt x="673100" y="43307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4" name="object 3674"/>
            <p:cNvSpPr/>
            <p:nvPr/>
          </p:nvSpPr>
          <p:spPr>
            <a:xfrm>
              <a:off x="12010389" y="6932929"/>
              <a:ext cx="674370" cy="433070"/>
            </a:xfrm>
            <a:custGeom>
              <a:avLst/>
              <a:gdLst/>
              <a:ahLst/>
              <a:cxnLst/>
              <a:rect l="l" t="t" r="r" b="b"/>
              <a:pathLst>
                <a:path w="674370" h="433070">
                  <a:moveTo>
                    <a:pt x="0" y="0"/>
                  </a:moveTo>
                  <a:lnTo>
                    <a:pt x="674370" y="43307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5" name="object 3675"/>
            <p:cNvSpPr/>
            <p:nvPr/>
          </p:nvSpPr>
          <p:spPr>
            <a:xfrm>
              <a:off x="10187939" y="8087360"/>
              <a:ext cx="673100" cy="431800"/>
            </a:xfrm>
            <a:custGeom>
              <a:avLst/>
              <a:gdLst/>
              <a:ahLst/>
              <a:cxnLst/>
              <a:rect l="l" t="t" r="r" b="b"/>
              <a:pathLst>
                <a:path w="673100" h="431800">
                  <a:moveTo>
                    <a:pt x="0" y="0"/>
                  </a:moveTo>
                  <a:lnTo>
                    <a:pt x="673100" y="43180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6" name="object 3676"/>
            <p:cNvSpPr/>
            <p:nvPr/>
          </p:nvSpPr>
          <p:spPr>
            <a:xfrm>
              <a:off x="10524489" y="8018779"/>
              <a:ext cx="181610" cy="284480"/>
            </a:xfrm>
            <a:custGeom>
              <a:avLst/>
              <a:gdLst/>
              <a:ahLst/>
              <a:cxnLst/>
              <a:rect l="l" t="t" r="r" b="b"/>
              <a:pathLst>
                <a:path w="181609" h="284479">
                  <a:moveTo>
                    <a:pt x="181609" y="0"/>
                  </a:moveTo>
                  <a:lnTo>
                    <a:pt x="0" y="284480"/>
                  </a:lnTo>
                </a:path>
              </a:pathLst>
            </a:custGeom>
            <a:ln w="18287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7" name="object 3677"/>
            <p:cNvSpPr/>
            <p:nvPr/>
          </p:nvSpPr>
          <p:spPr>
            <a:xfrm>
              <a:off x="9974579" y="8420099"/>
              <a:ext cx="673100" cy="431800"/>
            </a:xfrm>
            <a:custGeom>
              <a:avLst/>
              <a:gdLst/>
              <a:ahLst/>
              <a:cxnLst/>
              <a:rect l="l" t="t" r="r" b="b"/>
              <a:pathLst>
                <a:path w="673100" h="431800">
                  <a:moveTo>
                    <a:pt x="0" y="0"/>
                  </a:moveTo>
                  <a:lnTo>
                    <a:pt x="673100" y="43180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8" name="object 3678"/>
            <p:cNvSpPr/>
            <p:nvPr/>
          </p:nvSpPr>
          <p:spPr>
            <a:xfrm>
              <a:off x="9817099" y="8666479"/>
              <a:ext cx="681990" cy="416559"/>
            </a:xfrm>
            <a:custGeom>
              <a:avLst/>
              <a:gdLst/>
              <a:ahLst/>
              <a:cxnLst/>
              <a:rect l="l" t="t" r="r" b="b"/>
              <a:pathLst>
                <a:path w="681990" h="416559">
                  <a:moveTo>
                    <a:pt x="0" y="0"/>
                  </a:moveTo>
                  <a:lnTo>
                    <a:pt x="681990" y="41656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9" name="object 3679"/>
            <p:cNvSpPr/>
            <p:nvPr/>
          </p:nvSpPr>
          <p:spPr>
            <a:xfrm>
              <a:off x="9635489" y="8948420"/>
              <a:ext cx="675640" cy="427990"/>
            </a:xfrm>
            <a:custGeom>
              <a:avLst/>
              <a:gdLst/>
              <a:ahLst/>
              <a:cxnLst/>
              <a:rect l="l" t="t" r="r" b="b"/>
              <a:pathLst>
                <a:path w="675640" h="427990">
                  <a:moveTo>
                    <a:pt x="0" y="0"/>
                  </a:moveTo>
                  <a:lnTo>
                    <a:pt x="675640" y="42798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0" name="object 3680"/>
            <p:cNvSpPr/>
            <p:nvPr/>
          </p:nvSpPr>
          <p:spPr>
            <a:xfrm>
              <a:off x="9824720" y="9182099"/>
              <a:ext cx="179070" cy="280670"/>
            </a:xfrm>
            <a:custGeom>
              <a:avLst/>
              <a:gdLst/>
              <a:ahLst/>
              <a:cxnLst/>
              <a:rect l="l" t="t" r="r" b="b"/>
              <a:pathLst>
                <a:path w="179070" h="280670">
                  <a:moveTo>
                    <a:pt x="179070" y="0"/>
                  </a:moveTo>
                  <a:lnTo>
                    <a:pt x="0" y="28067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1" name="object 3681"/>
            <p:cNvSpPr/>
            <p:nvPr/>
          </p:nvSpPr>
          <p:spPr>
            <a:xfrm>
              <a:off x="10953749" y="8580120"/>
              <a:ext cx="669290" cy="438150"/>
            </a:xfrm>
            <a:custGeom>
              <a:avLst/>
              <a:gdLst/>
              <a:ahLst/>
              <a:cxnLst/>
              <a:rect l="l" t="t" r="r" b="b"/>
              <a:pathLst>
                <a:path w="669290" h="438150">
                  <a:moveTo>
                    <a:pt x="0" y="0"/>
                  </a:moveTo>
                  <a:lnTo>
                    <a:pt x="669290" y="43814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2" name="object 3682"/>
            <p:cNvSpPr/>
            <p:nvPr/>
          </p:nvSpPr>
          <p:spPr>
            <a:xfrm>
              <a:off x="10773410" y="8862060"/>
              <a:ext cx="668020" cy="438150"/>
            </a:xfrm>
            <a:custGeom>
              <a:avLst/>
              <a:gdLst/>
              <a:ahLst/>
              <a:cxnLst/>
              <a:rect l="l" t="t" r="r" b="b"/>
              <a:pathLst>
                <a:path w="668020" h="438150">
                  <a:moveTo>
                    <a:pt x="0" y="0"/>
                  </a:moveTo>
                  <a:lnTo>
                    <a:pt x="668020" y="43815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3" name="object 3683"/>
            <p:cNvSpPr/>
            <p:nvPr/>
          </p:nvSpPr>
          <p:spPr>
            <a:xfrm>
              <a:off x="10591799" y="9143999"/>
              <a:ext cx="669290" cy="438150"/>
            </a:xfrm>
            <a:custGeom>
              <a:avLst/>
              <a:gdLst/>
              <a:ahLst/>
              <a:cxnLst/>
              <a:rect l="l" t="t" r="r" b="b"/>
              <a:pathLst>
                <a:path w="669290" h="438150">
                  <a:moveTo>
                    <a:pt x="0" y="0"/>
                  </a:moveTo>
                  <a:lnTo>
                    <a:pt x="669290" y="43815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4" name="object 3684"/>
            <p:cNvSpPr/>
            <p:nvPr/>
          </p:nvSpPr>
          <p:spPr>
            <a:xfrm>
              <a:off x="10405110" y="9436099"/>
              <a:ext cx="674370" cy="427990"/>
            </a:xfrm>
            <a:custGeom>
              <a:avLst/>
              <a:gdLst/>
              <a:ahLst/>
              <a:cxnLst/>
              <a:rect l="l" t="t" r="r" b="b"/>
              <a:pathLst>
                <a:path w="674370" h="427990">
                  <a:moveTo>
                    <a:pt x="0" y="0"/>
                  </a:moveTo>
                  <a:lnTo>
                    <a:pt x="674370" y="42799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5" name="object 3685"/>
            <p:cNvSpPr/>
            <p:nvPr/>
          </p:nvSpPr>
          <p:spPr>
            <a:xfrm>
              <a:off x="9094470" y="9795510"/>
              <a:ext cx="212090" cy="134620"/>
            </a:xfrm>
            <a:custGeom>
              <a:avLst/>
              <a:gdLst/>
              <a:ahLst/>
              <a:cxnLst/>
              <a:rect l="l" t="t" r="r" b="b"/>
              <a:pathLst>
                <a:path w="212090" h="134620">
                  <a:moveTo>
                    <a:pt x="0" y="0"/>
                  </a:moveTo>
                  <a:lnTo>
                    <a:pt x="212090" y="13462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6" name="object 3686"/>
            <p:cNvSpPr/>
            <p:nvPr/>
          </p:nvSpPr>
          <p:spPr>
            <a:xfrm>
              <a:off x="7998460" y="9093199"/>
              <a:ext cx="673100" cy="431800"/>
            </a:xfrm>
            <a:custGeom>
              <a:avLst/>
              <a:gdLst/>
              <a:ahLst/>
              <a:cxnLst/>
              <a:rect l="l" t="t" r="r" b="b"/>
              <a:pathLst>
                <a:path w="673100" h="431800">
                  <a:moveTo>
                    <a:pt x="0" y="0"/>
                  </a:moveTo>
                  <a:lnTo>
                    <a:pt x="673100" y="43180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7" name="object 3687"/>
            <p:cNvSpPr/>
            <p:nvPr/>
          </p:nvSpPr>
          <p:spPr>
            <a:xfrm>
              <a:off x="7821929" y="9368789"/>
              <a:ext cx="670560" cy="435609"/>
            </a:xfrm>
            <a:custGeom>
              <a:avLst/>
              <a:gdLst/>
              <a:ahLst/>
              <a:cxnLst/>
              <a:rect l="l" t="t" r="r" b="b"/>
              <a:pathLst>
                <a:path w="670559" h="435609">
                  <a:moveTo>
                    <a:pt x="0" y="0"/>
                  </a:moveTo>
                  <a:lnTo>
                    <a:pt x="670560" y="43560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8" name="object 3688"/>
            <p:cNvSpPr/>
            <p:nvPr/>
          </p:nvSpPr>
          <p:spPr>
            <a:xfrm>
              <a:off x="7641589" y="9651999"/>
              <a:ext cx="434340" cy="278130"/>
            </a:xfrm>
            <a:custGeom>
              <a:avLst/>
              <a:gdLst/>
              <a:ahLst/>
              <a:cxnLst/>
              <a:rect l="l" t="t" r="r" b="b"/>
              <a:pathLst>
                <a:path w="434340" h="278129">
                  <a:moveTo>
                    <a:pt x="0" y="0"/>
                  </a:moveTo>
                  <a:lnTo>
                    <a:pt x="434340" y="27813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9" name="object 3689"/>
            <p:cNvSpPr/>
            <p:nvPr/>
          </p:nvSpPr>
          <p:spPr>
            <a:xfrm>
              <a:off x="6554470" y="8957310"/>
              <a:ext cx="993140" cy="633730"/>
            </a:xfrm>
            <a:custGeom>
              <a:avLst/>
              <a:gdLst/>
              <a:ahLst/>
              <a:cxnLst/>
              <a:rect l="l" t="t" r="r" b="b"/>
              <a:pathLst>
                <a:path w="993140" h="633729">
                  <a:moveTo>
                    <a:pt x="0" y="0"/>
                  </a:moveTo>
                  <a:lnTo>
                    <a:pt x="993140" y="63373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0" name="object 3690"/>
            <p:cNvSpPr/>
            <p:nvPr/>
          </p:nvSpPr>
          <p:spPr>
            <a:xfrm>
              <a:off x="7195820" y="8534399"/>
              <a:ext cx="534670" cy="833119"/>
            </a:xfrm>
            <a:custGeom>
              <a:avLst/>
              <a:gdLst/>
              <a:ahLst/>
              <a:cxnLst/>
              <a:rect l="l" t="t" r="r" b="b"/>
              <a:pathLst>
                <a:path w="534670" h="833120">
                  <a:moveTo>
                    <a:pt x="534670" y="0"/>
                  </a:moveTo>
                  <a:lnTo>
                    <a:pt x="0" y="83311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1" name="object 3691"/>
            <p:cNvSpPr/>
            <p:nvPr/>
          </p:nvSpPr>
          <p:spPr>
            <a:xfrm>
              <a:off x="6824979" y="9362439"/>
              <a:ext cx="364490" cy="566420"/>
            </a:xfrm>
            <a:custGeom>
              <a:avLst/>
              <a:gdLst/>
              <a:ahLst/>
              <a:cxnLst/>
              <a:rect l="l" t="t" r="r" b="b"/>
              <a:pathLst>
                <a:path w="364490" h="566420">
                  <a:moveTo>
                    <a:pt x="364490" y="0"/>
                  </a:moveTo>
                  <a:lnTo>
                    <a:pt x="0" y="56641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2" name="object 3692"/>
            <p:cNvSpPr/>
            <p:nvPr/>
          </p:nvSpPr>
          <p:spPr>
            <a:xfrm>
              <a:off x="6882129" y="8335010"/>
              <a:ext cx="525780" cy="831850"/>
            </a:xfrm>
            <a:custGeom>
              <a:avLst/>
              <a:gdLst/>
              <a:ahLst/>
              <a:cxnLst/>
              <a:rect l="l" t="t" r="r" b="b"/>
              <a:pathLst>
                <a:path w="525779" h="831850">
                  <a:moveTo>
                    <a:pt x="0" y="831850"/>
                  </a:moveTo>
                  <a:lnTo>
                    <a:pt x="525780" y="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3" name="object 3693"/>
            <p:cNvSpPr/>
            <p:nvPr/>
          </p:nvSpPr>
          <p:spPr>
            <a:xfrm>
              <a:off x="5269229" y="8154670"/>
              <a:ext cx="3810" cy="1339850"/>
            </a:xfrm>
            <a:custGeom>
              <a:avLst/>
              <a:gdLst/>
              <a:ahLst/>
              <a:cxnLst/>
              <a:rect l="l" t="t" r="r" b="b"/>
              <a:pathLst>
                <a:path w="3810" h="1339850">
                  <a:moveTo>
                    <a:pt x="3810" y="0"/>
                  </a:moveTo>
                  <a:lnTo>
                    <a:pt x="0" y="133984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4" name="object 3694"/>
            <p:cNvSpPr/>
            <p:nvPr/>
          </p:nvSpPr>
          <p:spPr>
            <a:xfrm>
              <a:off x="5271770" y="8487410"/>
              <a:ext cx="838200" cy="1270"/>
            </a:xfrm>
            <a:custGeom>
              <a:avLst/>
              <a:gdLst/>
              <a:ahLst/>
              <a:cxnLst/>
              <a:rect l="l" t="t" r="r" b="b"/>
              <a:pathLst>
                <a:path w="838200" h="1270">
                  <a:moveTo>
                    <a:pt x="838200" y="0"/>
                  </a:moveTo>
                  <a:lnTo>
                    <a:pt x="0" y="1270"/>
                  </a:lnTo>
                </a:path>
              </a:pathLst>
            </a:custGeom>
            <a:ln w="18287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5" name="object 3695"/>
            <p:cNvSpPr/>
            <p:nvPr/>
          </p:nvSpPr>
          <p:spPr>
            <a:xfrm>
              <a:off x="4433569" y="8821420"/>
              <a:ext cx="1675130" cy="5080"/>
            </a:xfrm>
            <a:custGeom>
              <a:avLst/>
              <a:gdLst/>
              <a:ahLst/>
              <a:cxnLst/>
              <a:rect l="l" t="t" r="r" b="b"/>
              <a:pathLst>
                <a:path w="1675129" h="5079">
                  <a:moveTo>
                    <a:pt x="1675129" y="0"/>
                  </a:moveTo>
                  <a:lnTo>
                    <a:pt x="0" y="507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6" name="object 3696"/>
            <p:cNvSpPr/>
            <p:nvPr/>
          </p:nvSpPr>
          <p:spPr>
            <a:xfrm>
              <a:off x="5270500" y="9184639"/>
              <a:ext cx="836930" cy="2540"/>
            </a:xfrm>
            <a:custGeom>
              <a:avLst/>
              <a:gdLst/>
              <a:ahLst/>
              <a:cxnLst/>
              <a:rect l="l" t="t" r="r" b="b"/>
              <a:pathLst>
                <a:path w="836929" h="2540">
                  <a:moveTo>
                    <a:pt x="836929" y="0"/>
                  </a:moveTo>
                  <a:lnTo>
                    <a:pt x="0" y="253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7" name="object 3697"/>
            <p:cNvSpPr/>
            <p:nvPr/>
          </p:nvSpPr>
          <p:spPr>
            <a:xfrm>
              <a:off x="4432300" y="9491979"/>
              <a:ext cx="1673860" cy="5080"/>
            </a:xfrm>
            <a:custGeom>
              <a:avLst/>
              <a:gdLst/>
              <a:ahLst/>
              <a:cxnLst/>
              <a:rect l="l" t="t" r="r" b="b"/>
              <a:pathLst>
                <a:path w="1673860" h="5079">
                  <a:moveTo>
                    <a:pt x="1673860" y="0"/>
                  </a:moveTo>
                  <a:lnTo>
                    <a:pt x="0" y="508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8" name="object 3698"/>
            <p:cNvSpPr/>
            <p:nvPr/>
          </p:nvSpPr>
          <p:spPr>
            <a:xfrm>
              <a:off x="5463539" y="9494520"/>
              <a:ext cx="1270" cy="335280"/>
            </a:xfrm>
            <a:custGeom>
              <a:avLst/>
              <a:gdLst/>
              <a:ahLst/>
              <a:cxnLst/>
              <a:rect l="l" t="t" r="r" b="b"/>
              <a:pathLst>
                <a:path w="1270" h="335279">
                  <a:moveTo>
                    <a:pt x="1270" y="0"/>
                  </a:moveTo>
                  <a:lnTo>
                    <a:pt x="0" y="33527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9" name="object 3699"/>
            <p:cNvSpPr/>
            <p:nvPr/>
          </p:nvSpPr>
          <p:spPr>
            <a:xfrm>
              <a:off x="3148329" y="9328149"/>
              <a:ext cx="836930" cy="1270"/>
            </a:xfrm>
            <a:custGeom>
              <a:avLst/>
              <a:gdLst/>
              <a:ahLst/>
              <a:cxnLst/>
              <a:rect l="l" t="t" r="r" b="b"/>
              <a:pathLst>
                <a:path w="836929" h="1270">
                  <a:moveTo>
                    <a:pt x="836930" y="1270"/>
                  </a:moveTo>
                  <a:lnTo>
                    <a:pt x="0" y="0"/>
                  </a:lnTo>
                </a:path>
              </a:pathLst>
            </a:custGeom>
            <a:ln w="18287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0" name="object 3700"/>
            <p:cNvSpPr/>
            <p:nvPr/>
          </p:nvSpPr>
          <p:spPr>
            <a:xfrm>
              <a:off x="3148329" y="8155939"/>
              <a:ext cx="2540" cy="1675130"/>
            </a:xfrm>
            <a:custGeom>
              <a:avLst/>
              <a:gdLst/>
              <a:ahLst/>
              <a:cxnLst/>
              <a:rect l="l" t="t" r="r" b="b"/>
              <a:pathLst>
                <a:path w="2539" h="1675129">
                  <a:moveTo>
                    <a:pt x="2539" y="0"/>
                  </a:moveTo>
                  <a:lnTo>
                    <a:pt x="0" y="167512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1" name="object 3701"/>
            <p:cNvSpPr/>
            <p:nvPr/>
          </p:nvSpPr>
          <p:spPr>
            <a:xfrm>
              <a:off x="2312669" y="8821420"/>
              <a:ext cx="836930" cy="2540"/>
            </a:xfrm>
            <a:custGeom>
              <a:avLst/>
              <a:gdLst/>
              <a:ahLst/>
              <a:cxnLst/>
              <a:rect l="l" t="t" r="r" b="b"/>
              <a:pathLst>
                <a:path w="836930" h="2540">
                  <a:moveTo>
                    <a:pt x="836930" y="2539"/>
                  </a:moveTo>
                  <a:lnTo>
                    <a:pt x="0" y="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2" name="object 3702"/>
            <p:cNvSpPr/>
            <p:nvPr/>
          </p:nvSpPr>
          <p:spPr>
            <a:xfrm>
              <a:off x="2089149" y="4131309"/>
              <a:ext cx="11430" cy="3686810"/>
            </a:xfrm>
            <a:custGeom>
              <a:avLst/>
              <a:gdLst/>
              <a:ahLst/>
              <a:cxnLst/>
              <a:rect l="l" t="t" r="r" b="b"/>
              <a:pathLst>
                <a:path w="11430" h="3686809">
                  <a:moveTo>
                    <a:pt x="11430" y="0"/>
                  </a:moveTo>
                  <a:lnTo>
                    <a:pt x="0" y="368681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3" name="object 3703"/>
            <p:cNvSpPr/>
            <p:nvPr/>
          </p:nvSpPr>
          <p:spPr>
            <a:xfrm>
              <a:off x="2095499" y="5974079"/>
              <a:ext cx="1897380" cy="5080"/>
            </a:xfrm>
            <a:custGeom>
              <a:avLst/>
              <a:gdLst/>
              <a:ahLst/>
              <a:cxnLst/>
              <a:rect l="l" t="t" r="r" b="b"/>
              <a:pathLst>
                <a:path w="1897379" h="5079">
                  <a:moveTo>
                    <a:pt x="1897380" y="5079"/>
                  </a:moveTo>
                  <a:lnTo>
                    <a:pt x="0" y="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4" name="object 3704"/>
            <p:cNvSpPr/>
            <p:nvPr/>
          </p:nvSpPr>
          <p:spPr>
            <a:xfrm>
              <a:off x="4439919" y="3409950"/>
              <a:ext cx="1666239" cy="1270"/>
            </a:xfrm>
            <a:custGeom>
              <a:avLst/>
              <a:gdLst/>
              <a:ahLst/>
              <a:cxnLst/>
              <a:rect l="l" t="t" r="r" b="b"/>
              <a:pathLst>
                <a:path w="1666239" h="1270">
                  <a:moveTo>
                    <a:pt x="1666239" y="0"/>
                  </a:moveTo>
                  <a:lnTo>
                    <a:pt x="0" y="127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5" name="object 3705"/>
            <p:cNvSpPr/>
            <p:nvPr/>
          </p:nvSpPr>
          <p:spPr>
            <a:xfrm>
              <a:off x="2103119" y="3459479"/>
              <a:ext cx="1889760" cy="41910"/>
            </a:xfrm>
            <a:custGeom>
              <a:avLst/>
              <a:gdLst/>
              <a:ahLst/>
              <a:cxnLst/>
              <a:rect l="l" t="t" r="r" b="b"/>
              <a:pathLst>
                <a:path w="1889760" h="41910">
                  <a:moveTo>
                    <a:pt x="1889760" y="0"/>
                  </a:moveTo>
                  <a:lnTo>
                    <a:pt x="0" y="4191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6" name="object 3706"/>
            <p:cNvSpPr/>
            <p:nvPr/>
          </p:nvSpPr>
          <p:spPr>
            <a:xfrm>
              <a:off x="8415020" y="129539"/>
              <a:ext cx="5467350" cy="8879840"/>
            </a:xfrm>
            <a:custGeom>
              <a:avLst/>
              <a:gdLst/>
              <a:ahLst/>
              <a:cxnLst/>
              <a:rect l="l" t="t" r="r" b="b"/>
              <a:pathLst>
                <a:path w="5467350" h="8879840">
                  <a:moveTo>
                    <a:pt x="895350" y="596900"/>
                  </a:moveTo>
                  <a:lnTo>
                    <a:pt x="0" y="596900"/>
                  </a:lnTo>
                  <a:lnTo>
                    <a:pt x="0" y="749300"/>
                  </a:lnTo>
                  <a:lnTo>
                    <a:pt x="895350" y="749300"/>
                  </a:lnTo>
                  <a:lnTo>
                    <a:pt x="895350" y="596900"/>
                  </a:lnTo>
                  <a:close/>
                </a:path>
                <a:path w="5467350" h="8879840">
                  <a:moveTo>
                    <a:pt x="5445760" y="0"/>
                  </a:moveTo>
                  <a:lnTo>
                    <a:pt x="4800587" y="0"/>
                  </a:lnTo>
                  <a:lnTo>
                    <a:pt x="4800587" y="506730"/>
                  </a:lnTo>
                  <a:lnTo>
                    <a:pt x="5445760" y="506730"/>
                  </a:lnTo>
                  <a:lnTo>
                    <a:pt x="5445760" y="0"/>
                  </a:lnTo>
                  <a:close/>
                </a:path>
                <a:path w="5467350" h="8879840">
                  <a:moveTo>
                    <a:pt x="5467350" y="7481570"/>
                  </a:moveTo>
                  <a:lnTo>
                    <a:pt x="4436110" y="7481570"/>
                  </a:lnTo>
                  <a:lnTo>
                    <a:pt x="4436110" y="8879840"/>
                  </a:lnTo>
                  <a:lnTo>
                    <a:pt x="5467350" y="8879840"/>
                  </a:lnTo>
                  <a:lnTo>
                    <a:pt x="5467350" y="74815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07" name="object 370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3760469" y="6296659"/>
              <a:ext cx="214629" cy="127000"/>
            </a:xfrm>
            <a:prstGeom prst="rect">
              <a:avLst/>
            </a:prstGeom>
          </p:spPr>
        </p:pic>
        <p:pic>
          <p:nvPicPr>
            <p:cNvPr id="3708" name="object 370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741419" y="7428229"/>
              <a:ext cx="226060" cy="127000"/>
            </a:xfrm>
            <a:prstGeom prst="rect">
              <a:avLst/>
            </a:prstGeom>
          </p:spPr>
        </p:pic>
        <p:sp>
          <p:nvSpPr>
            <p:cNvPr id="3709" name="object 3709"/>
            <p:cNvSpPr/>
            <p:nvPr/>
          </p:nvSpPr>
          <p:spPr>
            <a:xfrm>
              <a:off x="2311400" y="8153399"/>
              <a:ext cx="1270" cy="330200"/>
            </a:xfrm>
            <a:custGeom>
              <a:avLst/>
              <a:gdLst/>
              <a:ahLst/>
              <a:cxnLst/>
              <a:rect l="l" t="t" r="r" b="b"/>
              <a:pathLst>
                <a:path w="1269" h="330200">
                  <a:moveTo>
                    <a:pt x="0" y="33020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0" name="object 3710"/>
            <p:cNvSpPr/>
            <p:nvPr/>
          </p:nvSpPr>
          <p:spPr>
            <a:xfrm>
              <a:off x="2311400" y="85115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1" name="object 3711"/>
            <p:cNvSpPr/>
            <p:nvPr/>
          </p:nvSpPr>
          <p:spPr>
            <a:xfrm>
              <a:off x="2311400" y="85394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2" name="object 3712"/>
            <p:cNvSpPr/>
            <p:nvPr/>
          </p:nvSpPr>
          <p:spPr>
            <a:xfrm>
              <a:off x="2311601" y="856858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3" name="object 3713"/>
            <p:cNvSpPr/>
            <p:nvPr/>
          </p:nvSpPr>
          <p:spPr>
            <a:xfrm>
              <a:off x="2310129" y="8596629"/>
              <a:ext cx="1270" cy="335280"/>
            </a:xfrm>
            <a:custGeom>
              <a:avLst/>
              <a:gdLst/>
              <a:ahLst/>
              <a:cxnLst/>
              <a:rect l="l" t="t" r="r" b="b"/>
              <a:pathLst>
                <a:path w="1269" h="335279">
                  <a:moveTo>
                    <a:pt x="0" y="33528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4" name="object 3714"/>
            <p:cNvSpPr/>
            <p:nvPr/>
          </p:nvSpPr>
          <p:spPr>
            <a:xfrm>
              <a:off x="2310129" y="89598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5" name="object 3715"/>
            <p:cNvSpPr/>
            <p:nvPr/>
          </p:nvSpPr>
          <p:spPr>
            <a:xfrm>
              <a:off x="2310522" y="898854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6" name="object 3716"/>
            <p:cNvSpPr/>
            <p:nvPr/>
          </p:nvSpPr>
          <p:spPr>
            <a:xfrm>
              <a:off x="2310448" y="901703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7" name="object 3717"/>
            <p:cNvSpPr/>
            <p:nvPr/>
          </p:nvSpPr>
          <p:spPr>
            <a:xfrm>
              <a:off x="2310129" y="904493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3352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8" name="object 3718"/>
            <p:cNvSpPr/>
            <p:nvPr/>
          </p:nvSpPr>
          <p:spPr>
            <a:xfrm>
              <a:off x="2308859" y="94081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9" name="object 3719"/>
            <p:cNvSpPr/>
            <p:nvPr/>
          </p:nvSpPr>
          <p:spPr>
            <a:xfrm>
              <a:off x="2309369" y="943699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0" name="object 3720"/>
            <p:cNvSpPr/>
            <p:nvPr/>
          </p:nvSpPr>
          <p:spPr>
            <a:xfrm>
              <a:off x="2308859" y="94653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1" name="object 3721"/>
            <p:cNvSpPr/>
            <p:nvPr/>
          </p:nvSpPr>
          <p:spPr>
            <a:xfrm>
              <a:off x="2308859" y="9494520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h="330200">
                  <a:moveTo>
                    <a:pt x="0" y="33019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2" name="object 3722"/>
            <p:cNvSpPr/>
            <p:nvPr/>
          </p:nvSpPr>
          <p:spPr>
            <a:xfrm>
              <a:off x="1861819" y="9495789"/>
              <a:ext cx="0" cy="332740"/>
            </a:xfrm>
            <a:custGeom>
              <a:avLst/>
              <a:gdLst/>
              <a:ahLst/>
              <a:cxnLst/>
              <a:rect l="l" t="t" r="r" b="b"/>
              <a:pathLst>
                <a:path h="332740">
                  <a:moveTo>
                    <a:pt x="0" y="0"/>
                  </a:moveTo>
                  <a:lnTo>
                    <a:pt x="0" y="33273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3" name="object 3723"/>
            <p:cNvSpPr/>
            <p:nvPr/>
          </p:nvSpPr>
          <p:spPr>
            <a:xfrm>
              <a:off x="1862521" y="94675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4" name="object 3724"/>
            <p:cNvSpPr/>
            <p:nvPr/>
          </p:nvSpPr>
          <p:spPr>
            <a:xfrm>
              <a:off x="1863089" y="94386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5" name="object 3725"/>
            <p:cNvSpPr/>
            <p:nvPr/>
          </p:nvSpPr>
          <p:spPr>
            <a:xfrm>
              <a:off x="1862667" y="941061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6" name="object 3726"/>
            <p:cNvSpPr/>
            <p:nvPr/>
          </p:nvSpPr>
          <p:spPr>
            <a:xfrm>
              <a:off x="1863089" y="904747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0"/>
                  </a:moveTo>
                  <a:lnTo>
                    <a:pt x="0" y="33528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7" name="object 3727"/>
            <p:cNvSpPr/>
            <p:nvPr/>
          </p:nvSpPr>
          <p:spPr>
            <a:xfrm>
              <a:off x="1863674" y="901913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8" name="object 3728"/>
            <p:cNvSpPr/>
            <p:nvPr/>
          </p:nvSpPr>
          <p:spPr>
            <a:xfrm>
              <a:off x="1864359" y="89903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9" name="object 3729"/>
            <p:cNvSpPr/>
            <p:nvPr/>
          </p:nvSpPr>
          <p:spPr>
            <a:xfrm>
              <a:off x="1863820" y="896217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30" name="object 3730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4432300" y="3403600"/>
              <a:ext cx="607060" cy="415289"/>
            </a:xfrm>
            <a:prstGeom prst="rect">
              <a:avLst/>
            </a:prstGeom>
          </p:spPr>
        </p:pic>
        <p:sp>
          <p:nvSpPr>
            <p:cNvPr id="3731" name="object 3731"/>
            <p:cNvSpPr/>
            <p:nvPr/>
          </p:nvSpPr>
          <p:spPr>
            <a:xfrm>
              <a:off x="1864359" y="8599170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0"/>
                  </a:moveTo>
                  <a:lnTo>
                    <a:pt x="0" y="33527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2" name="object 3732"/>
            <p:cNvSpPr/>
            <p:nvPr/>
          </p:nvSpPr>
          <p:spPr>
            <a:xfrm>
              <a:off x="1864827" y="857069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3" name="object 3733"/>
            <p:cNvSpPr/>
            <p:nvPr/>
          </p:nvSpPr>
          <p:spPr>
            <a:xfrm>
              <a:off x="1864359" y="85420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4" name="object 3734"/>
            <p:cNvSpPr/>
            <p:nvPr/>
          </p:nvSpPr>
          <p:spPr>
            <a:xfrm>
              <a:off x="1864973" y="851372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5" name="object 3735"/>
            <p:cNvSpPr/>
            <p:nvPr/>
          </p:nvSpPr>
          <p:spPr>
            <a:xfrm>
              <a:off x="1865629" y="8153399"/>
              <a:ext cx="0" cy="332740"/>
            </a:xfrm>
            <a:custGeom>
              <a:avLst/>
              <a:gdLst/>
              <a:ahLst/>
              <a:cxnLst/>
              <a:rect l="l" t="t" r="r" b="b"/>
              <a:pathLst>
                <a:path h="332740">
                  <a:moveTo>
                    <a:pt x="0" y="0"/>
                  </a:moveTo>
                  <a:lnTo>
                    <a:pt x="0" y="33274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6" name="object 3736"/>
            <p:cNvSpPr/>
            <p:nvPr/>
          </p:nvSpPr>
          <p:spPr>
            <a:xfrm>
              <a:off x="4433569" y="8154670"/>
              <a:ext cx="1270" cy="332740"/>
            </a:xfrm>
            <a:custGeom>
              <a:avLst/>
              <a:gdLst/>
              <a:ahLst/>
              <a:cxnLst/>
              <a:rect l="l" t="t" r="r" b="b"/>
              <a:pathLst>
                <a:path w="1270" h="332740">
                  <a:moveTo>
                    <a:pt x="0" y="3327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7" name="object 3737"/>
            <p:cNvSpPr/>
            <p:nvPr/>
          </p:nvSpPr>
          <p:spPr>
            <a:xfrm>
              <a:off x="4433569" y="85153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8" name="object 3738"/>
            <p:cNvSpPr/>
            <p:nvPr/>
          </p:nvSpPr>
          <p:spPr>
            <a:xfrm>
              <a:off x="4433825" y="854401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9" name="object 3739"/>
            <p:cNvSpPr/>
            <p:nvPr/>
          </p:nvSpPr>
          <p:spPr>
            <a:xfrm>
              <a:off x="4433751" y="857249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0" name="object 3740"/>
            <p:cNvSpPr/>
            <p:nvPr/>
          </p:nvSpPr>
          <p:spPr>
            <a:xfrm>
              <a:off x="4432300" y="8600439"/>
              <a:ext cx="1270" cy="335280"/>
            </a:xfrm>
            <a:custGeom>
              <a:avLst/>
              <a:gdLst/>
              <a:ahLst/>
              <a:cxnLst/>
              <a:rect l="l" t="t" r="r" b="b"/>
              <a:pathLst>
                <a:path w="1270" h="335279">
                  <a:moveTo>
                    <a:pt x="0" y="33527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1" name="object 3741"/>
            <p:cNvSpPr/>
            <p:nvPr/>
          </p:nvSpPr>
          <p:spPr>
            <a:xfrm>
              <a:off x="4432300" y="89636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2" name="object 3742"/>
            <p:cNvSpPr/>
            <p:nvPr/>
          </p:nvSpPr>
          <p:spPr>
            <a:xfrm>
              <a:off x="4432672" y="899246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3" name="object 3743"/>
            <p:cNvSpPr/>
            <p:nvPr/>
          </p:nvSpPr>
          <p:spPr>
            <a:xfrm>
              <a:off x="4432300" y="90208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4" name="object 3744"/>
            <p:cNvSpPr/>
            <p:nvPr/>
          </p:nvSpPr>
          <p:spPr>
            <a:xfrm>
              <a:off x="4432300" y="9050020"/>
              <a:ext cx="0" cy="334010"/>
            </a:xfrm>
            <a:custGeom>
              <a:avLst/>
              <a:gdLst/>
              <a:ahLst/>
              <a:cxnLst/>
              <a:rect l="l" t="t" r="r" b="b"/>
              <a:pathLst>
                <a:path h="334009">
                  <a:moveTo>
                    <a:pt x="0" y="33400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5" name="object 3745"/>
            <p:cNvSpPr/>
            <p:nvPr/>
          </p:nvSpPr>
          <p:spPr>
            <a:xfrm>
              <a:off x="4431029" y="94119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6" name="object 3746"/>
            <p:cNvSpPr/>
            <p:nvPr/>
          </p:nvSpPr>
          <p:spPr>
            <a:xfrm>
              <a:off x="4431520" y="944090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7" name="object 3747"/>
            <p:cNvSpPr/>
            <p:nvPr/>
          </p:nvSpPr>
          <p:spPr>
            <a:xfrm>
              <a:off x="4431029" y="94691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8" name="object 3748"/>
            <p:cNvSpPr/>
            <p:nvPr/>
          </p:nvSpPr>
          <p:spPr>
            <a:xfrm>
              <a:off x="4431029" y="9498329"/>
              <a:ext cx="0" cy="331470"/>
            </a:xfrm>
            <a:custGeom>
              <a:avLst/>
              <a:gdLst/>
              <a:ahLst/>
              <a:cxnLst/>
              <a:rect l="l" t="t" r="r" b="b"/>
              <a:pathLst>
                <a:path h="331470">
                  <a:moveTo>
                    <a:pt x="0" y="3314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9" name="object 3749"/>
            <p:cNvSpPr/>
            <p:nvPr/>
          </p:nvSpPr>
          <p:spPr>
            <a:xfrm>
              <a:off x="3987800" y="8157210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h="330200">
                  <a:moveTo>
                    <a:pt x="0" y="3302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0" name="object 3750"/>
            <p:cNvSpPr/>
            <p:nvPr/>
          </p:nvSpPr>
          <p:spPr>
            <a:xfrm>
              <a:off x="3986529" y="85153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1" name="object 3751"/>
            <p:cNvSpPr/>
            <p:nvPr/>
          </p:nvSpPr>
          <p:spPr>
            <a:xfrm>
              <a:off x="3987054" y="854438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2" name="object 3752"/>
            <p:cNvSpPr/>
            <p:nvPr/>
          </p:nvSpPr>
          <p:spPr>
            <a:xfrm>
              <a:off x="3986529" y="857249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3" name="object 3753"/>
            <p:cNvSpPr/>
            <p:nvPr/>
          </p:nvSpPr>
          <p:spPr>
            <a:xfrm>
              <a:off x="3986529" y="8601710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33528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4" name="object 3754"/>
            <p:cNvSpPr/>
            <p:nvPr/>
          </p:nvSpPr>
          <p:spPr>
            <a:xfrm>
              <a:off x="3985974" y="896434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5" name="object 3755"/>
            <p:cNvSpPr/>
            <p:nvPr/>
          </p:nvSpPr>
          <p:spPr>
            <a:xfrm>
              <a:off x="3985901" y="899282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6" name="object 3756"/>
            <p:cNvSpPr/>
            <p:nvPr/>
          </p:nvSpPr>
          <p:spPr>
            <a:xfrm>
              <a:off x="3985260" y="90208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7" name="object 3757"/>
            <p:cNvSpPr/>
            <p:nvPr/>
          </p:nvSpPr>
          <p:spPr>
            <a:xfrm>
              <a:off x="3985260" y="9050020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3352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8" name="object 3758"/>
            <p:cNvSpPr/>
            <p:nvPr/>
          </p:nvSpPr>
          <p:spPr>
            <a:xfrm>
              <a:off x="3984821" y="941278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9" name="object 3759"/>
            <p:cNvSpPr/>
            <p:nvPr/>
          </p:nvSpPr>
          <p:spPr>
            <a:xfrm>
              <a:off x="3985260" y="94411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0" name="object 3760"/>
            <p:cNvSpPr/>
            <p:nvPr/>
          </p:nvSpPr>
          <p:spPr>
            <a:xfrm>
              <a:off x="3985260" y="94691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1" name="object 3761"/>
            <p:cNvSpPr/>
            <p:nvPr/>
          </p:nvSpPr>
          <p:spPr>
            <a:xfrm>
              <a:off x="3983989" y="9498329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h="330200">
                  <a:moveTo>
                    <a:pt x="0" y="3302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2" name="object 3762"/>
            <p:cNvSpPr/>
            <p:nvPr/>
          </p:nvSpPr>
          <p:spPr>
            <a:xfrm>
              <a:off x="6555739" y="8149589"/>
              <a:ext cx="1270" cy="294640"/>
            </a:xfrm>
            <a:custGeom>
              <a:avLst/>
              <a:gdLst/>
              <a:ahLst/>
              <a:cxnLst/>
              <a:rect l="l" t="t" r="r" b="b"/>
              <a:pathLst>
                <a:path w="1270" h="294640">
                  <a:moveTo>
                    <a:pt x="0" y="2946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3" name="object 3763"/>
            <p:cNvSpPr/>
            <p:nvPr/>
          </p:nvSpPr>
          <p:spPr>
            <a:xfrm>
              <a:off x="6555739" y="84721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4" name="object 3764"/>
            <p:cNvSpPr/>
            <p:nvPr/>
          </p:nvSpPr>
          <p:spPr>
            <a:xfrm>
              <a:off x="6555739" y="85001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5" name="object 3765"/>
            <p:cNvSpPr/>
            <p:nvPr/>
          </p:nvSpPr>
          <p:spPr>
            <a:xfrm>
              <a:off x="6555806" y="852921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6" name="object 3766"/>
            <p:cNvSpPr/>
            <p:nvPr/>
          </p:nvSpPr>
          <p:spPr>
            <a:xfrm>
              <a:off x="6554470" y="8557260"/>
              <a:ext cx="1270" cy="335280"/>
            </a:xfrm>
            <a:custGeom>
              <a:avLst/>
              <a:gdLst/>
              <a:ahLst/>
              <a:cxnLst/>
              <a:rect l="l" t="t" r="r" b="b"/>
              <a:pathLst>
                <a:path w="1270" h="335279">
                  <a:moveTo>
                    <a:pt x="0" y="33528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7" name="object 3767"/>
            <p:cNvSpPr/>
            <p:nvPr/>
          </p:nvSpPr>
          <p:spPr>
            <a:xfrm>
              <a:off x="6554470" y="89204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8" name="object 3768"/>
            <p:cNvSpPr/>
            <p:nvPr/>
          </p:nvSpPr>
          <p:spPr>
            <a:xfrm>
              <a:off x="6554633" y="894917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9" name="object 3769"/>
            <p:cNvSpPr/>
            <p:nvPr/>
          </p:nvSpPr>
          <p:spPr>
            <a:xfrm>
              <a:off x="6554553" y="897766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0" name="object 3770"/>
            <p:cNvSpPr/>
            <p:nvPr/>
          </p:nvSpPr>
          <p:spPr>
            <a:xfrm>
              <a:off x="6553200" y="9005570"/>
              <a:ext cx="1270" cy="335280"/>
            </a:xfrm>
            <a:custGeom>
              <a:avLst/>
              <a:gdLst/>
              <a:ahLst/>
              <a:cxnLst/>
              <a:rect l="l" t="t" r="r" b="b"/>
              <a:pathLst>
                <a:path w="1270" h="335279">
                  <a:moveTo>
                    <a:pt x="0" y="33527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1" name="object 3771"/>
            <p:cNvSpPr/>
            <p:nvPr/>
          </p:nvSpPr>
          <p:spPr>
            <a:xfrm>
              <a:off x="6553200" y="93687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2" name="object 3772"/>
            <p:cNvSpPr/>
            <p:nvPr/>
          </p:nvSpPr>
          <p:spPr>
            <a:xfrm>
              <a:off x="6553380" y="939762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3" name="object 3773"/>
            <p:cNvSpPr/>
            <p:nvPr/>
          </p:nvSpPr>
          <p:spPr>
            <a:xfrm>
              <a:off x="6553200" y="94259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4" name="object 3774"/>
            <p:cNvSpPr/>
            <p:nvPr/>
          </p:nvSpPr>
          <p:spPr>
            <a:xfrm>
              <a:off x="6551929" y="9455149"/>
              <a:ext cx="1270" cy="293370"/>
            </a:xfrm>
            <a:custGeom>
              <a:avLst/>
              <a:gdLst/>
              <a:ahLst/>
              <a:cxnLst/>
              <a:rect l="l" t="t" r="r" b="b"/>
              <a:pathLst>
                <a:path w="1270" h="293370">
                  <a:moveTo>
                    <a:pt x="0" y="2933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5" name="object 3775"/>
            <p:cNvSpPr/>
            <p:nvPr/>
          </p:nvSpPr>
          <p:spPr>
            <a:xfrm>
              <a:off x="6109970" y="8152129"/>
              <a:ext cx="0" cy="332740"/>
            </a:xfrm>
            <a:custGeom>
              <a:avLst/>
              <a:gdLst/>
              <a:ahLst/>
              <a:cxnLst/>
              <a:rect l="l" t="t" r="r" b="b"/>
              <a:pathLst>
                <a:path h="332740">
                  <a:moveTo>
                    <a:pt x="0" y="3327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6" name="object 3776"/>
            <p:cNvSpPr/>
            <p:nvPr/>
          </p:nvSpPr>
          <p:spPr>
            <a:xfrm>
              <a:off x="6109970" y="85128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7" name="object 3777"/>
            <p:cNvSpPr/>
            <p:nvPr/>
          </p:nvSpPr>
          <p:spPr>
            <a:xfrm>
              <a:off x="6109450" y="854147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8" name="object 3778"/>
            <p:cNvSpPr/>
            <p:nvPr/>
          </p:nvSpPr>
          <p:spPr>
            <a:xfrm>
              <a:off x="6109380" y="856995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9" name="object 3779"/>
            <p:cNvSpPr/>
            <p:nvPr/>
          </p:nvSpPr>
          <p:spPr>
            <a:xfrm>
              <a:off x="6108700" y="859789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33528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0" name="object 3780"/>
            <p:cNvSpPr/>
            <p:nvPr/>
          </p:nvSpPr>
          <p:spPr>
            <a:xfrm>
              <a:off x="6108700" y="89611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1" name="object 3781"/>
            <p:cNvSpPr/>
            <p:nvPr/>
          </p:nvSpPr>
          <p:spPr>
            <a:xfrm>
              <a:off x="6108356" y="898991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2" name="object 3782"/>
            <p:cNvSpPr/>
            <p:nvPr/>
          </p:nvSpPr>
          <p:spPr>
            <a:xfrm>
              <a:off x="6108700" y="9018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3" name="object 3783"/>
            <p:cNvSpPr/>
            <p:nvPr/>
          </p:nvSpPr>
          <p:spPr>
            <a:xfrm>
              <a:off x="6107429" y="9047479"/>
              <a:ext cx="1270" cy="334010"/>
            </a:xfrm>
            <a:custGeom>
              <a:avLst/>
              <a:gdLst/>
              <a:ahLst/>
              <a:cxnLst/>
              <a:rect l="l" t="t" r="r" b="b"/>
              <a:pathLst>
                <a:path w="1270" h="334009">
                  <a:moveTo>
                    <a:pt x="0" y="33401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4" name="object 3784"/>
            <p:cNvSpPr/>
            <p:nvPr/>
          </p:nvSpPr>
          <p:spPr>
            <a:xfrm>
              <a:off x="6107429" y="94094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5" name="object 3785"/>
            <p:cNvSpPr/>
            <p:nvPr/>
          </p:nvSpPr>
          <p:spPr>
            <a:xfrm>
              <a:off x="6107263" y="943835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6" name="object 3786"/>
            <p:cNvSpPr/>
            <p:nvPr/>
          </p:nvSpPr>
          <p:spPr>
            <a:xfrm>
              <a:off x="6107429" y="94665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7" name="object 3787"/>
            <p:cNvSpPr/>
            <p:nvPr/>
          </p:nvSpPr>
          <p:spPr>
            <a:xfrm>
              <a:off x="6106159" y="9495789"/>
              <a:ext cx="1270" cy="332740"/>
            </a:xfrm>
            <a:custGeom>
              <a:avLst/>
              <a:gdLst/>
              <a:ahLst/>
              <a:cxnLst/>
              <a:rect l="l" t="t" r="r" b="b"/>
              <a:pathLst>
                <a:path w="1270" h="332740">
                  <a:moveTo>
                    <a:pt x="0" y="3327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8" name="object 3788"/>
            <p:cNvSpPr/>
            <p:nvPr/>
          </p:nvSpPr>
          <p:spPr>
            <a:xfrm>
              <a:off x="12049760" y="8999220"/>
              <a:ext cx="180340" cy="283210"/>
            </a:xfrm>
            <a:custGeom>
              <a:avLst/>
              <a:gdLst/>
              <a:ahLst/>
              <a:cxnLst/>
              <a:rect l="l" t="t" r="r" b="b"/>
              <a:pathLst>
                <a:path w="180340" h="283209">
                  <a:moveTo>
                    <a:pt x="0" y="283209"/>
                  </a:moveTo>
                  <a:lnTo>
                    <a:pt x="180340" y="0"/>
                  </a:lnTo>
                </a:path>
              </a:pathLst>
            </a:custGeom>
            <a:ln w="9143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9" name="object 3789"/>
            <p:cNvSpPr/>
            <p:nvPr/>
          </p:nvSpPr>
          <p:spPr>
            <a:xfrm>
              <a:off x="12034019" y="93060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9"/>
                  </a:moveTo>
                  <a:lnTo>
                    <a:pt x="304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0" name="object 3790"/>
            <p:cNvSpPr/>
            <p:nvPr/>
          </p:nvSpPr>
          <p:spPr>
            <a:xfrm>
              <a:off x="12019279" y="93294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1" name="object 3791"/>
            <p:cNvSpPr/>
            <p:nvPr/>
          </p:nvSpPr>
          <p:spPr>
            <a:xfrm>
              <a:off x="12002770" y="93535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2" name="object 3792"/>
            <p:cNvSpPr/>
            <p:nvPr/>
          </p:nvSpPr>
          <p:spPr>
            <a:xfrm>
              <a:off x="11807189" y="9377679"/>
              <a:ext cx="181610" cy="281940"/>
            </a:xfrm>
            <a:custGeom>
              <a:avLst/>
              <a:gdLst/>
              <a:ahLst/>
              <a:cxnLst/>
              <a:rect l="l" t="t" r="r" b="b"/>
              <a:pathLst>
                <a:path w="181609" h="281940">
                  <a:moveTo>
                    <a:pt x="0" y="281940"/>
                  </a:moveTo>
                  <a:lnTo>
                    <a:pt x="18161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3" name="object 3793"/>
            <p:cNvSpPr/>
            <p:nvPr/>
          </p:nvSpPr>
          <p:spPr>
            <a:xfrm>
              <a:off x="11792044" y="96836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9"/>
                  </a:moveTo>
                  <a:lnTo>
                    <a:pt x="304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4" name="object 3794"/>
            <p:cNvSpPr/>
            <p:nvPr/>
          </p:nvSpPr>
          <p:spPr>
            <a:xfrm>
              <a:off x="11776675" y="970760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9"/>
                  </a:moveTo>
                  <a:lnTo>
                    <a:pt x="304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5" name="object 3795"/>
            <p:cNvSpPr/>
            <p:nvPr/>
          </p:nvSpPr>
          <p:spPr>
            <a:xfrm>
              <a:off x="11761307" y="97315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9"/>
                  </a:moveTo>
                  <a:lnTo>
                    <a:pt x="304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6" name="object 3796"/>
            <p:cNvSpPr/>
            <p:nvPr/>
          </p:nvSpPr>
          <p:spPr>
            <a:xfrm>
              <a:off x="11634470" y="9756139"/>
              <a:ext cx="111760" cy="173990"/>
            </a:xfrm>
            <a:custGeom>
              <a:avLst/>
              <a:gdLst/>
              <a:ahLst/>
              <a:cxnLst/>
              <a:rect l="l" t="t" r="r" b="b"/>
              <a:pathLst>
                <a:path w="111759" h="173990">
                  <a:moveTo>
                    <a:pt x="0" y="173989"/>
                  </a:moveTo>
                  <a:lnTo>
                    <a:pt x="11176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7" name="object 3797"/>
            <p:cNvSpPr/>
            <p:nvPr/>
          </p:nvSpPr>
          <p:spPr>
            <a:xfrm>
              <a:off x="11037570" y="9865360"/>
              <a:ext cx="40640" cy="64769"/>
            </a:xfrm>
            <a:custGeom>
              <a:avLst/>
              <a:gdLst/>
              <a:ahLst/>
              <a:cxnLst/>
              <a:rect l="l" t="t" r="r" b="b"/>
              <a:pathLst>
                <a:path w="40640" h="64770">
                  <a:moveTo>
                    <a:pt x="40640" y="0"/>
                  </a:moveTo>
                  <a:lnTo>
                    <a:pt x="0" y="647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8" name="object 3798"/>
            <p:cNvSpPr/>
            <p:nvPr/>
          </p:nvSpPr>
          <p:spPr>
            <a:xfrm>
              <a:off x="11093449" y="98412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9" name="object 3799"/>
            <p:cNvSpPr/>
            <p:nvPr/>
          </p:nvSpPr>
          <p:spPr>
            <a:xfrm>
              <a:off x="11108689" y="98170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0" name="object 3800"/>
            <p:cNvSpPr/>
            <p:nvPr/>
          </p:nvSpPr>
          <p:spPr>
            <a:xfrm>
              <a:off x="11123929" y="97942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1" name="object 3801"/>
            <p:cNvSpPr/>
            <p:nvPr/>
          </p:nvSpPr>
          <p:spPr>
            <a:xfrm>
              <a:off x="11140439" y="9488170"/>
              <a:ext cx="180340" cy="281940"/>
            </a:xfrm>
            <a:custGeom>
              <a:avLst/>
              <a:gdLst/>
              <a:ahLst/>
              <a:cxnLst/>
              <a:rect l="l" t="t" r="r" b="b"/>
              <a:pathLst>
                <a:path w="180340" h="281940">
                  <a:moveTo>
                    <a:pt x="180340" y="0"/>
                  </a:moveTo>
                  <a:lnTo>
                    <a:pt x="0" y="28193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2" name="object 3802"/>
            <p:cNvSpPr/>
            <p:nvPr/>
          </p:nvSpPr>
          <p:spPr>
            <a:xfrm>
              <a:off x="11335747" y="9464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304" y="0"/>
                  </a:moveTo>
                  <a:lnTo>
                    <a:pt x="0" y="4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3" name="object 3803"/>
            <p:cNvSpPr/>
            <p:nvPr/>
          </p:nvSpPr>
          <p:spPr>
            <a:xfrm>
              <a:off x="11351260" y="94399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4" name="object 3804"/>
            <p:cNvSpPr/>
            <p:nvPr/>
          </p:nvSpPr>
          <p:spPr>
            <a:xfrm>
              <a:off x="11366499" y="94157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5" name="object 3805"/>
            <p:cNvSpPr/>
            <p:nvPr/>
          </p:nvSpPr>
          <p:spPr>
            <a:xfrm>
              <a:off x="11381739" y="9110979"/>
              <a:ext cx="180340" cy="281940"/>
            </a:xfrm>
            <a:custGeom>
              <a:avLst/>
              <a:gdLst/>
              <a:ahLst/>
              <a:cxnLst/>
              <a:rect l="l" t="t" r="r" b="b"/>
              <a:pathLst>
                <a:path w="180340" h="281940">
                  <a:moveTo>
                    <a:pt x="180340" y="0"/>
                  </a:moveTo>
                  <a:lnTo>
                    <a:pt x="0" y="28194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6" name="object 3806"/>
            <p:cNvSpPr/>
            <p:nvPr/>
          </p:nvSpPr>
          <p:spPr>
            <a:xfrm>
              <a:off x="11577320" y="908684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7" name="object 3807"/>
            <p:cNvSpPr/>
            <p:nvPr/>
          </p:nvSpPr>
          <p:spPr>
            <a:xfrm>
              <a:off x="11592560" y="90627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8" name="object 3808"/>
            <p:cNvSpPr/>
            <p:nvPr/>
          </p:nvSpPr>
          <p:spPr>
            <a:xfrm>
              <a:off x="11608459" y="90385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304" y="0"/>
                  </a:moveTo>
                  <a:lnTo>
                    <a:pt x="0" y="4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9" name="object 3809"/>
            <p:cNvSpPr/>
            <p:nvPr/>
          </p:nvSpPr>
          <p:spPr>
            <a:xfrm>
              <a:off x="11624310" y="8727439"/>
              <a:ext cx="184150" cy="287020"/>
            </a:xfrm>
            <a:custGeom>
              <a:avLst/>
              <a:gdLst/>
              <a:ahLst/>
              <a:cxnLst/>
              <a:rect l="l" t="t" r="r" b="b"/>
              <a:pathLst>
                <a:path w="184150" h="287020">
                  <a:moveTo>
                    <a:pt x="184150" y="0"/>
                  </a:moveTo>
                  <a:lnTo>
                    <a:pt x="0" y="28701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0" name="object 3810"/>
            <p:cNvSpPr/>
            <p:nvPr/>
          </p:nvSpPr>
          <p:spPr>
            <a:xfrm>
              <a:off x="9667239" y="9758679"/>
              <a:ext cx="264160" cy="171450"/>
            </a:xfrm>
            <a:custGeom>
              <a:avLst/>
              <a:gdLst/>
              <a:ahLst/>
              <a:cxnLst/>
              <a:rect l="l" t="t" r="r" b="b"/>
              <a:pathLst>
                <a:path w="264159" h="171450">
                  <a:moveTo>
                    <a:pt x="0" y="0"/>
                  </a:moveTo>
                  <a:lnTo>
                    <a:pt x="264160" y="171450"/>
                  </a:lnTo>
                </a:path>
              </a:pathLst>
            </a:custGeom>
            <a:ln w="9143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1" name="object 3811"/>
            <p:cNvSpPr/>
            <p:nvPr/>
          </p:nvSpPr>
          <p:spPr>
            <a:xfrm>
              <a:off x="9643114" y="974329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0"/>
                  </a:moveTo>
                  <a:lnTo>
                    <a:pt x="469" y="304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2" name="object 3812"/>
            <p:cNvSpPr/>
            <p:nvPr/>
          </p:nvSpPr>
          <p:spPr>
            <a:xfrm>
              <a:off x="9618979" y="972819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3" name="object 3813"/>
            <p:cNvSpPr/>
            <p:nvPr/>
          </p:nvSpPr>
          <p:spPr>
            <a:xfrm>
              <a:off x="9594849" y="97129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4" name="object 3814"/>
            <p:cNvSpPr/>
            <p:nvPr/>
          </p:nvSpPr>
          <p:spPr>
            <a:xfrm>
              <a:off x="9278620" y="9507220"/>
              <a:ext cx="293370" cy="190500"/>
            </a:xfrm>
            <a:custGeom>
              <a:avLst/>
              <a:gdLst/>
              <a:ahLst/>
              <a:cxnLst/>
              <a:rect l="l" t="t" r="r" b="b"/>
              <a:pathLst>
                <a:path w="293370" h="190500">
                  <a:moveTo>
                    <a:pt x="0" y="0"/>
                  </a:moveTo>
                  <a:lnTo>
                    <a:pt x="293370" y="19049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5" name="object 3815"/>
            <p:cNvSpPr/>
            <p:nvPr/>
          </p:nvSpPr>
          <p:spPr>
            <a:xfrm>
              <a:off x="10529304" y="99171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0"/>
                  </a:moveTo>
                  <a:lnTo>
                    <a:pt x="469" y="304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6" name="object 3816"/>
            <p:cNvSpPr/>
            <p:nvPr/>
          </p:nvSpPr>
          <p:spPr>
            <a:xfrm>
              <a:off x="10224770" y="9720579"/>
              <a:ext cx="280670" cy="181610"/>
            </a:xfrm>
            <a:custGeom>
              <a:avLst/>
              <a:gdLst/>
              <a:ahLst/>
              <a:cxnLst/>
              <a:rect l="l" t="t" r="r" b="b"/>
              <a:pathLst>
                <a:path w="280670" h="181609">
                  <a:moveTo>
                    <a:pt x="0" y="0"/>
                  </a:moveTo>
                  <a:lnTo>
                    <a:pt x="280670" y="18161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7" name="object 3817"/>
            <p:cNvSpPr/>
            <p:nvPr/>
          </p:nvSpPr>
          <p:spPr>
            <a:xfrm>
              <a:off x="10200639" y="97040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8" name="object 3818"/>
            <p:cNvSpPr/>
            <p:nvPr/>
          </p:nvSpPr>
          <p:spPr>
            <a:xfrm>
              <a:off x="10176510" y="96888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9" name="object 3819"/>
            <p:cNvSpPr/>
            <p:nvPr/>
          </p:nvSpPr>
          <p:spPr>
            <a:xfrm>
              <a:off x="10152379" y="96735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0" name="object 3820"/>
            <p:cNvSpPr/>
            <p:nvPr/>
          </p:nvSpPr>
          <p:spPr>
            <a:xfrm>
              <a:off x="9847579" y="9476739"/>
              <a:ext cx="281940" cy="181610"/>
            </a:xfrm>
            <a:custGeom>
              <a:avLst/>
              <a:gdLst/>
              <a:ahLst/>
              <a:cxnLst/>
              <a:rect l="l" t="t" r="r" b="b"/>
              <a:pathLst>
                <a:path w="281940" h="181609">
                  <a:moveTo>
                    <a:pt x="0" y="0"/>
                  </a:moveTo>
                  <a:lnTo>
                    <a:pt x="281940" y="18160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1" name="object 3821"/>
            <p:cNvSpPr/>
            <p:nvPr/>
          </p:nvSpPr>
          <p:spPr>
            <a:xfrm>
              <a:off x="9823449" y="946149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2" name="object 3822"/>
            <p:cNvSpPr/>
            <p:nvPr/>
          </p:nvSpPr>
          <p:spPr>
            <a:xfrm>
              <a:off x="9799999" y="94457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0"/>
                  </a:moveTo>
                  <a:lnTo>
                    <a:pt x="469" y="304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3" name="object 3823"/>
            <p:cNvSpPr/>
            <p:nvPr/>
          </p:nvSpPr>
          <p:spPr>
            <a:xfrm>
              <a:off x="9776460" y="94297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4" name="object 3824"/>
            <p:cNvSpPr/>
            <p:nvPr/>
          </p:nvSpPr>
          <p:spPr>
            <a:xfrm>
              <a:off x="9458960" y="9225279"/>
              <a:ext cx="293370" cy="189230"/>
            </a:xfrm>
            <a:custGeom>
              <a:avLst/>
              <a:gdLst/>
              <a:ahLst/>
              <a:cxnLst/>
              <a:rect l="l" t="t" r="r" b="b"/>
              <a:pathLst>
                <a:path w="293370" h="189229">
                  <a:moveTo>
                    <a:pt x="0" y="0"/>
                  </a:moveTo>
                  <a:lnTo>
                    <a:pt x="293370" y="18923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5" name="object 3825"/>
            <p:cNvSpPr/>
            <p:nvPr/>
          </p:nvSpPr>
          <p:spPr>
            <a:xfrm>
              <a:off x="5012689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6" name="object 3826"/>
            <p:cNvSpPr/>
            <p:nvPr/>
          </p:nvSpPr>
          <p:spPr>
            <a:xfrm>
              <a:off x="5040629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7" name="object 3827"/>
            <p:cNvSpPr/>
            <p:nvPr/>
          </p:nvSpPr>
          <p:spPr>
            <a:xfrm>
              <a:off x="5068570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8" name="object 3828"/>
            <p:cNvSpPr/>
            <p:nvPr/>
          </p:nvSpPr>
          <p:spPr>
            <a:xfrm>
              <a:off x="5096509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9" name="object 3829"/>
            <p:cNvSpPr/>
            <p:nvPr/>
          </p:nvSpPr>
          <p:spPr>
            <a:xfrm>
              <a:off x="5123179" y="3658870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279400" y="127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0" name="object 3830"/>
            <p:cNvSpPr/>
            <p:nvPr/>
          </p:nvSpPr>
          <p:spPr>
            <a:xfrm>
              <a:off x="541400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1" name="object 3831"/>
            <p:cNvSpPr/>
            <p:nvPr/>
          </p:nvSpPr>
          <p:spPr>
            <a:xfrm>
              <a:off x="5441950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2" name="object 3832"/>
            <p:cNvSpPr/>
            <p:nvPr/>
          </p:nvSpPr>
          <p:spPr>
            <a:xfrm>
              <a:off x="546988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3" name="object 3833"/>
            <p:cNvSpPr/>
            <p:nvPr/>
          </p:nvSpPr>
          <p:spPr>
            <a:xfrm>
              <a:off x="549782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4" name="object 3834"/>
            <p:cNvSpPr/>
            <p:nvPr/>
          </p:nvSpPr>
          <p:spPr>
            <a:xfrm>
              <a:off x="5525770" y="3660139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27940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5" name="object 3835"/>
            <p:cNvSpPr/>
            <p:nvPr/>
          </p:nvSpPr>
          <p:spPr>
            <a:xfrm>
              <a:off x="5816600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6" name="object 3836"/>
            <p:cNvSpPr/>
            <p:nvPr/>
          </p:nvSpPr>
          <p:spPr>
            <a:xfrm>
              <a:off x="584453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7" name="object 3837"/>
            <p:cNvSpPr/>
            <p:nvPr/>
          </p:nvSpPr>
          <p:spPr>
            <a:xfrm>
              <a:off x="587247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8" name="object 3838"/>
            <p:cNvSpPr/>
            <p:nvPr/>
          </p:nvSpPr>
          <p:spPr>
            <a:xfrm>
              <a:off x="5900420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9" name="object 3839"/>
            <p:cNvSpPr/>
            <p:nvPr/>
          </p:nvSpPr>
          <p:spPr>
            <a:xfrm>
              <a:off x="588263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0" name="object 3840"/>
            <p:cNvSpPr/>
            <p:nvPr/>
          </p:nvSpPr>
          <p:spPr>
            <a:xfrm>
              <a:off x="5854700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1" name="object 3841"/>
            <p:cNvSpPr/>
            <p:nvPr/>
          </p:nvSpPr>
          <p:spPr>
            <a:xfrm>
              <a:off x="5563870" y="340995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2" name="object 3842"/>
            <p:cNvSpPr/>
            <p:nvPr/>
          </p:nvSpPr>
          <p:spPr>
            <a:xfrm>
              <a:off x="553592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3" name="object 3843"/>
            <p:cNvSpPr/>
            <p:nvPr/>
          </p:nvSpPr>
          <p:spPr>
            <a:xfrm>
              <a:off x="550798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4" name="object 3844"/>
            <p:cNvSpPr/>
            <p:nvPr/>
          </p:nvSpPr>
          <p:spPr>
            <a:xfrm>
              <a:off x="5480050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5" name="object 3845"/>
            <p:cNvSpPr/>
            <p:nvPr/>
          </p:nvSpPr>
          <p:spPr>
            <a:xfrm>
              <a:off x="545210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6" name="object 3846"/>
            <p:cNvSpPr/>
            <p:nvPr/>
          </p:nvSpPr>
          <p:spPr>
            <a:xfrm>
              <a:off x="5161279" y="340995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7" name="object 3847"/>
            <p:cNvSpPr/>
            <p:nvPr/>
          </p:nvSpPr>
          <p:spPr>
            <a:xfrm>
              <a:off x="5133339" y="3409950"/>
              <a:ext cx="17780" cy="1270"/>
            </a:xfrm>
            <a:custGeom>
              <a:avLst/>
              <a:gdLst/>
              <a:ahLst/>
              <a:cxnLst/>
              <a:rect l="l" t="t" r="r" b="b"/>
              <a:pathLst>
                <a:path w="17779" h="1270">
                  <a:moveTo>
                    <a:pt x="0" y="127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8" name="object 3848"/>
            <p:cNvSpPr/>
            <p:nvPr/>
          </p:nvSpPr>
          <p:spPr>
            <a:xfrm>
              <a:off x="5106670" y="34112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9" name="object 3849"/>
            <p:cNvSpPr/>
            <p:nvPr/>
          </p:nvSpPr>
          <p:spPr>
            <a:xfrm>
              <a:off x="5078729" y="34112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0" name="object 3850"/>
            <p:cNvSpPr/>
            <p:nvPr/>
          </p:nvSpPr>
          <p:spPr>
            <a:xfrm>
              <a:off x="5050789" y="34112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1" name="object 3851"/>
            <p:cNvSpPr/>
            <p:nvPr/>
          </p:nvSpPr>
          <p:spPr>
            <a:xfrm>
              <a:off x="8077199" y="6346189"/>
              <a:ext cx="241300" cy="5080"/>
            </a:xfrm>
            <a:custGeom>
              <a:avLst/>
              <a:gdLst/>
              <a:ahLst/>
              <a:cxnLst/>
              <a:rect l="l" t="t" r="r" b="b"/>
              <a:pathLst>
                <a:path w="241300" h="5079">
                  <a:moveTo>
                    <a:pt x="241300" y="0"/>
                  </a:moveTo>
                  <a:lnTo>
                    <a:pt x="0" y="5080"/>
                  </a:lnTo>
                </a:path>
              </a:pathLst>
            </a:custGeom>
            <a:ln w="15239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2" name="object 3852"/>
            <p:cNvSpPr/>
            <p:nvPr/>
          </p:nvSpPr>
          <p:spPr>
            <a:xfrm>
              <a:off x="8328660" y="634618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3" name="object 3853"/>
            <p:cNvSpPr/>
            <p:nvPr/>
          </p:nvSpPr>
          <p:spPr>
            <a:xfrm>
              <a:off x="8356599" y="634618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4" name="object 3854"/>
            <p:cNvSpPr/>
            <p:nvPr/>
          </p:nvSpPr>
          <p:spPr>
            <a:xfrm>
              <a:off x="8384539" y="634492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5" name="object 3855"/>
            <p:cNvSpPr/>
            <p:nvPr/>
          </p:nvSpPr>
          <p:spPr>
            <a:xfrm>
              <a:off x="7038339" y="6456679"/>
              <a:ext cx="259079" cy="34290"/>
            </a:xfrm>
            <a:custGeom>
              <a:avLst/>
              <a:gdLst/>
              <a:ahLst/>
              <a:cxnLst/>
              <a:rect l="l" t="t" r="r" b="b"/>
              <a:pathLst>
                <a:path w="259079" h="34289">
                  <a:moveTo>
                    <a:pt x="259079" y="0"/>
                  </a:moveTo>
                  <a:lnTo>
                    <a:pt x="0" y="34290"/>
                  </a:lnTo>
                </a:path>
              </a:pathLst>
            </a:custGeom>
            <a:ln w="15239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6" name="object 3856"/>
            <p:cNvSpPr/>
            <p:nvPr/>
          </p:nvSpPr>
          <p:spPr>
            <a:xfrm>
              <a:off x="7308850" y="6452870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39">
                  <a:moveTo>
                    <a:pt x="16509" y="0"/>
                  </a:moveTo>
                  <a:lnTo>
                    <a:pt x="0" y="254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7" name="object 3857"/>
            <p:cNvSpPr/>
            <p:nvPr/>
          </p:nvSpPr>
          <p:spPr>
            <a:xfrm>
              <a:off x="7336789" y="6449059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39">
                  <a:moveTo>
                    <a:pt x="16509" y="0"/>
                  </a:moveTo>
                  <a:lnTo>
                    <a:pt x="0" y="254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8" name="object 3858"/>
            <p:cNvSpPr/>
            <p:nvPr/>
          </p:nvSpPr>
          <p:spPr>
            <a:xfrm>
              <a:off x="7364729" y="6445250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39">
                  <a:moveTo>
                    <a:pt x="16509" y="0"/>
                  </a:moveTo>
                  <a:lnTo>
                    <a:pt x="0" y="254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9" name="object 3859"/>
            <p:cNvSpPr/>
            <p:nvPr/>
          </p:nvSpPr>
          <p:spPr>
            <a:xfrm>
              <a:off x="7391400" y="6441439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39">
                  <a:moveTo>
                    <a:pt x="16509" y="0"/>
                  </a:moveTo>
                  <a:lnTo>
                    <a:pt x="0" y="254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0" name="object 3860"/>
            <p:cNvSpPr/>
            <p:nvPr/>
          </p:nvSpPr>
          <p:spPr>
            <a:xfrm>
              <a:off x="7419339" y="6402070"/>
              <a:ext cx="276860" cy="38100"/>
            </a:xfrm>
            <a:custGeom>
              <a:avLst/>
              <a:gdLst/>
              <a:ahLst/>
              <a:cxnLst/>
              <a:rect l="l" t="t" r="r" b="b"/>
              <a:pathLst>
                <a:path w="276859" h="38100">
                  <a:moveTo>
                    <a:pt x="276859" y="0"/>
                  </a:moveTo>
                  <a:lnTo>
                    <a:pt x="0" y="3810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61" name="object 386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4445253" y="2707640"/>
              <a:ext cx="5829046" cy="4070350"/>
            </a:xfrm>
            <a:prstGeom prst="rect">
              <a:avLst/>
            </a:prstGeom>
          </p:spPr>
        </p:pic>
        <p:sp>
          <p:nvSpPr>
            <p:cNvPr id="3862" name="object 3862"/>
            <p:cNvSpPr/>
            <p:nvPr/>
          </p:nvSpPr>
          <p:spPr>
            <a:xfrm>
              <a:off x="7707629" y="6399529"/>
              <a:ext cx="16510" cy="1270"/>
            </a:xfrm>
            <a:custGeom>
              <a:avLst/>
              <a:gdLst/>
              <a:ahLst/>
              <a:cxnLst/>
              <a:rect l="l" t="t" r="r" b="b"/>
              <a:pathLst>
                <a:path w="16509" h="1270">
                  <a:moveTo>
                    <a:pt x="16509" y="0"/>
                  </a:moveTo>
                  <a:lnTo>
                    <a:pt x="0" y="127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3" name="object 3863"/>
            <p:cNvSpPr/>
            <p:nvPr/>
          </p:nvSpPr>
          <p:spPr>
            <a:xfrm>
              <a:off x="7735570" y="6395720"/>
              <a:ext cx="16510" cy="1270"/>
            </a:xfrm>
            <a:custGeom>
              <a:avLst/>
              <a:gdLst/>
              <a:ahLst/>
              <a:cxnLst/>
              <a:rect l="l" t="t" r="r" b="b"/>
              <a:pathLst>
                <a:path w="16509" h="1270">
                  <a:moveTo>
                    <a:pt x="16509" y="0"/>
                  </a:moveTo>
                  <a:lnTo>
                    <a:pt x="0" y="127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4" name="object 3864"/>
            <p:cNvSpPr/>
            <p:nvPr/>
          </p:nvSpPr>
          <p:spPr>
            <a:xfrm>
              <a:off x="7762239" y="6391909"/>
              <a:ext cx="16510" cy="1270"/>
            </a:xfrm>
            <a:custGeom>
              <a:avLst/>
              <a:gdLst/>
              <a:ahLst/>
              <a:cxnLst/>
              <a:rect l="l" t="t" r="r" b="b"/>
              <a:pathLst>
                <a:path w="16509" h="1270">
                  <a:moveTo>
                    <a:pt x="16509" y="0"/>
                  </a:moveTo>
                  <a:lnTo>
                    <a:pt x="0" y="127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5" name="object 3865"/>
            <p:cNvSpPr/>
            <p:nvPr/>
          </p:nvSpPr>
          <p:spPr>
            <a:xfrm>
              <a:off x="7790179" y="6388100"/>
              <a:ext cx="16510" cy="1270"/>
            </a:xfrm>
            <a:custGeom>
              <a:avLst/>
              <a:gdLst/>
              <a:ahLst/>
              <a:cxnLst/>
              <a:rect l="l" t="t" r="r" b="b"/>
              <a:pathLst>
                <a:path w="16509" h="1270">
                  <a:moveTo>
                    <a:pt x="16509" y="0"/>
                  </a:moveTo>
                  <a:lnTo>
                    <a:pt x="0" y="127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6" name="object 3866"/>
            <p:cNvSpPr/>
            <p:nvPr/>
          </p:nvSpPr>
          <p:spPr>
            <a:xfrm>
              <a:off x="7818120" y="6351270"/>
              <a:ext cx="259079" cy="35560"/>
            </a:xfrm>
            <a:custGeom>
              <a:avLst/>
              <a:gdLst/>
              <a:ahLst/>
              <a:cxnLst/>
              <a:rect l="l" t="t" r="r" b="b"/>
              <a:pathLst>
                <a:path w="259079" h="35560">
                  <a:moveTo>
                    <a:pt x="259079" y="0"/>
                  </a:moveTo>
                  <a:lnTo>
                    <a:pt x="0" y="3556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7" name="object 3867"/>
            <p:cNvSpPr/>
            <p:nvPr/>
          </p:nvSpPr>
          <p:spPr>
            <a:xfrm>
              <a:off x="6557009" y="6809739"/>
              <a:ext cx="200660" cy="226060"/>
            </a:xfrm>
            <a:custGeom>
              <a:avLst/>
              <a:gdLst/>
              <a:ahLst/>
              <a:cxnLst/>
              <a:rect l="l" t="t" r="r" b="b"/>
              <a:pathLst>
                <a:path w="200659" h="226059">
                  <a:moveTo>
                    <a:pt x="200659" y="0"/>
                  </a:moveTo>
                  <a:lnTo>
                    <a:pt x="0" y="226059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8" name="object 3868"/>
            <p:cNvSpPr/>
            <p:nvPr/>
          </p:nvSpPr>
          <p:spPr>
            <a:xfrm>
              <a:off x="6764020" y="678814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11429" y="0"/>
                  </a:moveTo>
                  <a:lnTo>
                    <a:pt x="0" y="1270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9" name="object 3869"/>
            <p:cNvSpPr/>
            <p:nvPr/>
          </p:nvSpPr>
          <p:spPr>
            <a:xfrm>
              <a:off x="6783070" y="676782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11429" y="0"/>
                  </a:moveTo>
                  <a:lnTo>
                    <a:pt x="0" y="1270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0" name="object 3870"/>
            <p:cNvSpPr/>
            <p:nvPr/>
          </p:nvSpPr>
          <p:spPr>
            <a:xfrm>
              <a:off x="6802120" y="6746239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10159" y="0"/>
                  </a:moveTo>
                  <a:lnTo>
                    <a:pt x="0" y="12699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1" name="object 3871"/>
            <p:cNvSpPr/>
            <p:nvPr/>
          </p:nvSpPr>
          <p:spPr>
            <a:xfrm>
              <a:off x="6819900" y="6725920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11429" y="0"/>
                  </a:moveTo>
                  <a:lnTo>
                    <a:pt x="0" y="1270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2" name="object 3872"/>
            <p:cNvSpPr/>
            <p:nvPr/>
          </p:nvSpPr>
          <p:spPr>
            <a:xfrm>
              <a:off x="6838950" y="6490970"/>
              <a:ext cx="199390" cy="226060"/>
            </a:xfrm>
            <a:custGeom>
              <a:avLst/>
              <a:gdLst/>
              <a:ahLst/>
              <a:cxnLst/>
              <a:rect l="l" t="t" r="r" b="b"/>
              <a:pathLst>
                <a:path w="199390" h="226059">
                  <a:moveTo>
                    <a:pt x="199390" y="0"/>
                  </a:moveTo>
                  <a:lnTo>
                    <a:pt x="0" y="226060"/>
                  </a:lnTo>
                </a:path>
              </a:pathLst>
            </a:custGeom>
            <a:ln w="15239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3" name="object 3873"/>
            <p:cNvSpPr/>
            <p:nvPr/>
          </p:nvSpPr>
          <p:spPr>
            <a:xfrm>
              <a:off x="6111239" y="7109460"/>
              <a:ext cx="163830" cy="43180"/>
            </a:xfrm>
            <a:custGeom>
              <a:avLst/>
              <a:gdLst/>
              <a:ahLst/>
              <a:cxnLst/>
              <a:rect l="l" t="t" r="r" b="b"/>
              <a:pathLst>
                <a:path w="163829" h="43179">
                  <a:moveTo>
                    <a:pt x="163829" y="0"/>
                  </a:moveTo>
                  <a:lnTo>
                    <a:pt x="0" y="4318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4" name="object 3874"/>
            <p:cNvSpPr/>
            <p:nvPr/>
          </p:nvSpPr>
          <p:spPr>
            <a:xfrm>
              <a:off x="6285229" y="7101839"/>
              <a:ext cx="16510" cy="5080"/>
            </a:xfrm>
            <a:custGeom>
              <a:avLst/>
              <a:gdLst/>
              <a:ahLst/>
              <a:cxnLst/>
              <a:rect l="l" t="t" r="r" b="b"/>
              <a:pathLst>
                <a:path w="16510" h="5079">
                  <a:moveTo>
                    <a:pt x="16510" y="0"/>
                  </a:moveTo>
                  <a:lnTo>
                    <a:pt x="0" y="5079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5" name="object 3875"/>
            <p:cNvSpPr/>
            <p:nvPr/>
          </p:nvSpPr>
          <p:spPr>
            <a:xfrm>
              <a:off x="6311900" y="7095489"/>
              <a:ext cx="16510" cy="3810"/>
            </a:xfrm>
            <a:custGeom>
              <a:avLst/>
              <a:gdLst/>
              <a:ahLst/>
              <a:cxnLst/>
              <a:rect l="l" t="t" r="r" b="b"/>
              <a:pathLst>
                <a:path w="16510" h="3809">
                  <a:moveTo>
                    <a:pt x="16510" y="0"/>
                  </a:moveTo>
                  <a:lnTo>
                    <a:pt x="0" y="3809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6" name="object 3876"/>
            <p:cNvSpPr/>
            <p:nvPr/>
          </p:nvSpPr>
          <p:spPr>
            <a:xfrm>
              <a:off x="6339839" y="708787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39" h="3809">
                  <a:moveTo>
                    <a:pt x="15239" y="0"/>
                  </a:moveTo>
                  <a:lnTo>
                    <a:pt x="0" y="3809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7" name="object 3877"/>
            <p:cNvSpPr/>
            <p:nvPr/>
          </p:nvSpPr>
          <p:spPr>
            <a:xfrm>
              <a:off x="6366509" y="7081520"/>
              <a:ext cx="16510" cy="3810"/>
            </a:xfrm>
            <a:custGeom>
              <a:avLst/>
              <a:gdLst/>
              <a:ahLst/>
              <a:cxnLst/>
              <a:rect l="l" t="t" r="r" b="b"/>
              <a:pathLst>
                <a:path w="16510" h="3809">
                  <a:moveTo>
                    <a:pt x="16510" y="0"/>
                  </a:moveTo>
                  <a:lnTo>
                    <a:pt x="0" y="3809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8" name="object 3878"/>
            <p:cNvSpPr/>
            <p:nvPr/>
          </p:nvSpPr>
          <p:spPr>
            <a:xfrm>
              <a:off x="6393179" y="7035799"/>
              <a:ext cx="163830" cy="41910"/>
            </a:xfrm>
            <a:custGeom>
              <a:avLst/>
              <a:gdLst/>
              <a:ahLst/>
              <a:cxnLst/>
              <a:rect l="l" t="t" r="r" b="b"/>
              <a:pathLst>
                <a:path w="163829" h="41909">
                  <a:moveTo>
                    <a:pt x="163829" y="0"/>
                  </a:moveTo>
                  <a:lnTo>
                    <a:pt x="0" y="4191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9" name="object 3879"/>
            <p:cNvSpPr/>
            <p:nvPr/>
          </p:nvSpPr>
          <p:spPr>
            <a:xfrm>
              <a:off x="4495800" y="7150099"/>
              <a:ext cx="143510" cy="0"/>
            </a:xfrm>
            <a:custGeom>
              <a:avLst/>
              <a:gdLst/>
              <a:ahLst/>
              <a:cxnLst/>
              <a:rect l="l" t="t" r="r" b="b"/>
              <a:pathLst>
                <a:path w="143510">
                  <a:moveTo>
                    <a:pt x="143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0" name="object 3880"/>
            <p:cNvSpPr/>
            <p:nvPr/>
          </p:nvSpPr>
          <p:spPr>
            <a:xfrm>
              <a:off x="4650739" y="71500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1" name="object 3881"/>
            <p:cNvSpPr/>
            <p:nvPr/>
          </p:nvSpPr>
          <p:spPr>
            <a:xfrm>
              <a:off x="4678679" y="71500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2" name="object 3882"/>
            <p:cNvSpPr/>
            <p:nvPr/>
          </p:nvSpPr>
          <p:spPr>
            <a:xfrm>
              <a:off x="4706619" y="71500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3" name="object 3883"/>
            <p:cNvSpPr/>
            <p:nvPr/>
          </p:nvSpPr>
          <p:spPr>
            <a:xfrm>
              <a:off x="4734560" y="71500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4" name="object 3884"/>
            <p:cNvSpPr/>
            <p:nvPr/>
          </p:nvSpPr>
          <p:spPr>
            <a:xfrm>
              <a:off x="4762500" y="7150099"/>
              <a:ext cx="278130" cy="1270"/>
            </a:xfrm>
            <a:custGeom>
              <a:avLst/>
              <a:gdLst/>
              <a:ahLst/>
              <a:cxnLst/>
              <a:rect l="l" t="t" r="r" b="b"/>
              <a:pathLst>
                <a:path w="278129" h="1270">
                  <a:moveTo>
                    <a:pt x="278129" y="1269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5" name="object 3885"/>
            <p:cNvSpPr/>
            <p:nvPr/>
          </p:nvSpPr>
          <p:spPr>
            <a:xfrm>
              <a:off x="505205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6" name="object 3886"/>
            <p:cNvSpPr/>
            <p:nvPr/>
          </p:nvSpPr>
          <p:spPr>
            <a:xfrm>
              <a:off x="5080000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7" name="object 3887"/>
            <p:cNvSpPr/>
            <p:nvPr/>
          </p:nvSpPr>
          <p:spPr>
            <a:xfrm>
              <a:off x="510793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8" name="object 3888"/>
            <p:cNvSpPr/>
            <p:nvPr/>
          </p:nvSpPr>
          <p:spPr>
            <a:xfrm>
              <a:off x="513587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9" name="object 3889"/>
            <p:cNvSpPr/>
            <p:nvPr/>
          </p:nvSpPr>
          <p:spPr>
            <a:xfrm>
              <a:off x="5163820" y="715137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27940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0" name="object 3890"/>
            <p:cNvSpPr/>
            <p:nvPr/>
          </p:nvSpPr>
          <p:spPr>
            <a:xfrm>
              <a:off x="5454650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1" name="object 3891"/>
            <p:cNvSpPr/>
            <p:nvPr/>
          </p:nvSpPr>
          <p:spPr>
            <a:xfrm>
              <a:off x="548258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2" name="object 3892"/>
            <p:cNvSpPr/>
            <p:nvPr/>
          </p:nvSpPr>
          <p:spPr>
            <a:xfrm>
              <a:off x="551052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3" name="object 3893"/>
            <p:cNvSpPr/>
            <p:nvPr/>
          </p:nvSpPr>
          <p:spPr>
            <a:xfrm>
              <a:off x="5538470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4" name="object 3894"/>
            <p:cNvSpPr/>
            <p:nvPr/>
          </p:nvSpPr>
          <p:spPr>
            <a:xfrm>
              <a:off x="5566409" y="715137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27940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5" name="object 3895"/>
            <p:cNvSpPr/>
            <p:nvPr/>
          </p:nvSpPr>
          <p:spPr>
            <a:xfrm>
              <a:off x="5855970" y="71513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6" name="object 3896"/>
            <p:cNvSpPr/>
            <p:nvPr/>
          </p:nvSpPr>
          <p:spPr>
            <a:xfrm>
              <a:off x="5883909" y="71513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7" name="object 3897"/>
            <p:cNvSpPr/>
            <p:nvPr/>
          </p:nvSpPr>
          <p:spPr>
            <a:xfrm>
              <a:off x="5911850" y="7151370"/>
              <a:ext cx="17780" cy="1270"/>
            </a:xfrm>
            <a:custGeom>
              <a:avLst/>
              <a:gdLst/>
              <a:ahLst/>
              <a:cxnLst/>
              <a:rect l="l" t="t" r="r" b="b"/>
              <a:pathLst>
                <a:path w="17779" h="1270">
                  <a:moveTo>
                    <a:pt x="17779" y="1269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8" name="object 3898"/>
            <p:cNvSpPr/>
            <p:nvPr/>
          </p:nvSpPr>
          <p:spPr>
            <a:xfrm>
              <a:off x="5939789" y="715263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9" name="object 3899"/>
            <p:cNvSpPr/>
            <p:nvPr/>
          </p:nvSpPr>
          <p:spPr>
            <a:xfrm>
              <a:off x="5967729" y="7152639"/>
              <a:ext cx="143510" cy="0"/>
            </a:xfrm>
            <a:custGeom>
              <a:avLst/>
              <a:gdLst/>
              <a:ahLst/>
              <a:cxnLst/>
              <a:rect l="l" t="t" r="r" b="b"/>
              <a:pathLst>
                <a:path w="143510">
                  <a:moveTo>
                    <a:pt x="143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0" name="object 3900"/>
            <p:cNvSpPr/>
            <p:nvPr/>
          </p:nvSpPr>
          <p:spPr>
            <a:xfrm>
              <a:off x="4495800" y="4787900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1" name="object 3901"/>
            <p:cNvSpPr/>
            <p:nvPr/>
          </p:nvSpPr>
          <p:spPr>
            <a:xfrm>
              <a:off x="4495800" y="4815839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2" name="object 3902"/>
            <p:cNvSpPr/>
            <p:nvPr/>
          </p:nvSpPr>
          <p:spPr>
            <a:xfrm>
              <a:off x="4495800" y="4843779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3" name="object 3903"/>
            <p:cNvSpPr/>
            <p:nvPr/>
          </p:nvSpPr>
          <p:spPr>
            <a:xfrm>
              <a:off x="4495800" y="4871720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4" name="object 3904"/>
            <p:cNvSpPr/>
            <p:nvPr/>
          </p:nvSpPr>
          <p:spPr>
            <a:xfrm>
              <a:off x="4495800" y="4898389"/>
              <a:ext cx="0" cy="279400"/>
            </a:xfrm>
            <a:custGeom>
              <a:avLst/>
              <a:gdLst/>
              <a:ahLst/>
              <a:cxnLst/>
              <a:rect l="l" t="t" r="r" b="b"/>
              <a:pathLst>
                <a:path h="279400">
                  <a:moveTo>
                    <a:pt x="0" y="27940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5" name="object 3905"/>
            <p:cNvSpPr/>
            <p:nvPr/>
          </p:nvSpPr>
          <p:spPr>
            <a:xfrm>
              <a:off x="4495800" y="5189220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6" name="object 3906"/>
            <p:cNvSpPr/>
            <p:nvPr/>
          </p:nvSpPr>
          <p:spPr>
            <a:xfrm>
              <a:off x="4495800" y="5217159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7" name="object 3907"/>
            <p:cNvSpPr/>
            <p:nvPr/>
          </p:nvSpPr>
          <p:spPr>
            <a:xfrm>
              <a:off x="4495800" y="5245100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8" name="object 3908"/>
            <p:cNvSpPr/>
            <p:nvPr/>
          </p:nvSpPr>
          <p:spPr>
            <a:xfrm>
              <a:off x="4495800" y="5273039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9" name="object 3909"/>
            <p:cNvSpPr/>
            <p:nvPr/>
          </p:nvSpPr>
          <p:spPr>
            <a:xfrm>
              <a:off x="4495800" y="5300979"/>
              <a:ext cx="0" cy="279400"/>
            </a:xfrm>
            <a:custGeom>
              <a:avLst/>
              <a:gdLst/>
              <a:ahLst/>
              <a:cxnLst/>
              <a:rect l="l" t="t" r="r" b="b"/>
              <a:pathLst>
                <a:path h="279400">
                  <a:moveTo>
                    <a:pt x="0" y="27940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0" name="object 3910"/>
            <p:cNvSpPr/>
            <p:nvPr/>
          </p:nvSpPr>
          <p:spPr>
            <a:xfrm>
              <a:off x="4495800" y="5591809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1" name="object 3911"/>
            <p:cNvSpPr/>
            <p:nvPr/>
          </p:nvSpPr>
          <p:spPr>
            <a:xfrm>
              <a:off x="4495800" y="5619750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2" name="object 3912"/>
            <p:cNvSpPr/>
            <p:nvPr/>
          </p:nvSpPr>
          <p:spPr>
            <a:xfrm>
              <a:off x="4495800" y="5647689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3" name="object 3913"/>
            <p:cNvSpPr/>
            <p:nvPr/>
          </p:nvSpPr>
          <p:spPr>
            <a:xfrm>
              <a:off x="4495800" y="5675629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4" name="object 3914"/>
            <p:cNvSpPr/>
            <p:nvPr/>
          </p:nvSpPr>
          <p:spPr>
            <a:xfrm>
              <a:off x="4495800" y="5703570"/>
              <a:ext cx="0" cy="279400"/>
            </a:xfrm>
            <a:custGeom>
              <a:avLst/>
              <a:gdLst/>
              <a:ahLst/>
              <a:cxnLst/>
              <a:rect l="l" t="t" r="r" b="b"/>
              <a:pathLst>
                <a:path h="279400">
                  <a:moveTo>
                    <a:pt x="0" y="27940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5" name="object 3915"/>
            <p:cNvSpPr/>
            <p:nvPr/>
          </p:nvSpPr>
          <p:spPr>
            <a:xfrm>
              <a:off x="4495800" y="5993129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17779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6" name="object 3916"/>
            <p:cNvSpPr/>
            <p:nvPr/>
          </p:nvSpPr>
          <p:spPr>
            <a:xfrm>
              <a:off x="4495800" y="6021070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17779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7" name="object 3917"/>
            <p:cNvSpPr/>
            <p:nvPr/>
          </p:nvSpPr>
          <p:spPr>
            <a:xfrm>
              <a:off x="4495800" y="6049009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17779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8" name="object 3918"/>
            <p:cNvSpPr/>
            <p:nvPr/>
          </p:nvSpPr>
          <p:spPr>
            <a:xfrm>
              <a:off x="4495800" y="6076950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17779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9" name="object 3919"/>
            <p:cNvSpPr/>
            <p:nvPr/>
          </p:nvSpPr>
          <p:spPr>
            <a:xfrm>
              <a:off x="4495800" y="6104889"/>
              <a:ext cx="0" cy="279400"/>
            </a:xfrm>
            <a:custGeom>
              <a:avLst/>
              <a:gdLst/>
              <a:ahLst/>
              <a:cxnLst/>
              <a:rect l="l" t="t" r="r" b="b"/>
              <a:pathLst>
                <a:path h="279400">
                  <a:moveTo>
                    <a:pt x="0" y="27940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0" name="object 3920"/>
            <p:cNvSpPr/>
            <p:nvPr/>
          </p:nvSpPr>
          <p:spPr>
            <a:xfrm>
              <a:off x="4495800" y="6395720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1" name="object 3921"/>
            <p:cNvSpPr/>
            <p:nvPr/>
          </p:nvSpPr>
          <p:spPr>
            <a:xfrm>
              <a:off x="4495800" y="6423659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2" name="object 3922"/>
            <p:cNvSpPr/>
            <p:nvPr/>
          </p:nvSpPr>
          <p:spPr>
            <a:xfrm>
              <a:off x="4495800" y="6451600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3" name="object 3923"/>
            <p:cNvSpPr/>
            <p:nvPr/>
          </p:nvSpPr>
          <p:spPr>
            <a:xfrm>
              <a:off x="4495800" y="6479539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10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4" name="object 3924"/>
            <p:cNvSpPr/>
            <p:nvPr/>
          </p:nvSpPr>
          <p:spPr>
            <a:xfrm>
              <a:off x="4495800" y="6507479"/>
              <a:ext cx="0" cy="279400"/>
            </a:xfrm>
            <a:custGeom>
              <a:avLst/>
              <a:gdLst/>
              <a:ahLst/>
              <a:cxnLst/>
              <a:rect l="l" t="t" r="r" b="b"/>
              <a:pathLst>
                <a:path h="279400">
                  <a:moveTo>
                    <a:pt x="0" y="27940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5" name="object 3925"/>
            <p:cNvSpPr/>
            <p:nvPr/>
          </p:nvSpPr>
          <p:spPr>
            <a:xfrm>
              <a:off x="4488180" y="6798309"/>
              <a:ext cx="15240" cy="72390"/>
            </a:xfrm>
            <a:custGeom>
              <a:avLst/>
              <a:gdLst/>
              <a:ahLst/>
              <a:cxnLst/>
              <a:rect l="l" t="t" r="r" b="b"/>
              <a:pathLst>
                <a:path w="15239" h="72390">
                  <a:moveTo>
                    <a:pt x="15240" y="55880"/>
                  </a:moveTo>
                  <a:lnTo>
                    <a:pt x="0" y="55880"/>
                  </a:lnTo>
                  <a:lnTo>
                    <a:pt x="0" y="72390"/>
                  </a:lnTo>
                  <a:lnTo>
                    <a:pt x="15240" y="72390"/>
                  </a:lnTo>
                  <a:lnTo>
                    <a:pt x="15240" y="55880"/>
                  </a:lnTo>
                  <a:close/>
                </a:path>
                <a:path w="15239" h="72390">
                  <a:moveTo>
                    <a:pt x="15240" y="27940"/>
                  </a:moveTo>
                  <a:lnTo>
                    <a:pt x="0" y="27940"/>
                  </a:lnTo>
                  <a:lnTo>
                    <a:pt x="0" y="44450"/>
                  </a:lnTo>
                  <a:lnTo>
                    <a:pt x="15240" y="44450"/>
                  </a:lnTo>
                  <a:lnTo>
                    <a:pt x="15240" y="27940"/>
                  </a:lnTo>
                  <a:close/>
                </a:path>
                <a:path w="15239" h="72390">
                  <a:moveTo>
                    <a:pt x="15240" y="0"/>
                  </a:moveTo>
                  <a:lnTo>
                    <a:pt x="0" y="0"/>
                  </a:lnTo>
                  <a:lnTo>
                    <a:pt x="0" y="16510"/>
                  </a:lnTo>
                  <a:lnTo>
                    <a:pt x="15240" y="16510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AEA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6" name="object 3926"/>
            <p:cNvSpPr/>
            <p:nvPr/>
          </p:nvSpPr>
          <p:spPr>
            <a:xfrm>
              <a:off x="4495800" y="6882129"/>
              <a:ext cx="0" cy="16510"/>
            </a:xfrm>
            <a:custGeom>
              <a:avLst/>
              <a:gdLst/>
              <a:ahLst/>
              <a:cxnLst/>
              <a:rect l="l" t="t" r="r" b="b"/>
              <a:pathLst>
                <a:path h="16509">
                  <a:moveTo>
                    <a:pt x="0" y="1651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7" name="object 3927"/>
            <p:cNvSpPr/>
            <p:nvPr/>
          </p:nvSpPr>
          <p:spPr>
            <a:xfrm>
              <a:off x="4495800" y="6910070"/>
              <a:ext cx="0" cy="240029"/>
            </a:xfrm>
            <a:custGeom>
              <a:avLst/>
              <a:gdLst/>
              <a:ahLst/>
              <a:cxnLst/>
              <a:rect l="l" t="t" r="r" b="b"/>
              <a:pathLst>
                <a:path h="240029">
                  <a:moveTo>
                    <a:pt x="0" y="240029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8" name="object 3928"/>
            <p:cNvSpPr/>
            <p:nvPr/>
          </p:nvSpPr>
          <p:spPr>
            <a:xfrm>
              <a:off x="588010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9" name="object 3929"/>
            <p:cNvSpPr/>
            <p:nvPr/>
          </p:nvSpPr>
          <p:spPr>
            <a:xfrm>
              <a:off x="585215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0" name="object 3930"/>
            <p:cNvSpPr/>
            <p:nvPr/>
          </p:nvSpPr>
          <p:spPr>
            <a:xfrm>
              <a:off x="582422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1" name="object 3931"/>
            <p:cNvSpPr/>
            <p:nvPr/>
          </p:nvSpPr>
          <p:spPr>
            <a:xfrm>
              <a:off x="5533389" y="3939539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2" name="object 3932"/>
            <p:cNvSpPr/>
            <p:nvPr/>
          </p:nvSpPr>
          <p:spPr>
            <a:xfrm>
              <a:off x="550545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3" name="object 3933"/>
            <p:cNvSpPr/>
            <p:nvPr/>
          </p:nvSpPr>
          <p:spPr>
            <a:xfrm>
              <a:off x="547750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4" name="object 3934"/>
            <p:cNvSpPr/>
            <p:nvPr/>
          </p:nvSpPr>
          <p:spPr>
            <a:xfrm>
              <a:off x="544957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5" name="object 3935"/>
            <p:cNvSpPr/>
            <p:nvPr/>
          </p:nvSpPr>
          <p:spPr>
            <a:xfrm>
              <a:off x="542162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6" name="object 3936"/>
            <p:cNvSpPr/>
            <p:nvPr/>
          </p:nvSpPr>
          <p:spPr>
            <a:xfrm>
              <a:off x="5130800" y="3938270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0" y="0"/>
                  </a:moveTo>
                  <a:lnTo>
                    <a:pt x="279400" y="127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7" name="object 3937"/>
            <p:cNvSpPr/>
            <p:nvPr/>
          </p:nvSpPr>
          <p:spPr>
            <a:xfrm>
              <a:off x="5102859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8" name="object 3938"/>
            <p:cNvSpPr/>
            <p:nvPr/>
          </p:nvSpPr>
          <p:spPr>
            <a:xfrm>
              <a:off x="5074920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9" name="object 3939"/>
            <p:cNvSpPr/>
            <p:nvPr/>
          </p:nvSpPr>
          <p:spPr>
            <a:xfrm>
              <a:off x="5046979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0" name="object 3940"/>
            <p:cNvSpPr/>
            <p:nvPr/>
          </p:nvSpPr>
          <p:spPr>
            <a:xfrm>
              <a:off x="5019039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41" name="object 3941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10307320" y="7844789"/>
              <a:ext cx="149859" cy="149860"/>
            </a:xfrm>
            <a:prstGeom prst="rect">
              <a:avLst/>
            </a:prstGeom>
          </p:spPr>
        </p:pic>
        <p:pic>
          <p:nvPicPr>
            <p:cNvPr id="3942" name="object 3942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0396220" y="6609079"/>
              <a:ext cx="148589" cy="148589"/>
            </a:xfrm>
            <a:prstGeom prst="rect">
              <a:avLst/>
            </a:prstGeom>
          </p:spPr>
        </p:pic>
        <p:pic>
          <p:nvPicPr>
            <p:cNvPr id="3943" name="object 3943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4009389" y="6685279"/>
              <a:ext cx="116840" cy="165099"/>
            </a:xfrm>
            <a:prstGeom prst="rect">
              <a:avLst/>
            </a:prstGeom>
          </p:spPr>
        </p:pic>
        <p:sp>
          <p:nvSpPr>
            <p:cNvPr id="3944" name="object 3944"/>
            <p:cNvSpPr/>
            <p:nvPr/>
          </p:nvSpPr>
          <p:spPr>
            <a:xfrm>
              <a:off x="4008120" y="6569709"/>
              <a:ext cx="7025640" cy="641350"/>
            </a:xfrm>
            <a:custGeom>
              <a:avLst/>
              <a:gdLst/>
              <a:ahLst/>
              <a:cxnLst/>
              <a:rect l="l" t="t" r="r" b="b"/>
              <a:pathLst>
                <a:path w="7025640" h="641350">
                  <a:moveTo>
                    <a:pt x="68580" y="473710"/>
                  </a:moveTo>
                  <a:lnTo>
                    <a:pt x="33020" y="490220"/>
                  </a:lnTo>
                  <a:lnTo>
                    <a:pt x="0" y="490220"/>
                  </a:lnTo>
                  <a:lnTo>
                    <a:pt x="0" y="557530"/>
                  </a:lnTo>
                  <a:lnTo>
                    <a:pt x="0" y="624840"/>
                  </a:lnTo>
                  <a:lnTo>
                    <a:pt x="33020" y="624840"/>
                  </a:lnTo>
                  <a:lnTo>
                    <a:pt x="67310" y="641350"/>
                  </a:lnTo>
                  <a:lnTo>
                    <a:pt x="67310" y="557530"/>
                  </a:lnTo>
                  <a:lnTo>
                    <a:pt x="67310" y="482600"/>
                  </a:lnTo>
                  <a:lnTo>
                    <a:pt x="68580" y="473710"/>
                  </a:lnTo>
                  <a:close/>
                </a:path>
                <a:path w="7025640" h="641350">
                  <a:moveTo>
                    <a:pt x="7025640" y="45720"/>
                  </a:moveTo>
                  <a:lnTo>
                    <a:pt x="7004050" y="0"/>
                  </a:lnTo>
                  <a:lnTo>
                    <a:pt x="6943090" y="96520"/>
                  </a:lnTo>
                  <a:lnTo>
                    <a:pt x="6991350" y="97790"/>
                  </a:lnTo>
                  <a:lnTo>
                    <a:pt x="7025640" y="45720"/>
                  </a:lnTo>
                  <a:close/>
                </a:path>
              </a:pathLst>
            </a:custGeom>
            <a:solidFill>
              <a:srgbClr val="2DFF8B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5" name="object 3945"/>
            <p:cNvSpPr/>
            <p:nvPr/>
          </p:nvSpPr>
          <p:spPr>
            <a:xfrm>
              <a:off x="4414519" y="5288279"/>
              <a:ext cx="71120" cy="361950"/>
            </a:xfrm>
            <a:custGeom>
              <a:avLst/>
              <a:gdLst/>
              <a:ahLst/>
              <a:cxnLst/>
              <a:rect l="l" t="t" r="r" b="b"/>
              <a:pathLst>
                <a:path w="71120" h="361950">
                  <a:moveTo>
                    <a:pt x="71120" y="0"/>
                  </a:moveTo>
                  <a:lnTo>
                    <a:pt x="65914" y="52640"/>
                  </a:lnTo>
                  <a:lnTo>
                    <a:pt x="59019" y="104969"/>
                  </a:lnTo>
                  <a:lnTo>
                    <a:pt x="50459" y="156987"/>
                  </a:lnTo>
                  <a:lnTo>
                    <a:pt x="40254" y="208694"/>
                  </a:lnTo>
                  <a:lnTo>
                    <a:pt x="28428" y="260090"/>
                  </a:lnTo>
                  <a:lnTo>
                    <a:pt x="15003" y="311175"/>
                  </a:lnTo>
                  <a:lnTo>
                    <a:pt x="0" y="36195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6" name="object 3946"/>
            <p:cNvSpPr/>
            <p:nvPr/>
          </p:nvSpPr>
          <p:spPr>
            <a:xfrm>
              <a:off x="4458969" y="5007609"/>
              <a:ext cx="35560" cy="254000"/>
            </a:xfrm>
            <a:custGeom>
              <a:avLst/>
              <a:gdLst/>
              <a:ahLst/>
              <a:cxnLst/>
              <a:rect l="l" t="t" r="r" b="b"/>
              <a:pathLst>
                <a:path w="35560" h="254000">
                  <a:moveTo>
                    <a:pt x="0" y="0"/>
                  </a:moveTo>
                  <a:lnTo>
                    <a:pt x="16581" y="48849"/>
                  </a:lnTo>
                  <a:lnTo>
                    <a:pt x="28102" y="99100"/>
                  </a:lnTo>
                  <a:lnTo>
                    <a:pt x="34381" y="150327"/>
                  </a:lnTo>
                  <a:lnTo>
                    <a:pt x="35234" y="202102"/>
                  </a:lnTo>
                  <a:lnTo>
                    <a:pt x="30480" y="2540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7" name="object 3947"/>
            <p:cNvSpPr/>
            <p:nvPr/>
          </p:nvSpPr>
          <p:spPr>
            <a:xfrm>
              <a:off x="4485639" y="5261609"/>
              <a:ext cx="3810" cy="26670"/>
            </a:xfrm>
            <a:custGeom>
              <a:avLst/>
              <a:gdLst/>
              <a:ahLst/>
              <a:cxnLst/>
              <a:rect l="l" t="t" r="r" b="b"/>
              <a:pathLst>
                <a:path w="3810" h="26670">
                  <a:moveTo>
                    <a:pt x="3810" y="0"/>
                  </a:moveTo>
                  <a:lnTo>
                    <a:pt x="2857" y="6667"/>
                  </a:lnTo>
                  <a:lnTo>
                    <a:pt x="1905" y="13334"/>
                  </a:lnTo>
                  <a:lnTo>
                    <a:pt x="952" y="20002"/>
                  </a:lnTo>
                  <a:lnTo>
                    <a:pt x="0" y="266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8" name="object 3948"/>
            <p:cNvSpPr/>
            <p:nvPr/>
          </p:nvSpPr>
          <p:spPr>
            <a:xfrm>
              <a:off x="4071619" y="5914389"/>
              <a:ext cx="236220" cy="754380"/>
            </a:xfrm>
            <a:custGeom>
              <a:avLst/>
              <a:gdLst/>
              <a:ahLst/>
              <a:cxnLst/>
              <a:rect l="l" t="t" r="r" b="b"/>
              <a:pathLst>
                <a:path w="236220" h="754379">
                  <a:moveTo>
                    <a:pt x="236220" y="0"/>
                  </a:moveTo>
                  <a:lnTo>
                    <a:pt x="214298" y="44511"/>
                  </a:lnTo>
                  <a:lnTo>
                    <a:pt x="193305" y="89453"/>
                  </a:lnTo>
                  <a:lnTo>
                    <a:pt x="173246" y="134807"/>
                  </a:lnTo>
                  <a:lnTo>
                    <a:pt x="154126" y="180558"/>
                  </a:lnTo>
                  <a:lnTo>
                    <a:pt x="135951" y="226688"/>
                  </a:lnTo>
                  <a:lnTo>
                    <a:pt x="118727" y="273181"/>
                  </a:lnTo>
                  <a:lnTo>
                    <a:pt x="102459" y="320020"/>
                  </a:lnTo>
                  <a:lnTo>
                    <a:pt x="87153" y="367188"/>
                  </a:lnTo>
                  <a:lnTo>
                    <a:pt x="72815" y="414669"/>
                  </a:lnTo>
                  <a:lnTo>
                    <a:pt x="59449" y="462446"/>
                  </a:lnTo>
                  <a:lnTo>
                    <a:pt x="47062" y="510501"/>
                  </a:lnTo>
                  <a:lnTo>
                    <a:pt x="35659" y="558819"/>
                  </a:lnTo>
                  <a:lnTo>
                    <a:pt x="25245" y="607383"/>
                  </a:lnTo>
                  <a:lnTo>
                    <a:pt x="15827" y="656175"/>
                  </a:lnTo>
                  <a:lnTo>
                    <a:pt x="7410" y="705180"/>
                  </a:lnTo>
                  <a:lnTo>
                    <a:pt x="0" y="7543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9" name="object 3949"/>
            <p:cNvSpPr/>
            <p:nvPr/>
          </p:nvSpPr>
          <p:spPr>
            <a:xfrm>
              <a:off x="4384039" y="4980939"/>
              <a:ext cx="53975" cy="273050"/>
            </a:xfrm>
            <a:custGeom>
              <a:avLst/>
              <a:gdLst/>
              <a:ahLst/>
              <a:cxnLst/>
              <a:rect l="l" t="t" r="r" b="b"/>
              <a:pathLst>
                <a:path w="53975" h="273050">
                  <a:moveTo>
                    <a:pt x="0" y="0"/>
                  </a:moveTo>
                  <a:lnTo>
                    <a:pt x="20514" y="42362"/>
                  </a:lnTo>
                  <a:lnTo>
                    <a:pt x="36265" y="86595"/>
                  </a:lnTo>
                  <a:lnTo>
                    <a:pt x="47148" y="132238"/>
                  </a:lnTo>
                  <a:lnTo>
                    <a:pt x="53057" y="178834"/>
                  </a:lnTo>
                  <a:lnTo>
                    <a:pt x="53886" y="225924"/>
                  </a:lnTo>
                  <a:lnTo>
                    <a:pt x="49530" y="27305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0" name="object 3950"/>
            <p:cNvSpPr/>
            <p:nvPr/>
          </p:nvSpPr>
          <p:spPr>
            <a:xfrm>
              <a:off x="4258310" y="5283200"/>
              <a:ext cx="172720" cy="605790"/>
            </a:xfrm>
            <a:custGeom>
              <a:avLst/>
              <a:gdLst/>
              <a:ahLst/>
              <a:cxnLst/>
              <a:rect l="l" t="t" r="r" b="b"/>
              <a:pathLst>
                <a:path w="172720" h="605789">
                  <a:moveTo>
                    <a:pt x="172720" y="0"/>
                  </a:moveTo>
                  <a:lnTo>
                    <a:pt x="167626" y="48555"/>
                  </a:lnTo>
                  <a:lnTo>
                    <a:pt x="161141" y="96899"/>
                  </a:lnTo>
                  <a:lnTo>
                    <a:pt x="153272" y="145000"/>
                  </a:lnTo>
                  <a:lnTo>
                    <a:pt x="144027" y="192827"/>
                  </a:lnTo>
                  <a:lnTo>
                    <a:pt x="133411" y="240349"/>
                  </a:lnTo>
                  <a:lnTo>
                    <a:pt x="121433" y="287534"/>
                  </a:lnTo>
                  <a:lnTo>
                    <a:pt x="108098" y="334352"/>
                  </a:lnTo>
                  <a:lnTo>
                    <a:pt x="93414" y="380771"/>
                  </a:lnTo>
                  <a:lnTo>
                    <a:pt x="77388" y="426759"/>
                  </a:lnTo>
                  <a:lnTo>
                    <a:pt x="60027" y="472287"/>
                  </a:lnTo>
                  <a:lnTo>
                    <a:pt x="41337" y="517322"/>
                  </a:lnTo>
                  <a:lnTo>
                    <a:pt x="21325" y="561833"/>
                  </a:lnTo>
                  <a:lnTo>
                    <a:pt x="0" y="60579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1" name="object 3951"/>
            <p:cNvSpPr/>
            <p:nvPr/>
          </p:nvSpPr>
          <p:spPr>
            <a:xfrm>
              <a:off x="4431029" y="5253989"/>
              <a:ext cx="2540" cy="29209"/>
            </a:xfrm>
            <a:custGeom>
              <a:avLst/>
              <a:gdLst/>
              <a:ahLst/>
              <a:cxnLst/>
              <a:rect l="l" t="t" r="r" b="b"/>
              <a:pathLst>
                <a:path w="2539" h="29210">
                  <a:moveTo>
                    <a:pt x="2539" y="0"/>
                  </a:moveTo>
                  <a:lnTo>
                    <a:pt x="1607" y="6885"/>
                  </a:lnTo>
                  <a:lnTo>
                    <a:pt x="793" y="14128"/>
                  </a:lnTo>
                  <a:lnTo>
                    <a:pt x="218" y="21609"/>
                  </a:lnTo>
                  <a:lnTo>
                    <a:pt x="0" y="2920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2" name="object 3952"/>
            <p:cNvSpPr/>
            <p:nvPr/>
          </p:nvSpPr>
          <p:spPr>
            <a:xfrm>
              <a:off x="4013200" y="5888989"/>
              <a:ext cx="245110" cy="797560"/>
            </a:xfrm>
            <a:custGeom>
              <a:avLst/>
              <a:gdLst/>
              <a:ahLst/>
              <a:cxnLst/>
              <a:rect l="l" t="t" r="r" b="b"/>
              <a:pathLst>
                <a:path w="245110" h="797559">
                  <a:moveTo>
                    <a:pt x="245110" y="0"/>
                  </a:moveTo>
                  <a:lnTo>
                    <a:pt x="223160" y="44346"/>
                  </a:lnTo>
                  <a:lnTo>
                    <a:pt x="202136" y="89076"/>
                  </a:lnTo>
                  <a:lnTo>
                    <a:pt x="182041" y="134177"/>
                  </a:lnTo>
                  <a:lnTo>
                    <a:pt x="162878" y="179636"/>
                  </a:lnTo>
                  <a:lnTo>
                    <a:pt x="144651" y="225441"/>
                  </a:lnTo>
                  <a:lnTo>
                    <a:pt x="127362" y="271579"/>
                  </a:lnTo>
                  <a:lnTo>
                    <a:pt x="111014" y="318038"/>
                  </a:lnTo>
                  <a:lnTo>
                    <a:pt x="95611" y="364806"/>
                  </a:lnTo>
                  <a:lnTo>
                    <a:pt x="81155" y="411870"/>
                  </a:lnTo>
                  <a:lnTo>
                    <a:pt x="67651" y="459218"/>
                  </a:lnTo>
                  <a:lnTo>
                    <a:pt x="55100" y="506838"/>
                  </a:lnTo>
                  <a:lnTo>
                    <a:pt x="43506" y="554716"/>
                  </a:lnTo>
                  <a:lnTo>
                    <a:pt x="32872" y="602841"/>
                  </a:lnTo>
                  <a:lnTo>
                    <a:pt x="23201" y="651201"/>
                  </a:lnTo>
                  <a:lnTo>
                    <a:pt x="14497" y="699782"/>
                  </a:lnTo>
                  <a:lnTo>
                    <a:pt x="6762" y="748572"/>
                  </a:lnTo>
                  <a:lnTo>
                    <a:pt x="0" y="79756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3" name="object 3953"/>
            <p:cNvSpPr/>
            <p:nvPr/>
          </p:nvSpPr>
          <p:spPr>
            <a:xfrm>
              <a:off x="4067810" y="6668770"/>
              <a:ext cx="3810" cy="25400"/>
            </a:xfrm>
            <a:custGeom>
              <a:avLst/>
              <a:gdLst/>
              <a:ahLst/>
              <a:cxnLst/>
              <a:rect l="l" t="t" r="r" b="b"/>
              <a:pathLst>
                <a:path w="3810" h="25400">
                  <a:moveTo>
                    <a:pt x="3810" y="0"/>
                  </a:moveTo>
                  <a:lnTo>
                    <a:pt x="0" y="254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4" name="object 3954"/>
            <p:cNvSpPr/>
            <p:nvPr/>
          </p:nvSpPr>
          <p:spPr>
            <a:xfrm>
              <a:off x="4041139" y="6884670"/>
              <a:ext cx="1270" cy="175260"/>
            </a:xfrm>
            <a:custGeom>
              <a:avLst/>
              <a:gdLst/>
              <a:ahLst/>
              <a:cxnLst/>
              <a:rect l="l" t="t" r="r" b="b"/>
              <a:pathLst>
                <a:path w="1270" h="175259">
                  <a:moveTo>
                    <a:pt x="1270" y="0"/>
                  </a:moveTo>
                  <a:lnTo>
                    <a:pt x="0" y="17525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5" name="object 3955"/>
            <p:cNvSpPr/>
            <p:nvPr/>
          </p:nvSpPr>
          <p:spPr>
            <a:xfrm>
              <a:off x="4009389" y="672211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0"/>
                  </a:moveTo>
                  <a:lnTo>
                    <a:pt x="0" y="9906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6" name="object 3956"/>
            <p:cNvSpPr/>
            <p:nvPr/>
          </p:nvSpPr>
          <p:spPr>
            <a:xfrm>
              <a:off x="4803139" y="2134869"/>
              <a:ext cx="259079" cy="13335"/>
            </a:xfrm>
            <a:custGeom>
              <a:avLst/>
              <a:gdLst/>
              <a:ahLst/>
              <a:cxnLst/>
              <a:rect l="l" t="t" r="r" b="b"/>
              <a:pathLst>
                <a:path w="259079" h="13335">
                  <a:moveTo>
                    <a:pt x="0" y="0"/>
                  </a:moveTo>
                  <a:lnTo>
                    <a:pt x="51816" y="7010"/>
                  </a:lnTo>
                  <a:lnTo>
                    <a:pt x="103632" y="11277"/>
                  </a:lnTo>
                  <a:lnTo>
                    <a:pt x="155448" y="12801"/>
                  </a:lnTo>
                  <a:lnTo>
                    <a:pt x="207264" y="11582"/>
                  </a:lnTo>
                  <a:lnTo>
                    <a:pt x="259079" y="762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7" name="object 3957"/>
            <p:cNvSpPr/>
            <p:nvPr/>
          </p:nvSpPr>
          <p:spPr>
            <a:xfrm>
              <a:off x="4796789" y="2179319"/>
              <a:ext cx="270510" cy="13335"/>
            </a:xfrm>
            <a:custGeom>
              <a:avLst/>
              <a:gdLst/>
              <a:ahLst/>
              <a:cxnLst/>
              <a:rect l="l" t="t" r="r" b="b"/>
              <a:pathLst>
                <a:path w="270510" h="13335">
                  <a:moveTo>
                    <a:pt x="0" y="0"/>
                  </a:moveTo>
                  <a:lnTo>
                    <a:pt x="53614" y="7010"/>
                  </a:lnTo>
                  <a:lnTo>
                    <a:pt x="107655" y="11277"/>
                  </a:lnTo>
                  <a:lnTo>
                    <a:pt x="161940" y="12801"/>
                  </a:lnTo>
                  <a:lnTo>
                    <a:pt x="216286" y="11582"/>
                  </a:lnTo>
                  <a:lnTo>
                    <a:pt x="270510" y="762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8" name="object 3958"/>
            <p:cNvSpPr/>
            <p:nvPr/>
          </p:nvSpPr>
          <p:spPr>
            <a:xfrm>
              <a:off x="5062220" y="2142490"/>
              <a:ext cx="5080" cy="44450"/>
            </a:xfrm>
            <a:custGeom>
              <a:avLst/>
              <a:gdLst/>
              <a:ahLst/>
              <a:cxnLst/>
              <a:rect l="l" t="t" r="r" b="b"/>
              <a:pathLst>
                <a:path w="5079" h="44450">
                  <a:moveTo>
                    <a:pt x="0" y="0"/>
                  </a:moveTo>
                  <a:lnTo>
                    <a:pt x="5080" y="4445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59" name="object 3959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4414773" y="2122423"/>
              <a:ext cx="394462" cy="78232"/>
            </a:xfrm>
            <a:prstGeom prst="rect">
              <a:avLst/>
            </a:prstGeom>
          </p:spPr>
        </p:pic>
        <p:sp>
          <p:nvSpPr>
            <p:cNvPr id="3960" name="object 3960"/>
            <p:cNvSpPr/>
            <p:nvPr/>
          </p:nvSpPr>
          <p:spPr>
            <a:xfrm>
              <a:off x="6605270" y="6019800"/>
              <a:ext cx="1913889" cy="170180"/>
            </a:xfrm>
            <a:custGeom>
              <a:avLst/>
              <a:gdLst/>
              <a:ahLst/>
              <a:cxnLst/>
              <a:rect l="l" t="t" r="r" b="b"/>
              <a:pathLst>
                <a:path w="1913890" h="170179">
                  <a:moveTo>
                    <a:pt x="1913890" y="170179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1" name="object 3961"/>
            <p:cNvSpPr/>
            <p:nvPr/>
          </p:nvSpPr>
          <p:spPr>
            <a:xfrm>
              <a:off x="5713729" y="5692139"/>
              <a:ext cx="508000" cy="207010"/>
            </a:xfrm>
            <a:custGeom>
              <a:avLst/>
              <a:gdLst/>
              <a:ahLst/>
              <a:cxnLst/>
              <a:rect l="l" t="t" r="r" b="b"/>
              <a:pathLst>
                <a:path w="508000" h="207010">
                  <a:moveTo>
                    <a:pt x="0" y="0"/>
                  </a:moveTo>
                  <a:lnTo>
                    <a:pt x="43605" y="24400"/>
                  </a:lnTo>
                  <a:lnTo>
                    <a:pt x="87812" y="47719"/>
                  </a:lnTo>
                  <a:lnTo>
                    <a:pt x="132591" y="69945"/>
                  </a:lnTo>
                  <a:lnTo>
                    <a:pt x="177914" y="91065"/>
                  </a:lnTo>
                  <a:lnTo>
                    <a:pt x="223752" y="111070"/>
                  </a:lnTo>
                  <a:lnTo>
                    <a:pt x="270077" y="129946"/>
                  </a:lnTo>
                  <a:lnTo>
                    <a:pt x="316860" y="147683"/>
                  </a:lnTo>
                  <a:lnTo>
                    <a:pt x="364073" y="164269"/>
                  </a:lnTo>
                  <a:lnTo>
                    <a:pt x="411686" y="179694"/>
                  </a:lnTo>
                  <a:lnTo>
                    <a:pt x="459671" y="193944"/>
                  </a:lnTo>
                  <a:lnTo>
                    <a:pt x="508000" y="20701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2" name="object 3962"/>
            <p:cNvSpPr/>
            <p:nvPr/>
          </p:nvSpPr>
          <p:spPr>
            <a:xfrm>
              <a:off x="6221729" y="5899150"/>
              <a:ext cx="388620" cy="66040"/>
            </a:xfrm>
            <a:custGeom>
              <a:avLst/>
              <a:gdLst/>
              <a:ahLst/>
              <a:cxnLst/>
              <a:rect l="l" t="t" r="r" b="b"/>
              <a:pathLst>
                <a:path w="388620" h="66039">
                  <a:moveTo>
                    <a:pt x="0" y="0"/>
                  </a:moveTo>
                  <a:lnTo>
                    <a:pt x="47744" y="11484"/>
                  </a:lnTo>
                  <a:lnTo>
                    <a:pt x="95726" y="22105"/>
                  </a:lnTo>
                  <a:lnTo>
                    <a:pt x="143946" y="31834"/>
                  </a:lnTo>
                  <a:lnTo>
                    <a:pt x="192404" y="40640"/>
                  </a:lnTo>
                  <a:lnTo>
                    <a:pt x="241101" y="48493"/>
                  </a:lnTo>
                  <a:lnTo>
                    <a:pt x="290036" y="55364"/>
                  </a:lnTo>
                  <a:lnTo>
                    <a:pt x="339209" y="61222"/>
                  </a:lnTo>
                  <a:lnTo>
                    <a:pt x="388620" y="6604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3" name="object 3963"/>
            <p:cNvSpPr/>
            <p:nvPr/>
          </p:nvSpPr>
          <p:spPr>
            <a:xfrm>
              <a:off x="6610350" y="5965189"/>
              <a:ext cx="1913889" cy="168910"/>
            </a:xfrm>
            <a:custGeom>
              <a:avLst/>
              <a:gdLst/>
              <a:ahLst/>
              <a:cxnLst/>
              <a:rect l="l" t="t" r="r" b="b"/>
              <a:pathLst>
                <a:path w="1913890" h="168910">
                  <a:moveTo>
                    <a:pt x="1913890" y="16891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4" name="object 3964"/>
            <p:cNvSpPr/>
            <p:nvPr/>
          </p:nvSpPr>
          <p:spPr>
            <a:xfrm>
              <a:off x="8519160" y="6189979"/>
              <a:ext cx="1268730" cy="444500"/>
            </a:xfrm>
            <a:custGeom>
              <a:avLst/>
              <a:gdLst/>
              <a:ahLst/>
              <a:cxnLst/>
              <a:rect l="l" t="t" r="r" b="b"/>
              <a:pathLst>
                <a:path w="1268729" h="444500">
                  <a:moveTo>
                    <a:pt x="0" y="0"/>
                  </a:moveTo>
                  <a:lnTo>
                    <a:pt x="50306" y="4843"/>
                  </a:lnTo>
                  <a:lnTo>
                    <a:pt x="100464" y="10623"/>
                  </a:lnTo>
                  <a:lnTo>
                    <a:pt x="150461" y="17334"/>
                  </a:lnTo>
                  <a:lnTo>
                    <a:pt x="200283" y="24970"/>
                  </a:lnTo>
                  <a:lnTo>
                    <a:pt x="249918" y="33526"/>
                  </a:lnTo>
                  <a:lnTo>
                    <a:pt x="299354" y="42998"/>
                  </a:lnTo>
                  <a:lnTo>
                    <a:pt x="348577" y="53381"/>
                  </a:lnTo>
                  <a:lnTo>
                    <a:pt x="397574" y="64669"/>
                  </a:lnTo>
                  <a:lnTo>
                    <a:pt x="446334" y="76858"/>
                  </a:lnTo>
                  <a:lnTo>
                    <a:pt x="494843" y="89942"/>
                  </a:lnTo>
                  <a:lnTo>
                    <a:pt x="543088" y="103917"/>
                  </a:lnTo>
                  <a:lnTo>
                    <a:pt x="591056" y="118777"/>
                  </a:lnTo>
                  <a:lnTo>
                    <a:pt x="638736" y="134517"/>
                  </a:lnTo>
                  <a:lnTo>
                    <a:pt x="686113" y="151133"/>
                  </a:lnTo>
                  <a:lnTo>
                    <a:pt x="733176" y="168619"/>
                  </a:lnTo>
                  <a:lnTo>
                    <a:pt x="779912" y="186970"/>
                  </a:lnTo>
                  <a:lnTo>
                    <a:pt x="826306" y="206181"/>
                  </a:lnTo>
                  <a:lnTo>
                    <a:pt x="872348" y="226248"/>
                  </a:lnTo>
                  <a:lnTo>
                    <a:pt x="918024" y="247164"/>
                  </a:lnTo>
                  <a:lnTo>
                    <a:pt x="963322" y="268926"/>
                  </a:lnTo>
                  <a:lnTo>
                    <a:pt x="1008228" y="291528"/>
                  </a:lnTo>
                  <a:lnTo>
                    <a:pt x="1052730" y="314965"/>
                  </a:lnTo>
                  <a:lnTo>
                    <a:pt x="1096815" y="339232"/>
                  </a:lnTo>
                  <a:lnTo>
                    <a:pt x="1140470" y="364324"/>
                  </a:lnTo>
                  <a:lnTo>
                    <a:pt x="1183683" y="390236"/>
                  </a:lnTo>
                  <a:lnTo>
                    <a:pt x="1226440" y="416963"/>
                  </a:lnTo>
                  <a:lnTo>
                    <a:pt x="1268730" y="4445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5" name="object 3965"/>
            <p:cNvSpPr/>
            <p:nvPr/>
          </p:nvSpPr>
          <p:spPr>
            <a:xfrm>
              <a:off x="8524239" y="6134100"/>
              <a:ext cx="1294130" cy="454659"/>
            </a:xfrm>
            <a:custGeom>
              <a:avLst/>
              <a:gdLst/>
              <a:ahLst/>
              <a:cxnLst/>
              <a:rect l="l" t="t" r="r" b="b"/>
              <a:pathLst>
                <a:path w="1294129" h="454659">
                  <a:moveTo>
                    <a:pt x="0" y="0"/>
                  </a:moveTo>
                  <a:lnTo>
                    <a:pt x="49591" y="4795"/>
                  </a:lnTo>
                  <a:lnTo>
                    <a:pt x="99026" y="10472"/>
                  </a:lnTo>
                  <a:lnTo>
                    <a:pt x="148293" y="17025"/>
                  </a:lnTo>
                  <a:lnTo>
                    <a:pt x="197383" y="24452"/>
                  </a:lnTo>
                  <a:lnTo>
                    <a:pt x="246283" y="32747"/>
                  </a:lnTo>
                  <a:lnTo>
                    <a:pt x="294984" y="41908"/>
                  </a:lnTo>
                  <a:lnTo>
                    <a:pt x="343475" y="51931"/>
                  </a:lnTo>
                  <a:lnTo>
                    <a:pt x="391745" y="62811"/>
                  </a:lnTo>
                  <a:lnTo>
                    <a:pt x="439782" y="74545"/>
                  </a:lnTo>
                  <a:lnTo>
                    <a:pt x="487577" y="87129"/>
                  </a:lnTo>
                  <a:lnTo>
                    <a:pt x="535119" y="100560"/>
                  </a:lnTo>
                  <a:lnTo>
                    <a:pt x="582396" y="114833"/>
                  </a:lnTo>
                  <a:lnTo>
                    <a:pt x="629399" y="129944"/>
                  </a:lnTo>
                  <a:lnTo>
                    <a:pt x="676116" y="145891"/>
                  </a:lnTo>
                  <a:lnTo>
                    <a:pt x="722536" y="162668"/>
                  </a:lnTo>
                  <a:lnTo>
                    <a:pt x="768649" y="180273"/>
                  </a:lnTo>
                  <a:lnTo>
                    <a:pt x="814445" y="198701"/>
                  </a:lnTo>
                  <a:lnTo>
                    <a:pt x="859911" y="217948"/>
                  </a:lnTo>
                  <a:lnTo>
                    <a:pt x="905038" y="238012"/>
                  </a:lnTo>
                  <a:lnTo>
                    <a:pt x="949815" y="258887"/>
                  </a:lnTo>
                  <a:lnTo>
                    <a:pt x="994231" y="280570"/>
                  </a:lnTo>
                  <a:lnTo>
                    <a:pt x="1038275" y="303058"/>
                  </a:lnTo>
                  <a:lnTo>
                    <a:pt x="1081936" y="326346"/>
                  </a:lnTo>
                  <a:lnTo>
                    <a:pt x="1125205" y="350431"/>
                  </a:lnTo>
                  <a:lnTo>
                    <a:pt x="1168069" y="375308"/>
                  </a:lnTo>
                  <a:lnTo>
                    <a:pt x="1210518" y="400975"/>
                  </a:lnTo>
                  <a:lnTo>
                    <a:pt x="1252542" y="427426"/>
                  </a:lnTo>
                  <a:lnTo>
                    <a:pt x="1294130" y="45465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6" name="object 3966"/>
            <p:cNvSpPr/>
            <p:nvPr/>
          </p:nvSpPr>
          <p:spPr>
            <a:xfrm>
              <a:off x="9787889" y="6634479"/>
              <a:ext cx="516890" cy="344170"/>
            </a:xfrm>
            <a:custGeom>
              <a:avLst/>
              <a:gdLst/>
              <a:ahLst/>
              <a:cxnLst/>
              <a:rect l="l" t="t" r="r" b="b"/>
              <a:pathLst>
                <a:path w="516890" h="344170">
                  <a:moveTo>
                    <a:pt x="516890" y="34417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7" name="object 3967"/>
            <p:cNvSpPr/>
            <p:nvPr/>
          </p:nvSpPr>
          <p:spPr>
            <a:xfrm>
              <a:off x="9818370" y="6588760"/>
              <a:ext cx="563880" cy="373380"/>
            </a:xfrm>
            <a:custGeom>
              <a:avLst/>
              <a:gdLst/>
              <a:ahLst/>
              <a:cxnLst/>
              <a:rect l="l" t="t" r="r" b="b"/>
              <a:pathLst>
                <a:path w="563879" h="373379">
                  <a:moveTo>
                    <a:pt x="563879" y="37338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8" name="object 3968"/>
            <p:cNvSpPr/>
            <p:nvPr/>
          </p:nvSpPr>
          <p:spPr>
            <a:xfrm>
              <a:off x="4361179" y="2156460"/>
              <a:ext cx="3810" cy="1337310"/>
            </a:xfrm>
            <a:custGeom>
              <a:avLst/>
              <a:gdLst/>
              <a:ahLst/>
              <a:cxnLst/>
              <a:rect l="l" t="t" r="r" b="b"/>
              <a:pathLst>
                <a:path w="3810" h="1337310">
                  <a:moveTo>
                    <a:pt x="3810" y="0"/>
                  </a:moveTo>
                  <a:lnTo>
                    <a:pt x="0" y="133731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9" name="object 3969"/>
            <p:cNvSpPr/>
            <p:nvPr/>
          </p:nvSpPr>
          <p:spPr>
            <a:xfrm>
              <a:off x="4417060" y="2193290"/>
              <a:ext cx="3810" cy="1300480"/>
            </a:xfrm>
            <a:custGeom>
              <a:avLst/>
              <a:gdLst/>
              <a:ahLst/>
              <a:cxnLst/>
              <a:rect l="l" t="t" r="r" b="b"/>
              <a:pathLst>
                <a:path w="3810" h="1300479">
                  <a:moveTo>
                    <a:pt x="3810" y="0"/>
                  </a:moveTo>
                  <a:lnTo>
                    <a:pt x="2540" y="233679"/>
                  </a:lnTo>
                </a:path>
                <a:path w="3810" h="1300479">
                  <a:moveTo>
                    <a:pt x="3810" y="0"/>
                  </a:moveTo>
                  <a:lnTo>
                    <a:pt x="0" y="13004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0" name="object 3970"/>
            <p:cNvSpPr/>
            <p:nvPr/>
          </p:nvSpPr>
          <p:spPr>
            <a:xfrm>
              <a:off x="4361179" y="3493770"/>
              <a:ext cx="90170" cy="671830"/>
            </a:xfrm>
            <a:custGeom>
              <a:avLst/>
              <a:gdLst/>
              <a:ahLst/>
              <a:cxnLst/>
              <a:rect l="l" t="t" r="r" b="b"/>
              <a:pathLst>
                <a:path w="90170" h="671829">
                  <a:moveTo>
                    <a:pt x="0" y="0"/>
                  </a:moveTo>
                  <a:lnTo>
                    <a:pt x="519" y="52435"/>
                  </a:lnTo>
                  <a:lnTo>
                    <a:pt x="2083" y="104808"/>
                  </a:lnTo>
                  <a:lnTo>
                    <a:pt x="4697" y="157101"/>
                  </a:lnTo>
                  <a:lnTo>
                    <a:pt x="8370" y="209297"/>
                  </a:lnTo>
                  <a:lnTo>
                    <a:pt x="13107" y="261378"/>
                  </a:lnTo>
                  <a:lnTo>
                    <a:pt x="18916" y="313328"/>
                  </a:lnTo>
                  <a:lnTo>
                    <a:pt x="25804" y="365129"/>
                  </a:lnTo>
                  <a:lnTo>
                    <a:pt x="33777" y="416763"/>
                  </a:lnTo>
                  <a:lnTo>
                    <a:pt x="42842" y="468213"/>
                  </a:lnTo>
                  <a:lnTo>
                    <a:pt x="53008" y="519462"/>
                  </a:lnTo>
                  <a:lnTo>
                    <a:pt x="64279" y="570493"/>
                  </a:lnTo>
                  <a:lnTo>
                    <a:pt x="76664" y="621288"/>
                  </a:lnTo>
                  <a:lnTo>
                    <a:pt x="90170" y="67183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1" name="object 3971"/>
            <p:cNvSpPr/>
            <p:nvPr/>
          </p:nvSpPr>
          <p:spPr>
            <a:xfrm>
              <a:off x="4417060" y="3493770"/>
              <a:ext cx="87630" cy="656590"/>
            </a:xfrm>
            <a:custGeom>
              <a:avLst/>
              <a:gdLst/>
              <a:ahLst/>
              <a:cxnLst/>
              <a:rect l="l" t="t" r="r" b="b"/>
              <a:pathLst>
                <a:path w="87629" h="656589">
                  <a:moveTo>
                    <a:pt x="0" y="0"/>
                  </a:moveTo>
                  <a:lnTo>
                    <a:pt x="518" y="51263"/>
                  </a:lnTo>
                  <a:lnTo>
                    <a:pt x="2074" y="102463"/>
                  </a:lnTo>
                  <a:lnTo>
                    <a:pt x="4666" y="153584"/>
                  </a:lnTo>
                  <a:lnTo>
                    <a:pt x="8296" y="204608"/>
                  </a:lnTo>
                  <a:lnTo>
                    <a:pt x="12963" y="255517"/>
                  </a:lnTo>
                  <a:lnTo>
                    <a:pt x="18666" y="306294"/>
                  </a:lnTo>
                  <a:lnTo>
                    <a:pt x="25407" y="356923"/>
                  </a:lnTo>
                  <a:lnTo>
                    <a:pt x="33185" y="407385"/>
                  </a:lnTo>
                  <a:lnTo>
                    <a:pt x="42000" y="457663"/>
                  </a:lnTo>
                  <a:lnTo>
                    <a:pt x="51852" y="507739"/>
                  </a:lnTo>
                  <a:lnTo>
                    <a:pt x="62741" y="557598"/>
                  </a:lnTo>
                  <a:lnTo>
                    <a:pt x="74666" y="607220"/>
                  </a:lnTo>
                  <a:lnTo>
                    <a:pt x="87630" y="65659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2" name="object 3972"/>
            <p:cNvSpPr/>
            <p:nvPr/>
          </p:nvSpPr>
          <p:spPr>
            <a:xfrm>
              <a:off x="4384039" y="4933950"/>
              <a:ext cx="101600" cy="46990"/>
            </a:xfrm>
            <a:custGeom>
              <a:avLst/>
              <a:gdLst/>
              <a:ahLst/>
              <a:cxnLst/>
              <a:rect l="l" t="t" r="r" b="b"/>
              <a:pathLst>
                <a:path w="101600" h="46989">
                  <a:moveTo>
                    <a:pt x="101600" y="0"/>
                  </a:moveTo>
                  <a:lnTo>
                    <a:pt x="0" y="4699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3" name="object 3973"/>
            <p:cNvSpPr/>
            <p:nvPr/>
          </p:nvSpPr>
          <p:spPr>
            <a:xfrm>
              <a:off x="4458969" y="4984750"/>
              <a:ext cx="50800" cy="22860"/>
            </a:xfrm>
            <a:custGeom>
              <a:avLst/>
              <a:gdLst/>
              <a:ahLst/>
              <a:cxnLst/>
              <a:rect l="l" t="t" r="r" b="b"/>
              <a:pathLst>
                <a:path w="50800" h="22860">
                  <a:moveTo>
                    <a:pt x="50800" y="0"/>
                  </a:moveTo>
                  <a:lnTo>
                    <a:pt x="0" y="2286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74" name="object 3974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4737353" y="4676394"/>
              <a:ext cx="189992" cy="115061"/>
            </a:xfrm>
            <a:prstGeom prst="rect">
              <a:avLst/>
            </a:prstGeom>
          </p:spPr>
        </p:pic>
        <p:sp>
          <p:nvSpPr>
            <p:cNvPr id="3975" name="object 3975"/>
            <p:cNvSpPr/>
            <p:nvPr/>
          </p:nvSpPr>
          <p:spPr>
            <a:xfrm>
              <a:off x="4414519" y="5650229"/>
              <a:ext cx="53340" cy="17780"/>
            </a:xfrm>
            <a:custGeom>
              <a:avLst/>
              <a:gdLst/>
              <a:ahLst/>
              <a:cxnLst/>
              <a:rect l="l" t="t" r="r" b="b"/>
              <a:pathLst>
                <a:path w="53339" h="17779">
                  <a:moveTo>
                    <a:pt x="53339" y="17779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76" name="object 3976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4301744" y="5697473"/>
              <a:ext cx="154432" cy="223012"/>
            </a:xfrm>
            <a:prstGeom prst="rect">
              <a:avLst/>
            </a:prstGeom>
          </p:spPr>
        </p:pic>
        <p:pic>
          <p:nvPicPr>
            <p:cNvPr id="3977" name="object 3977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5462523" y="5547614"/>
              <a:ext cx="92201" cy="112522"/>
            </a:xfrm>
            <a:prstGeom prst="rect">
              <a:avLst/>
            </a:prstGeom>
          </p:spPr>
        </p:pic>
        <p:sp>
          <p:nvSpPr>
            <p:cNvPr id="3978" name="object 3978"/>
            <p:cNvSpPr/>
            <p:nvPr/>
          </p:nvSpPr>
          <p:spPr>
            <a:xfrm>
              <a:off x="4042410" y="6826249"/>
              <a:ext cx="7620" cy="58419"/>
            </a:xfrm>
            <a:custGeom>
              <a:avLst/>
              <a:gdLst/>
              <a:ahLst/>
              <a:cxnLst/>
              <a:rect l="l" t="t" r="r" b="b"/>
              <a:pathLst>
                <a:path w="7620" h="58420">
                  <a:moveTo>
                    <a:pt x="7620" y="0"/>
                  </a:moveTo>
                  <a:lnTo>
                    <a:pt x="0" y="5841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9" name="object 3979"/>
            <p:cNvSpPr/>
            <p:nvPr/>
          </p:nvSpPr>
          <p:spPr>
            <a:xfrm>
              <a:off x="4008119" y="6821170"/>
              <a:ext cx="1270" cy="238760"/>
            </a:xfrm>
            <a:custGeom>
              <a:avLst/>
              <a:gdLst/>
              <a:ahLst/>
              <a:cxnLst/>
              <a:rect l="l" t="t" r="r" b="b"/>
              <a:pathLst>
                <a:path w="1270" h="238759">
                  <a:moveTo>
                    <a:pt x="1270" y="0"/>
                  </a:moveTo>
                  <a:lnTo>
                    <a:pt x="0" y="23875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0" name="object 3980"/>
            <p:cNvSpPr/>
            <p:nvPr/>
          </p:nvSpPr>
          <p:spPr>
            <a:xfrm>
              <a:off x="4009389" y="6686549"/>
              <a:ext cx="3810" cy="35560"/>
            </a:xfrm>
            <a:custGeom>
              <a:avLst/>
              <a:gdLst/>
              <a:ahLst/>
              <a:cxnLst/>
              <a:rect l="l" t="t" r="r" b="b"/>
              <a:pathLst>
                <a:path w="3810" h="35559">
                  <a:moveTo>
                    <a:pt x="3810" y="0"/>
                  </a:moveTo>
                  <a:lnTo>
                    <a:pt x="2857" y="8592"/>
                  </a:lnTo>
                  <a:lnTo>
                    <a:pt x="1905" y="17303"/>
                  </a:lnTo>
                  <a:lnTo>
                    <a:pt x="952" y="26253"/>
                  </a:lnTo>
                  <a:lnTo>
                    <a:pt x="0" y="3556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1" name="object 3981"/>
            <p:cNvSpPr/>
            <p:nvPr/>
          </p:nvSpPr>
          <p:spPr>
            <a:xfrm>
              <a:off x="4039869" y="7194549"/>
              <a:ext cx="1270" cy="636270"/>
            </a:xfrm>
            <a:custGeom>
              <a:avLst/>
              <a:gdLst/>
              <a:ahLst/>
              <a:cxnLst/>
              <a:rect l="l" t="t" r="r" b="b"/>
              <a:pathLst>
                <a:path w="1270" h="636270">
                  <a:moveTo>
                    <a:pt x="1270" y="0"/>
                  </a:moveTo>
                  <a:lnTo>
                    <a:pt x="0" y="63627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2" name="object 3982"/>
            <p:cNvSpPr/>
            <p:nvPr/>
          </p:nvSpPr>
          <p:spPr>
            <a:xfrm>
              <a:off x="4005579" y="7194549"/>
              <a:ext cx="2540" cy="664210"/>
            </a:xfrm>
            <a:custGeom>
              <a:avLst/>
              <a:gdLst/>
              <a:ahLst/>
              <a:cxnLst/>
              <a:rect l="l" t="t" r="r" b="b"/>
              <a:pathLst>
                <a:path w="2539" h="664209">
                  <a:moveTo>
                    <a:pt x="2539" y="0"/>
                  </a:moveTo>
                  <a:lnTo>
                    <a:pt x="0" y="66421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3" name="object 3983"/>
            <p:cNvSpPr/>
            <p:nvPr/>
          </p:nvSpPr>
          <p:spPr>
            <a:xfrm>
              <a:off x="4420869" y="2101850"/>
              <a:ext cx="0" cy="46990"/>
            </a:xfrm>
            <a:custGeom>
              <a:avLst/>
              <a:gdLst/>
              <a:ahLst/>
              <a:cxnLst/>
              <a:rect l="l" t="t" r="r" b="b"/>
              <a:pathLst>
                <a:path h="46989">
                  <a:moveTo>
                    <a:pt x="0" y="0"/>
                  </a:moveTo>
                  <a:lnTo>
                    <a:pt x="0" y="4699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4" name="object 3984"/>
            <p:cNvSpPr/>
            <p:nvPr/>
          </p:nvSpPr>
          <p:spPr>
            <a:xfrm>
              <a:off x="3710939" y="439419"/>
              <a:ext cx="224790" cy="281940"/>
            </a:xfrm>
            <a:custGeom>
              <a:avLst/>
              <a:gdLst/>
              <a:ahLst/>
              <a:cxnLst/>
              <a:rect l="l" t="t" r="r" b="b"/>
              <a:pathLst>
                <a:path w="224789" h="281940">
                  <a:moveTo>
                    <a:pt x="213360" y="0"/>
                  </a:moveTo>
                  <a:lnTo>
                    <a:pt x="111760" y="1270"/>
                  </a:lnTo>
                  <a:lnTo>
                    <a:pt x="13970" y="1270"/>
                  </a:lnTo>
                  <a:lnTo>
                    <a:pt x="10160" y="1270"/>
                  </a:lnTo>
                  <a:lnTo>
                    <a:pt x="6350" y="2540"/>
                  </a:lnTo>
                  <a:lnTo>
                    <a:pt x="3810" y="5080"/>
                  </a:lnTo>
                  <a:lnTo>
                    <a:pt x="2540" y="7620"/>
                  </a:lnTo>
                  <a:lnTo>
                    <a:pt x="1270" y="8890"/>
                  </a:lnTo>
                  <a:lnTo>
                    <a:pt x="1270" y="10160"/>
                  </a:lnTo>
                  <a:lnTo>
                    <a:pt x="0" y="12700"/>
                  </a:lnTo>
                  <a:lnTo>
                    <a:pt x="1270" y="271780"/>
                  </a:lnTo>
                  <a:lnTo>
                    <a:pt x="2540" y="274320"/>
                  </a:lnTo>
                  <a:lnTo>
                    <a:pt x="5080" y="278130"/>
                  </a:lnTo>
                  <a:lnTo>
                    <a:pt x="6350" y="279400"/>
                  </a:lnTo>
                  <a:lnTo>
                    <a:pt x="8890" y="280670"/>
                  </a:lnTo>
                  <a:lnTo>
                    <a:pt x="10160" y="280670"/>
                  </a:lnTo>
                  <a:lnTo>
                    <a:pt x="11430" y="281940"/>
                  </a:lnTo>
                  <a:lnTo>
                    <a:pt x="214630" y="280670"/>
                  </a:lnTo>
                  <a:lnTo>
                    <a:pt x="218440" y="279400"/>
                  </a:lnTo>
                  <a:lnTo>
                    <a:pt x="220980" y="276860"/>
                  </a:lnTo>
                  <a:lnTo>
                    <a:pt x="224790" y="274320"/>
                  </a:lnTo>
                  <a:lnTo>
                    <a:pt x="223520" y="11430"/>
                  </a:lnTo>
                  <a:lnTo>
                    <a:pt x="222250" y="7620"/>
                  </a:lnTo>
                  <a:lnTo>
                    <a:pt x="219710" y="5080"/>
                  </a:lnTo>
                  <a:lnTo>
                    <a:pt x="217170" y="1270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5" name="object 3985"/>
            <p:cNvSpPr/>
            <p:nvPr/>
          </p:nvSpPr>
          <p:spPr>
            <a:xfrm>
              <a:off x="3726179" y="720090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0" y="1270"/>
                  </a:moveTo>
                  <a:lnTo>
                    <a:pt x="19558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6" name="object 3986"/>
            <p:cNvSpPr/>
            <p:nvPr/>
          </p:nvSpPr>
          <p:spPr>
            <a:xfrm>
              <a:off x="3934460" y="453390"/>
              <a:ext cx="1270" cy="252729"/>
            </a:xfrm>
            <a:custGeom>
              <a:avLst/>
              <a:gdLst/>
              <a:ahLst/>
              <a:cxnLst/>
              <a:rect l="l" t="t" r="r" b="b"/>
              <a:pathLst>
                <a:path w="1270" h="252729">
                  <a:moveTo>
                    <a:pt x="1270" y="25272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7" name="object 3987"/>
            <p:cNvSpPr/>
            <p:nvPr/>
          </p:nvSpPr>
          <p:spPr>
            <a:xfrm>
              <a:off x="3724910" y="43941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0"/>
                  </a:moveTo>
                  <a:lnTo>
                    <a:pt x="0" y="12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8" name="object 3988"/>
            <p:cNvSpPr/>
            <p:nvPr/>
          </p:nvSpPr>
          <p:spPr>
            <a:xfrm>
              <a:off x="3710939" y="454659"/>
              <a:ext cx="1270" cy="252729"/>
            </a:xfrm>
            <a:custGeom>
              <a:avLst/>
              <a:gdLst/>
              <a:ahLst/>
              <a:cxnLst/>
              <a:rect l="l" t="t" r="r" b="b"/>
              <a:pathLst>
                <a:path w="1270" h="252729">
                  <a:moveTo>
                    <a:pt x="0" y="0"/>
                  </a:moveTo>
                  <a:lnTo>
                    <a:pt x="1270" y="2527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9" name="object 3989"/>
            <p:cNvSpPr/>
            <p:nvPr/>
          </p:nvSpPr>
          <p:spPr>
            <a:xfrm>
              <a:off x="3921760" y="70611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3970" y="0"/>
                  </a:moveTo>
                  <a:lnTo>
                    <a:pt x="15240" y="7620"/>
                  </a:lnTo>
                  <a:lnTo>
                    <a:pt x="8890" y="13970"/>
                  </a:lnTo>
                  <a:lnTo>
                    <a:pt x="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0" name="object 3990"/>
            <p:cNvSpPr/>
            <p:nvPr/>
          </p:nvSpPr>
          <p:spPr>
            <a:xfrm>
              <a:off x="3712210" y="7073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13970"/>
                  </a:moveTo>
                  <a:lnTo>
                    <a:pt x="6350" y="1397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1" name="object 3991"/>
            <p:cNvSpPr/>
            <p:nvPr/>
          </p:nvSpPr>
          <p:spPr>
            <a:xfrm>
              <a:off x="3710939" y="4406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970"/>
                  </a:moveTo>
                  <a:lnTo>
                    <a:pt x="0" y="6350"/>
                  </a:lnTo>
                  <a:lnTo>
                    <a:pt x="6350" y="0"/>
                  </a:lnTo>
                  <a:lnTo>
                    <a:pt x="139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2" name="object 3992"/>
            <p:cNvSpPr/>
            <p:nvPr/>
          </p:nvSpPr>
          <p:spPr>
            <a:xfrm>
              <a:off x="3920489" y="4394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0"/>
                  </a:moveTo>
                  <a:lnTo>
                    <a:pt x="7620" y="0"/>
                  </a:lnTo>
                  <a:lnTo>
                    <a:pt x="13970" y="6350"/>
                  </a:lnTo>
                  <a:lnTo>
                    <a:pt x="1397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3" name="object 3993"/>
            <p:cNvSpPr/>
            <p:nvPr/>
          </p:nvSpPr>
          <p:spPr>
            <a:xfrm>
              <a:off x="3454400" y="439419"/>
              <a:ext cx="226060" cy="281940"/>
            </a:xfrm>
            <a:custGeom>
              <a:avLst/>
              <a:gdLst/>
              <a:ahLst/>
              <a:cxnLst/>
              <a:rect l="l" t="t" r="r" b="b"/>
              <a:pathLst>
                <a:path w="226060" h="281940">
                  <a:moveTo>
                    <a:pt x="213360" y="0"/>
                  </a:moveTo>
                  <a:lnTo>
                    <a:pt x="111760" y="1270"/>
                  </a:lnTo>
                  <a:lnTo>
                    <a:pt x="13970" y="1270"/>
                  </a:lnTo>
                  <a:lnTo>
                    <a:pt x="11430" y="1270"/>
                  </a:lnTo>
                  <a:lnTo>
                    <a:pt x="7620" y="2540"/>
                  </a:lnTo>
                  <a:lnTo>
                    <a:pt x="3810" y="5080"/>
                  </a:lnTo>
                  <a:lnTo>
                    <a:pt x="2540" y="7620"/>
                  </a:lnTo>
                  <a:lnTo>
                    <a:pt x="2540" y="8890"/>
                  </a:lnTo>
                  <a:lnTo>
                    <a:pt x="1270" y="10160"/>
                  </a:lnTo>
                  <a:lnTo>
                    <a:pt x="1270" y="12700"/>
                  </a:lnTo>
                  <a:lnTo>
                    <a:pt x="0" y="13970"/>
                  </a:lnTo>
                  <a:lnTo>
                    <a:pt x="1270" y="271780"/>
                  </a:lnTo>
                  <a:lnTo>
                    <a:pt x="2540" y="274320"/>
                  </a:lnTo>
                  <a:lnTo>
                    <a:pt x="8890" y="280670"/>
                  </a:lnTo>
                  <a:lnTo>
                    <a:pt x="10160" y="280670"/>
                  </a:lnTo>
                  <a:lnTo>
                    <a:pt x="12700" y="281940"/>
                  </a:lnTo>
                  <a:lnTo>
                    <a:pt x="215900" y="280670"/>
                  </a:lnTo>
                  <a:lnTo>
                    <a:pt x="219710" y="279400"/>
                  </a:lnTo>
                  <a:lnTo>
                    <a:pt x="224790" y="274320"/>
                  </a:lnTo>
                  <a:lnTo>
                    <a:pt x="226060" y="270510"/>
                  </a:lnTo>
                  <a:lnTo>
                    <a:pt x="224790" y="11430"/>
                  </a:lnTo>
                  <a:lnTo>
                    <a:pt x="223520" y="7620"/>
                  </a:lnTo>
                  <a:lnTo>
                    <a:pt x="217170" y="1270"/>
                  </a:lnTo>
                  <a:lnTo>
                    <a:pt x="213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4" name="object 3994"/>
            <p:cNvSpPr/>
            <p:nvPr/>
          </p:nvSpPr>
          <p:spPr>
            <a:xfrm>
              <a:off x="3470910" y="720090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0" y="1270"/>
                  </a:moveTo>
                  <a:lnTo>
                    <a:pt x="19558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5" name="object 3995"/>
            <p:cNvSpPr/>
            <p:nvPr/>
          </p:nvSpPr>
          <p:spPr>
            <a:xfrm>
              <a:off x="3677919" y="453390"/>
              <a:ext cx="2540" cy="252729"/>
            </a:xfrm>
            <a:custGeom>
              <a:avLst/>
              <a:gdLst/>
              <a:ahLst/>
              <a:cxnLst/>
              <a:rect l="l" t="t" r="r" b="b"/>
              <a:pathLst>
                <a:path w="2539" h="252729">
                  <a:moveTo>
                    <a:pt x="2539" y="25272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6" name="object 3996"/>
            <p:cNvSpPr/>
            <p:nvPr/>
          </p:nvSpPr>
          <p:spPr>
            <a:xfrm>
              <a:off x="3468369" y="43941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0"/>
                  </a:moveTo>
                  <a:lnTo>
                    <a:pt x="0" y="12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7" name="object 3997"/>
            <p:cNvSpPr/>
            <p:nvPr/>
          </p:nvSpPr>
          <p:spPr>
            <a:xfrm>
              <a:off x="3455669" y="454659"/>
              <a:ext cx="1270" cy="252729"/>
            </a:xfrm>
            <a:custGeom>
              <a:avLst/>
              <a:gdLst/>
              <a:ahLst/>
              <a:cxnLst/>
              <a:rect l="l" t="t" r="r" b="b"/>
              <a:pathLst>
                <a:path w="1270" h="252729">
                  <a:moveTo>
                    <a:pt x="0" y="0"/>
                  </a:moveTo>
                  <a:lnTo>
                    <a:pt x="1270" y="2527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8" name="object 3998"/>
            <p:cNvSpPr/>
            <p:nvPr/>
          </p:nvSpPr>
          <p:spPr>
            <a:xfrm>
              <a:off x="3666489" y="7061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0"/>
                  </a:moveTo>
                  <a:lnTo>
                    <a:pt x="13970" y="7620"/>
                  </a:lnTo>
                  <a:lnTo>
                    <a:pt x="7620" y="13970"/>
                  </a:lnTo>
                  <a:lnTo>
                    <a:pt x="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9" name="object 3999"/>
            <p:cNvSpPr/>
            <p:nvPr/>
          </p:nvSpPr>
          <p:spPr>
            <a:xfrm>
              <a:off x="3455669" y="7073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13970"/>
                  </a:moveTo>
                  <a:lnTo>
                    <a:pt x="6350" y="1397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0" name="object 4000"/>
            <p:cNvSpPr/>
            <p:nvPr/>
          </p:nvSpPr>
          <p:spPr>
            <a:xfrm>
              <a:off x="3454400" y="4406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970"/>
                  </a:moveTo>
                  <a:lnTo>
                    <a:pt x="0" y="6350"/>
                  </a:lnTo>
                  <a:lnTo>
                    <a:pt x="6350" y="0"/>
                  </a:lnTo>
                  <a:lnTo>
                    <a:pt x="139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1" name="object 4001"/>
            <p:cNvSpPr/>
            <p:nvPr/>
          </p:nvSpPr>
          <p:spPr>
            <a:xfrm>
              <a:off x="3665219" y="4394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0"/>
                  </a:moveTo>
                  <a:lnTo>
                    <a:pt x="7620" y="0"/>
                  </a:lnTo>
                  <a:lnTo>
                    <a:pt x="13970" y="6350"/>
                  </a:lnTo>
                  <a:lnTo>
                    <a:pt x="1397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2" name="object 4002"/>
            <p:cNvSpPr/>
            <p:nvPr/>
          </p:nvSpPr>
          <p:spPr>
            <a:xfrm>
              <a:off x="12180570" y="2653029"/>
              <a:ext cx="308610" cy="337820"/>
            </a:xfrm>
            <a:custGeom>
              <a:avLst/>
              <a:gdLst/>
              <a:ahLst/>
              <a:cxnLst/>
              <a:rect l="l" t="t" r="r" b="b"/>
              <a:pathLst>
                <a:path w="308609" h="337819">
                  <a:moveTo>
                    <a:pt x="113030" y="0"/>
                  </a:moveTo>
                  <a:lnTo>
                    <a:pt x="109220" y="0"/>
                  </a:lnTo>
                  <a:lnTo>
                    <a:pt x="105410" y="1270"/>
                  </a:lnTo>
                  <a:lnTo>
                    <a:pt x="97790" y="8890"/>
                  </a:lnTo>
                  <a:lnTo>
                    <a:pt x="1270" y="241300"/>
                  </a:lnTo>
                  <a:lnTo>
                    <a:pt x="0" y="245110"/>
                  </a:lnTo>
                  <a:lnTo>
                    <a:pt x="0" y="248920"/>
                  </a:lnTo>
                  <a:lnTo>
                    <a:pt x="2540" y="256540"/>
                  </a:lnTo>
                  <a:lnTo>
                    <a:pt x="5080" y="259080"/>
                  </a:lnTo>
                  <a:lnTo>
                    <a:pt x="8890" y="260350"/>
                  </a:lnTo>
                  <a:lnTo>
                    <a:pt x="189230" y="335280"/>
                  </a:lnTo>
                  <a:lnTo>
                    <a:pt x="196850" y="337820"/>
                  </a:lnTo>
                  <a:lnTo>
                    <a:pt x="200660" y="335280"/>
                  </a:lnTo>
                  <a:lnTo>
                    <a:pt x="201930" y="335280"/>
                  </a:lnTo>
                  <a:lnTo>
                    <a:pt x="207010" y="330200"/>
                  </a:lnTo>
                  <a:lnTo>
                    <a:pt x="208280" y="327660"/>
                  </a:lnTo>
                  <a:lnTo>
                    <a:pt x="304800" y="95250"/>
                  </a:lnTo>
                  <a:lnTo>
                    <a:pt x="308610" y="88900"/>
                  </a:lnTo>
                  <a:lnTo>
                    <a:pt x="304800" y="80010"/>
                  </a:lnTo>
                  <a:lnTo>
                    <a:pt x="297180" y="77470"/>
                  </a:lnTo>
                  <a:lnTo>
                    <a:pt x="116840" y="1270"/>
                  </a:lnTo>
                  <a:lnTo>
                    <a:pt x="11303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03" name="object 4003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2171934" y="2645663"/>
              <a:ext cx="323342" cy="352551"/>
            </a:xfrm>
            <a:prstGeom prst="rect">
              <a:avLst/>
            </a:prstGeom>
          </p:spPr>
        </p:pic>
        <p:sp>
          <p:nvSpPr>
            <p:cNvPr id="4004" name="object 4004"/>
            <p:cNvSpPr/>
            <p:nvPr/>
          </p:nvSpPr>
          <p:spPr>
            <a:xfrm>
              <a:off x="11944349" y="2552700"/>
              <a:ext cx="308610" cy="337820"/>
            </a:xfrm>
            <a:custGeom>
              <a:avLst/>
              <a:gdLst/>
              <a:ahLst/>
              <a:cxnLst/>
              <a:rect l="l" t="t" r="r" b="b"/>
              <a:pathLst>
                <a:path w="308609" h="337819">
                  <a:moveTo>
                    <a:pt x="114300" y="0"/>
                  </a:moveTo>
                  <a:lnTo>
                    <a:pt x="110490" y="0"/>
                  </a:lnTo>
                  <a:lnTo>
                    <a:pt x="106680" y="1270"/>
                  </a:lnTo>
                  <a:lnTo>
                    <a:pt x="104140" y="2540"/>
                  </a:lnTo>
                  <a:lnTo>
                    <a:pt x="99060" y="7620"/>
                  </a:lnTo>
                  <a:lnTo>
                    <a:pt x="99060" y="8890"/>
                  </a:lnTo>
                  <a:lnTo>
                    <a:pt x="1270" y="242570"/>
                  </a:lnTo>
                  <a:lnTo>
                    <a:pt x="0" y="245110"/>
                  </a:lnTo>
                  <a:lnTo>
                    <a:pt x="0" y="248920"/>
                  </a:lnTo>
                  <a:lnTo>
                    <a:pt x="2540" y="256540"/>
                  </a:lnTo>
                  <a:lnTo>
                    <a:pt x="6350" y="259080"/>
                  </a:lnTo>
                  <a:lnTo>
                    <a:pt x="8890" y="260350"/>
                  </a:lnTo>
                  <a:lnTo>
                    <a:pt x="190500" y="336550"/>
                  </a:lnTo>
                  <a:lnTo>
                    <a:pt x="193040" y="337820"/>
                  </a:lnTo>
                  <a:lnTo>
                    <a:pt x="196850" y="337820"/>
                  </a:lnTo>
                  <a:lnTo>
                    <a:pt x="200660" y="336550"/>
                  </a:lnTo>
                  <a:lnTo>
                    <a:pt x="203200" y="335280"/>
                  </a:lnTo>
                  <a:lnTo>
                    <a:pt x="208280" y="330200"/>
                  </a:lnTo>
                  <a:lnTo>
                    <a:pt x="208280" y="328930"/>
                  </a:lnTo>
                  <a:lnTo>
                    <a:pt x="308610" y="88900"/>
                  </a:lnTo>
                  <a:lnTo>
                    <a:pt x="306070" y="80010"/>
                  </a:lnTo>
                  <a:lnTo>
                    <a:pt x="298450" y="77470"/>
                  </a:lnTo>
                  <a:lnTo>
                    <a:pt x="208280" y="39370"/>
                  </a:lnTo>
                  <a:lnTo>
                    <a:pt x="116840" y="1270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05" name="object 400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11936984" y="2545334"/>
              <a:ext cx="322071" cy="352551"/>
            </a:xfrm>
            <a:prstGeom prst="rect">
              <a:avLst/>
            </a:prstGeom>
          </p:spPr>
        </p:pic>
        <p:sp>
          <p:nvSpPr>
            <p:cNvPr id="4006" name="object 4006"/>
            <p:cNvSpPr/>
            <p:nvPr/>
          </p:nvSpPr>
          <p:spPr>
            <a:xfrm>
              <a:off x="7651750" y="5819139"/>
              <a:ext cx="295910" cy="245110"/>
            </a:xfrm>
            <a:custGeom>
              <a:avLst/>
              <a:gdLst/>
              <a:ahLst/>
              <a:cxnLst/>
              <a:rect l="l" t="t" r="r" b="b"/>
              <a:pathLst>
                <a:path w="295909" h="245110">
                  <a:moveTo>
                    <a:pt x="31749" y="0"/>
                  </a:moveTo>
                  <a:lnTo>
                    <a:pt x="27939" y="0"/>
                  </a:lnTo>
                  <a:lnTo>
                    <a:pt x="24129" y="1270"/>
                  </a:lnTo>
                  <a:lnTo>
                    <a:pt x="21589" y="3810"/>
                  </a:lnTo>
                  <a:lnTo>
                    <a:pt x="17779" y="6350"/>
                  </a:lnTo>
                  <a:lnTo>
                    <a:pt x="16509" y="8890"/>
                  </a:lnTo>
                  <a:lnTo>
                    <a:pt x="16509" y="12700"/>
                  </a:lnTo>
                  <a:lnTo>
                    <a:pt x="0" y="208280"/>
                  </a:lnTo>
                  <a:lnTo>
                    <a:pt x="0" y="212090"/>
                  </a:lnTo>
                  <a:lnTo>
                    <a:pt x="1269" y="215900"/>
                  </a:lnTo>
                  <a:lnTo>
                    <a:pt x="3809" y="218440"/>
                  </a:lnTo>
                  <a:lnTo>
                    <a:pt x="6349" y="222250"/>
                  </a:lnTo>
                  <a:lnTo>
                    <a:pt x="8889" y="223520"/>
                  </a:lnTo>
                  <a:lnTo>
                    <a:pt x="12699" y="223520"/>
                  </a:lnTo>
                  <a:lnTo>
                    <a:pt x="264159" y="243840"/>
                  </a:lnTo>
                  <a:lnTo>
                    <a:pt x="271779" y="245110"/>
                  </a:lnTo>
                  <a:lnTo>
                    <a:pt x="279399" y="238760"/>
                  </a:lnTo>
                  <a:lnTo>
                    <a:pt x="279399" y="231140"/>
                  </a:lnTo>
                  <a:lnTo>
                    <a:pt x="287019" y="133350"/>
                  </a:lnTo>
                  <a:lnTo>
                    <a:pt x="295909" y="35560"/>
                  </a:lnTo>
                  <a:lnTo>
                    <a:pt x="295909" y="31750"/>
                  </a:lnTo>
                  <a:lnTo>
                    <a:pt x="294639" y="29210"/>
                  </a:lnTo>
                  <a:lnTo>
                    <a:pt x="292099" y="25400"/>
                  </a:lnTo>
                  <a:lnTo>
                    <a:pt x="288289" y="21590"/>
                  </a:lnTo>
                  <a:lnTo>
                    <a:pt x="285749" y="21590"/>
                  </a:lnTo>
                  <a:lnTo>
                    <a:pt x="284479" y="20320"/>
                  </a:lnTo>
                  <a:lnTo>
                    <a:pt x="317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7" name="object 4007"/>
            <p:cNvSpPr/>
            <p:nvPr/>
          </p:nvSpPr>
          <p:spPr>
            <a:xfrm>
              <a:off x="7651750" y="5831839"/>
              <a:ext cx="15240" cy="195580"/>
            </a:xfrm>
            <a:custGeom>
              <a:avLst/>
              <a:gdLst/>
              <a:ahLst/>
              <a:cxnLst/>
              <a:rect l="l" t="t" r="r" b="b"/>
              <a:pathLst>
                <a:path w="15240" h="195579">
                  <a:moveTo>
                    <a:pt x="15240" y="0"/>
                  </a:moveTo>
                  <a:lnTo>
                    <a:pt x="0" y="1955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8" name="object 4008"/>
            <p:cNvSpPr/>
            <p:nvPr/>
          </p:nvSpPr>
          <p:spPr>
            <a:xfrm>
              <a:off x="7664450" y="6042659"/>
              <a:ext cx="251460" cy="20320"/>
            </a:xfrm>
            <a:custGeom>
              <a:avLst/>
              <a:gdLst/>
              <a:ahLst/>
              <a:cxnLst/>
              <a:rect l="l" t="t" r="r" b="b"/>
              <a:pathLst>
                <a:path w="251459" h="20320">
                  <a:moveTo>
                    <a:pt x="0" y="0"/>
                  </a:moveTo>
                  <a:lnTo>
                    <a:pt x="251460" y="2032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9" name="object 4009"/>
            <p:cNvSpPr/>
            <p:nvPr/>
          </p:nvSpPr>
          <p:spPr>
            <a:xfrm>
              <a:off x="7931150" y="5854700"/>
              <a:ext cx="16510" cy="195580"/>
            </a:xfrm>
            <a:custGeom>
              <a:avLst/>
              <a:gdLst/>
              <a:ahLst/>
              <a:cxnLst/>
              <a:rect l="l" t="t" r="r" b="b"/>
              <a:pathLst>
                <a:path w="16509" h="195579">
                  <a:moveTo>
                    <a:pt x="0" y="195579"/>
                  </a:moveTo>
                  <a:lnTo>
                    <a:pt x="1651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0" name="object 4010"/>
            <p:cNvSpPr/>
            <p:nvPr/>
          </p:nvSpPr>
          <p:spPr>
            <a:xfrm>
              <a:off x="7683500" y="5819139"/>
              <a:ext cx="250190" cy="20320"/>
            </a:xfrm>
            <a:custGeom>
              <a:avLst/>
              <a:gdLst/>
              <a:ahLst/>
              <a:cxnLst/>
              <a:rect l="l" t="t" r="r" b="b"/>
              <a:pathLst>
                <a:path w="250190" h="20320">
                  <a:moveTo>
                    <a:pt x="250190" y="2032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1" name="object 4011"/>
            <p:cNvSpPr/>
            <p:nvPr/>
          </p:nvSpPr>
          <p:spPr>
            <a:xfrm>
              <a:off x="7651750" y="6027420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12700" y="15239"/>
                  </a:moveTo>
                  <a:lnTo>
                    <a:pt x="5080" y="1396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2" name="object 4012"/>
            <p:cNvSpPr/>
            <p:nvPr/>
          </p:nvSpPr>
          <p:spPr>
            <a:xfrm>
              <a:off x="7668259" y="581787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0" y="13970"/>
                  </a:moveTo>
                  <a:lnTo>
                    <a:pt x="0" y="6350"/>
                  </a:lnTo>
                  <a:lnTo>
                    <a:pt x="6350" y="0"/>
                  </a:lnTo>
                  <a:lnTo>
                    <a:pt x="15240" y="127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3" name="object 4013"/>
            <p:cNvSpPr/>
            <p:nvPr/>
          </p:nvSpPr>
          <p:spPr>
            <a:xfrm>
              <a:off x="7934959" y="583945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0" y="0"/>
                  </a:moveTo>
                  <a:lnTo>
                    <a:pt x="7620" y="1270"/>
                  </a:lnTo>
                  <a:lnTo>
                    <a:pt x="12700" y="7620"/>
                  </a:lnTo>
                  <a:lnTo>
                    <a:pt x="12700" y="1524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4" name="object 4014"/>
            <p:cNvSpPr/>
            <p:nvPr/>
          </p:nvSpPr>
          <p:spPr>
            <a:xfrm>
              <a:off x="7915909" y="605027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0"/>
                  </a:moveTo>
                  <a:lnTo>
                    <a:pt x="15240" y="7620"/>
                  </a:lnTo>
                  <a:lnTo>
                    <a:pt x="7620" y="13970"/>
                  </a:lnTo>
                  <a:lnTo>
                    <a:pt x="0" y="1270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5" name="object 4015"/>
            <p:cNvSpPr/>
            <p:nvPr/>
          </p:nvSpPr>
          <p:spPr>
            <a:xfrm>
              <a:off x="6841489" y="6459220"/>
              <a:ext cx="295910" cy="245110"/>
            </a:xfrm>
            <a:custGeom>
              <a:avLst/>
              <a:gdLst/>
              <a:ahLst/>
              <a:cxnLst/>
              <a:rect l="l" t="t" r="r" b="b"/>
              <a:pathLst>
                <a:path w="295909" h="245109">
                  <a:moveTo>
                    <a:pt x="22860" y="0"/>
                  </a:moveTo>
                  <a:lnTo>
                    <a:pt x="16510" y="6350"/>
                  </a:lnTo>
                  <a:lnTo>
                    <a:pt x="15240" y="13969"/>
                  </a:lnTo>
                  <a:lnTo>
                    <a:pt x="0" y="209550"/>
                  </a:lnTo>
                  <a:lnTo>
                    <a:pt x="0" y="215900"/>
                  </a:lnTo>
                  <a:lnTo>
                    <a:pt x="2540" y="219710"/>
                  </a:lnTo>
                  <a:lnTo>
                    <a:pt x="3810" y="220979"/>
                  </a:lnTo>
                  <a:lnTo>
                    <a:pt x="6350" y="222250"/>
                  </a:lnTo>
                  <a:lnTo>
                    <a:pt x="7620" y="223520"/>
                  </a:lnTo>
                  <a:lnTo>
                    <a:pt x="8890" y="223520"/>
                  </a:lnTo>
                  <a:lnTo>
                    <a:pt x="11430" y="224790"/>
                  </a:lnTo>
                  <a:lnTo>
                    <a:pt x="264160" y="245110"/>
                  </a:lnTo>
                  <a:lnTo>
                    <a:pt x="266700" y="245110"/>
                  </a:lnTo>
                  <a:lnTo>
                    <a:pt x="270510" y="243840"/>
                  </a:lnTo>
                  <a:lnTo>
                    <a:pt x="274320" y="241300"/>
                  </a:lnTo>
                  <a:lnTo>
                    <a:pt x="279400" y="236220"/>
                  </a:lnTo>
                  <a:lnTo>
                    <a:pt x="279400" y="232410"/>
                  </a:lnTo>
                  <a:lnTo>
                    <a:pt x="294640" y="36830"/>
                  </a:lnTo>
                  <a:lnTo>
                    <a:pt x="295910" y="33019"/>
                  </a:lnTo>
                  <a:lnTo>
                    <a:pt x="294640" y="29210"/>
                  </a:lnTo>
                  <a:lnTo>
                    <a:pt x="292100" y="26669"/>
                  </a:lnTo>
                  <a:lnTo>
                    <a:pt x="289560" y="22860"/>
                  </a:lnTo>
                  <a:lnTo>
                    <a:pt x="285750" y="21589"/>
                  </a:lnTo>
                  <a:lnTo>
                    <a:pt x="281940" y="21589"/>
                  </a:lnTo>
                  <a:lnTo>
                    <a:pt x="30480" y="127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6" name="object 4016"/>
            <p:cNvSpPr/>
            <p:nvPr/>
          </p:nvSpPr>
          <p:spPr>
            <a:xfrm>
              <a:off x="7120889" y="6496050"/>
              <a:ext cx="16510" cy="195580"/>
            </a:xfrm>
            <a:custGeom>
              <a:avLst/>
              <a:gdLst/>
              <a:ahLst/>
              <a:cxnLst/>
              <a:rect l="l" t="t" r="r" b="b"/>
              <a:pathLst>
                <a:path w="16509" h="195579">
                  <a:moveTo>
                    <a:pt x="0" y="195579"/>
                  </a:moveTo>
                  <a:lnTo>
                    <a:pt x="1651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7" name="object 4017"/>
            <p:cNvSpPr/>
            <p:nvPr/>
          </p:nvSpPr>
          <p:spPr>
            <a:xfrm>
              <a:off x="6871970" y="6460489"/>
              <a:ext cx="251460" cy="20320"/>
            </a:xfrm>
            <a:custGeom>
              <a:avLst/>
              <a:gdLst/>
              <a:ahLst/>
              <a:cxnLst/>
              <a:rect l="l" t="t" r="r" b="b"/>
              <a:pathLst>
                <a:path w="251459" h="20320">
                  <a:moveTo>
                    <a:pt x="251459" y="20320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8" name="object 4018"/>
            <p:cNvSpPr/>
            <p:nvPr/>
          </p:nvSpPr>
          <p:spPr>
            <a:xfrm>
              <a:off x="6841489" y="6473189"/>
              <a:ext cx="15240" cy="195580"/>
            </a:xfrm>
            <a:custGeom>
              <a:avLst/>
              <a:gdLst/>
              <a:ahLst/>
              <a:cxnLst/>
              <a:rect l="l" t="t" r="r" b="b"/>
              <a:pathLst>
                <a:path w="15240" h="195579">
                  <a:moveTo>
                    <a:pt x="15240" y="0"/>
                  </a:moveTo>
                  <a:lnTo>
                    <a:pt x="0" y="1955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9" name="object 4019"/>
            <p:cNvSpPr/>
            <p:nvPr/>
          </p:nvSpPr>
          <p:spPr>
            <a:xfrm>
              <a:off x="6854189" y="6684010"/>
              <a:ext cx="251460" cy="20320"/>
            </a:xfrm>
            <a:custGeom>
              <a:avLst/>
              <a:gdLst/>
              <a:ahLst/>
              <a:cxnLst/>
              <a:rect l="l" t="t" r="r" b="b"/>
              <a:pathLst>
                <a:path w="251459" h="20320">
                  <a:moveTo>
                    <a:pt x="0" y="0"/>
                  </a:moveTo>
                  <a:lnTo>
                    <a:pt x="251460" y="2032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0" name="object 4020"/>
            <p:cNvSpPr/>
            <p:nvPr/>
          </p:nvSpPr>
          <p:spPr>
            <a:xfrm>
              <a:off x="7123429" y="648080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0" y="0"/>
                  </a:moveTo>
                  <a:lnTo>
                    <a:pt x="7620" y="0"/>
                  </a:lnTo>
                  <a:lnTo>
                    <a:pt x="13970" y="7620"/>
                  </a:lnTo>
                  <a:lnTo>
                    <a:pt x="12700" y="1524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1" name="object 4021"/>
            <p:cNvSpPr/>
            <p:nvPr/>
          </p:nvSpPr>
          <p:spPr>
            <a:xfrm>
              <a:off x="7105650" y="669162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0"/>
                  </a:moveTo>
                  <a:lnTo>
                    <a:pt x="13970" y="7620"/>
                  </a:lnTo>
                  <a:lnTo>
                    <a:pt x="7620" y="12700"/>
                  </a:lnTo>
                  <a:lnTo>
                    <a:pt x="0" y="127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2" name="object 4022"/>
            <p:cNvSpPr/>
            <p:nvPr/>
          </p:nvSpPr>
          <p:spPr>
            <a:xfrm>
              <a:off x="6840220" y="6668770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15239"/>
                  </a:moveTo>
                  <a:lnTo>
                    <a:pt x="6350" y="13969"/>
                  </a:lnTo>
                  <a:lnTo>
                    <a:pt x="0" y="7619"/>
                  </a:lnTo>
                  <a:lnTo>
                    <a:pt x="1270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3" name="object 4023"/>
            <p:cNvSpPr/>
            <p:nvPr/>
          </p:nvSpPr>
          <p:spPr>
            <a:xfrm>
              <a:off x="6856729" y="645922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0" y="13970"/>
                  </a:moveTo>
                  <a:lnTo>
                    <a:pt x="1270" y="6350"/>
                  </a:lnTo>
                  <a:lnTo>
                    <a:pt x="7620" y="0"/>
                  </a:lnTo>
                  <a:lnTo>
                    <a:pt x="15240" y="127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4" name="object 4024"/>
            <p:cNvSpPr/>
            <p:nvPr/>
          </p:nvSpPr>
          <p:spPr>
            <a:xfrm>
              <a:off x="12932410" y="8051799"/>
              <a:ext cx="220979" cy="63500"/>
            </a:xfrm>
            <a:custGeom>
              <a:avLst/>
              <a:gdLst/>
              <a:ahLst/>
              <a:cxnLst/>
              <a:rect l="l" t="t" r="r" b="b"/>
              <a:pathLst>
                <a:path w="220980" h="63500">
                  <a:moveTo>
                    <a:pt x="22097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220979" y="63500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5" name="object 4025"/>
            <p:cNvSpPr/>
            <p:nvPr/>
          </p:nvSpPr>
          <p:spPr>
            <a:xfrm>
              <a:off x="12932410" y="8230870"/>
              <a:ext cx="220979" cy="63500"/>
            </a:xfrm>
            <a:custGeom>
              <a:avLst/>
              <a:gdLst/>
              <a:ahLst/>
              <a:cxnLst/>
              <a:rect l="l" t="t" r="r" b="b"/>
              <a:pathLst>
                <a:path w="220980" h="63500">
                  <a:moveTo>
                    <a:pt x="220979" y="0"/>
                  </a:moveTo>
                  <a:lnTo>
                    <a:pt x="0" y="0"/>
                  </a:lnTo>
                  <a:lnTo>
                    <a:pt x="0" y="63499"/>
                  </a:lnTo>
                  <a:lnTo>
                    <a:pt x="220979" y="63499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6" name="object 4026"/>
            <p:cNvSpPr/>
            <p:nvPr/>
          </p:nvSpPr>
          <p:spPr>
            <a:xfrm>
              <a:off x="12932410" y="8403589"/>
              <a:ext cx="220979" cy="64769"/>
            </a:xfrm>
            <a:custGeom>
              <a:avLst/>
              <a:gdLst/>
              <a:ahLst/>
              <a:cxnLst/>
              <a:rect l="l" t="t" r="r" b="b"/>
              <a:pathLst>
                <a:path w="220980" h="64770">
                  <a:moveTo>
                    <a:pt x="220979" y="0"/>
                  </a:moveTo>
                  <a:lnTo>
                    <a:pt x="0" y="0"/>
                  </a:lnTo>
                  <a:lnTo>
                    <a:pt x="0" y="64769"/>
                  </a:lnTo>
                  <a:lnTo>
                    <a:pt x="220979" y="64769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CCFFCC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7" name="object 4027"/>
            <p:cNvSpPr/>
            <p:nvPr/>
          </p:nvSpPr>
          <p:spPr>
            <a:xfrm>
              <a:off x="12932410" y="8144510"/>
              <a:ext cx="220979" cy="63500"/>
            </a:xfrm>
            <a:custGeom>
              <a:avLst/>
              <a:gdLst/>
              <a:ahLst/>
              <a:cxnLst/>
              <a:rect l="l" t="t" r="r" b="b"/>
              <a:pathLst>
                <a:path w="220980" h="63500">
                  <a:moveTo>
                    <a:pt x="22097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220979" y="63500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00B6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8" name="object 4028"/>
            <p:cNvSpPr/>
            <p:nvPr/>
          </p:nvSpPr>
          <p:spPr>
            <a:xfrm>
              <a:off x="12932410" y="8577579"/>
              <a:ext cx="220979" cy="64769"/>
            </a:xfrm>
            <a:custGeom>
              <a:avLst/>
              <a:gdLst/>
              <a:ahLst/>
              <a:cxnLst/>
              <a:rect l="l" t="t" r="r" b="b"/>
              <a:pathLst>
                <a:path w="220980" h="64770">
                  <a:moveTo>
                    <a:pt x="220979" y="0"/>
                  </a:moveTo>
                  <a:lnTo>
                    <a:pt x="0" y="0"/>
                  </a:lnTo>
                  <a:lnTo>
                    <a:pt x="0" y="64770"/>
                  </a:lnTo>
                  <a:lnTo>
                    <a:pt x="220979" y="64770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0000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9" name="object 4029"/>
            <p:cNvSpPr/>
            <p:nvPr/>
          </p:nvSpPr>
          <p:spPr>
            <a:xfrm>
              <a:off x="12932410" y="8317229"/>
              <a:ext cx="220979" cy="64769"/>
            </a:xfrm>
            <a:custGeom>
              <a:avLst/>
              <a:gdLst/>
              <a:ahLst/>
              <a:cxnLst/>
              <a:rect l="l" t="t" r="r" b="b"/>
              <a:pathLst>
                <a:path w="220980" h="64770">
                  <a:moveTo>
                    <a:pt x="220979" y="0"/>
                  </a:moveTo>
                  <a:lnTo>
                    <a:pt x="0" y="0"/>
                  </a:lnTo>
                  <a:lnTo>
                    <a:pt x="0" y="64770"/>
                  </a:lnTo>
                  <a:lnTo>
                    <a:pt x="220979" y="64770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FFA84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0" name="object 4030"/>
            <p:cNvSpPr/>
            <p:nvPr/>
          </p:nvSpPr>
          <p:spPr>
            <a:xfrm>
              <a:off x="12932410" y="8663939"/>
              <a:ext cx="220979" cy="64769"/>
            </a:xfrm>
            <a:custGeom>
              <a:avLst/>
              <a:gdLst/>
              <a:ahLst/>
              <a:cxnLst/>
              <a:rect l="l" t="t" r="r" b="b"/>
              <a:pathLst>
                <a:path w="220980" h="64770">
                  <a:moveTo>
                    <a:pt x="220979" y="0"/>
                  </a:moveTo>
                  <a:lnTo>
                    <a:pt x="0" y="0"/>
                  </a:lnTo>
                  <a:lnTo>
                    <a:pt x="0" y="64769"/>
                  </a:lnTo>
                  <a:lnTo>
                    <a:pt x="220979" y="64769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2DFF8B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1" name="object 4031"/>
            <p:cNvSpPr/>
            <p:nvPr/>
          </p:nvSpPr>
          <p:spPr>
            <a:xfrm>
              <a:off x="12932410" y="8491220"/>
              <a:ext cx="220979" cy="63500"/>
            </a:xfrm>
            <a:custGeom>
              <a:avLst/>
              <a:gdLst/>
              <a:ahLst/>
              <a:cxnLst/>
              <a:rect l="l" t="t" r="r" b="b"/>
              <a:pathLst>
                <a:path w="220980" h="63500">
                  <a:moveTo>
                    <a:pt x="220979" y="0"/>
                  </a:moveTo>
                  <a:lnTo>
                    <a:pt x="0" y="0"/>
                  </a:lnTo>
                  <a:lnTo>
                    <a:pt x="0" y="63499"/>
                  </a:lnTo>
                  <a:lnTo>
                    <a:pt x="220979" y="63499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FF2A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2" name="object 4032"/>
            <p:cNvSpPr/>
            <p:nvPr/>
          </p:nvSpPr>
          <p:spPr>
            <a:xfrm>
              <a:off x="12932410" y="8750299"/>
              <a:ext cx="220979" cy="64769"/>
            </a:xfrm>
            <a:custGeom>
              <a:avLst/>
              <a:gdLst/>
              <a:ahLst/>
              <a:cxnLst/>
              <a:rect l="l" t="t" r="r" b="b"/>
              <a:pathLst>
                <a:path w="220980" h="64770">
                  <a:moveTo>
                    <a:pt x="220979" y="0"/>
                  </a:moveTo>
                  <a:lnTo>
                    <a:pt x="0" y="0"/>
                  </a:lnTo>
                  <a:lnTo>
                    <a:pt x="0" y="64769"/>
                  </a:lnTo>
                  <a:lnTo>
                    <a:pt x="220979" y="64769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00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3" name="object 4033"/>
            <p:cNvSpPr/>
            <p:nvPr/>
          </p:nvSpPr>
          <p:spPr>
            <a:xfrm>
              <a:off x="4532629" y="9207499"/>
              <a:ext cx="226060" cy="281940"/>
            </a:xfrm>
            <a:custGeom>
              <a:avLst/>
              <a:gdLst/>
              <a:ahLst/>
              <a:cxnLst/>
              <a:rect l="l" t="t" r="r" b="b"/>
              <a:pathLst>
                <a:path w="226060" h="281940">
                  <a:moveTo>
                    <a:pt x="212089" y="0"/>
                  </a:moveTo>
                  <a:lnTo>
                    <a:pt x="11429" y="1270"/>
                  </a:lnTo>
                  <a:lnTo>
                    <a:pt x="7619" y="2540"/>
                  </a:lnTo>
                  <a:lnTo>
                    <a:pt x="1269" y="8890"/>
                  </a:lnTo>
                  <a:lnTo>
                    <a:pt x="0" y="12700"/>
                  </a:lnTo>
                  <a:lnTo>
                    <a:pt x="1269" y="271780"/>
                  </a:lnTo>
                  <a:lnTo>
                    <a:pt x="2539" y="275590"/>
                  </a:lnTo>
                  <a:lnTo>
                    <a:pt x="6349" y="278130"/>
                  </a:lnTo>
                  <a:lnTo>
                    <a:pt x="8889" y="280670"/>
                  </a:lnTo>
                  <a:lnTo>
                    <a:pt x="12699" y="281940"/>
                  </a:lnTo>
                  <a:lnTo>
                    <a:pt x="114299" y="281940"/>
                  </a:lnTo>
                  <a:lnTo>
                    <a:pt x="212089" y="280670"/>
                  </a:lnTo>
                  <a:lnTo>
                    <a:pt x="215899" y="280670"/>
                  </a:lnTo>
                  <a:lnTo>
                    <a:pt x="219709" y="279400"/>
                  </a:lnTo>
                  <a:lnTo>
                    <a:pt x="224789" y="274320"/>
                  </a:lnTo>
                  <a:lnTo>
                    <a:pt x="224789" y="271780"/>
                  </a:lnTo>
                  <a:lnTo>
                    <a:pt x="226059" y="270510"/>
                  </a:lnTo>
                  <a:lnTo>
                    <a:pt x="224789" y="11430"/>
                  </a:lnTo>
                  <a:lnTo>
                    <a:pt x="223519" y="7620"/>
                  </a:lnTo>
                  <a:lnTo>
                    <a:pt x="219709" y="3810"/>
                  </a:lnTo>
                  <a:lnTo>
                    <a:pt x="217169" y="2540"/>
                  </a:lnTo>
                  <a:lnTo>
                    <a:pt x="215899" y="1270"/>
                  </a:lnTo>
                  <a:lnTo>
                    <a:pt x="213359" y="1270"/>
                  </a:lnTo>
                  <a:lnTo>
                    <a:pt x="21208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4" name="object 4034"/>
            <p:cNvSpPr/>
            <p:nvPr/>
          </p:nvSpPr>
          <p:spPr>
            <a:xfrm>
              <a:off x="4547869" y="920749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0"/>
                  </a:moveTo>
                  <a:lnTo>
                    <a:pt x="0" y="12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5" name="object 4035"/>
            <p:cNvSpPr/>
            <p:nvPr/>
          </p:nvSpPr>
          <p:spPr>
            <a:xfrm>
              <a:off x="4533900" y="9224010"/>
              <a:ext cx="1270" cy="251460"/>
            </a:xfrm>
            <a:custGeom>
              <a:avLst/>
              <a:gdLst/>
              <a:ahLst/>
              <a:cxnLst/>
              <a:rect l="l" t="t" r="r" b="b"/>
              <a:pathLst>
                <a:path w="1270" h="251459">
                  <a:moveTo>
                    <a:pt x="0" y="0"/>
                  </a:moveTo>
                  <a:lnTo>
                    <a:pt x="1270" y="25146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6" name="object 4036"/>
            <p:cNvSpPr/>
            <p:nvPr/>
          </p:nvSpPr>
          <p:spPr>
            <a:xfrm>
              <a:off x="4549139" y="9488170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0" y="1269"/>
                  </a:moveTo>
                  <a:lnTo>
                    <a:pt x="19558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7" name="object 4037"/>
            <p:cNvSpPr/>
            <p:nvPr/>
          </p:nvSpPr>
          <p:spPr>
            <a:xfrm>
              <a:off x="4757420" y="9222739"/>
              <a:ext cx="1270" cy="251460"/>
            </a:xfrm>
            <a:custGeom>
              <a:avLst/>
              <a:gdLst/>
              <a:ahLst/>
              <a:cxnLst/>
              <a:rect l="l" t="t" r="r" b="b"/>
              <a:pathLst>
                <a:path w="1270" h="251459">
                  <a:moveTo>
                    <a:pt x="1270" y="25145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8" name="object 4038"/>
            <p:cNvSpPr/>
            <p:nvPr/>
          </p:nvSpPr>
          <p:spPr>
            <a:xfrm>
              <a:off x="4532629" y="920877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969"/>
                  </a:moveTo>
                  <a:lnTo>
                    <a:pt x="0" y="6349"/>
                  </a:lnTo>
                  <a:lnTo>
                    <a:pt x="6350" y="0"/>
                  </a:lnTo>
                  <a:lnTo>
                    <a:pt x="139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9" name="object 4039"/>
            <p:cNvSpPr/>
            <p:nvPr/>
          </p:nvSpPr>
          <p:spPr>
            <a:xfrm>
              <a:off x="4743450" y="920749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0"/>
                  </a:moveTo>
                  <a:lnTo>
                    <a:pt x="7620" y="0"/>
                  </a:lnTo>
                  <a:lnTo>
                    <a:pt x="13970" y="6350"/>
                  </a:lnTo>
                  <a:lnTo>
                    <a:pt x="1397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0" name="object 4040"/>
            <p:cNvSpPr/>
            <p:nvPr/>
          </p:nvSpPr>
          <p:spPr>
            <a:xfrm>
              <a:off x="4744720" y="947419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0"/>
                  </a:moveTo>
                  <a:lnTo>
                    <a:pt x="13970" y="7620"/>
                  </a:lnTo>
                  <a:lnTo>
                    <a:pt x="7620" y="13970"/>
                  </a:lnTo>
                  <a:lnTo>
                    <a:pt x="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1" name="object 4041"/>
            <p:cNvSpPr/>
            <p:nvPr/>
          </p:nvSpPr>
          <p:spPr>
            <a:xfrm>
              <a:off x="4533900" y="947547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13969"/>
                  </a:moveTo>
                  <a:lnTo>
                    <a:pt x="6350" y="1396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2" name="object 4042"/>
            <p:cNvSpPr/>
            <p:nvPr/>
          </p:nvSpPr>
          <p:spPr>
            <a:xfrm>
              <a:off x="4789170" y="9207499"/>
              <a:ext cx="224790" cy="281940"/>
            </a:xfrm>
            <a:custGeom>
              <a:avLst/>
              <a:gdLst/>
              <a:ahLst/>
              <a:cxnLst/>
              <a:rect l="l" t="t" r="r" b="b"/>
              <a:pathLst>
                <a:path w="224789" h="281940">
                  <a:moveTo>
                    <a:pt x="212090" y="0"/>
                  </a:moveTo>
                  <a:lnTo>
                    <a:pt x="10160" y="1270"/>
                  </a:lnTo>
                  <a:lnTo>
                    <a:pt x="6350" y="2540"/>
                  </a:lnTo>
                  <a:lnTo>
                    <a:pt x="3810" y="6350"/>
                  </a:lnTo>
                  <a:lnTo>
                    <a:pt x="1270" y="8890"/>
                  </a:lnTo>
                  <a:lnTo>
                    <a:pt x="0" y="12700"/>
                  </a:lnTo>
                  <a:lnTo>
                    <a:pt x="1270" y="271780"/>
                  </a:lnTo>
                  <a:lnTo>
                    <a:pt x="2540" y="275590"/>
                  </a:lnTo>
                  <a:lnTo>
                    <a:pt x="7620" y="280670"/>
                  </a:lnTo>
                  <a:lnTo>
                    <a:pt x="11430" y="281940"/>
                  </a:lnTo>
                  <a:lnTo>
                    <a:pt x="113030" y="281940"/>
                  </a:lnTo>
                  <a:lnTo>
                    <a:pt x="210820" y="280670"/>
                  </a:lnTo>
                  <a:lnTo>
                    <a:pt x="214630" y="280670"/>
                  </a:lnTo>
                  <a:lnTo>
                    <a:pt x="218440" y="279400"/>
                  </a:lnTo>
                  <a:lnTo>
                    <a:pt x="223520" y="274320"/>
                  </a:lnTo>
                  <a:lnTo>
                    <a:pt x="224790" y="271780"/>
                  </a:lnTo>
                  <a:lnTo>
                    <a:pt x="223520" y="11430"/>
                  </a:lnTo>
                  <a:lnTo>
                    <a:pt x="222250" y="7620"/>
                  </a:lnTo>
                  <a:lnTo>
                    <a:pt x="217170" y="2540"/>
                  </a:lnTo>
                  <a:lnTo>
                    <a:pt x="214630" y="1270"/>
                  </a:lnTo>
                  <a:lnTo>
                    <a:pt x="213360" y="1270"/>
                  </a:lnTo>
                  <a:lnTo>
                    <a:pt x="212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3" name="object 4043"/>
            <p:cNvSpPr/>
            <p:nvPr/>
          </p:nvSpPr>
          <p:spPr>
            <a:xfrm>
              <a:off x="4803139" y="920749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0"/>
                  </a:moveTo>
                  <a:lnTo>
                    <a:pt x="0" y="12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4" name="object 4044"/>
            <p:cNvSpPr/>
            <p:nvPr/>
          </p:nvSpPr>
          <p:spPr>
            <a:xfrm>
              <a:off x="4789170" y="9224010"/>
              <a:ext cx="1270" cy="251460"/>
            </a:xfrm>
            <a:custGeom>
              <a:avLst/>
              <a:gdLst/>
              <a:ahLst/>
              <a:cxnLst/>
              <a:rect l="l" t="t" r="r" b="b"/>
              <a:pathLst>
                <a:path w="1270" h="251459">
                  <a:moveTo>
                    <a:pt x="0" y="0"/>
                  </a:moveTo>
                  <a:lnTo>
                    <a:pt x="1270" y="25146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5" name="object 4045"/>
            <p:cNvSpPr/>
            <p:nvPr/>
          </p:nvSpPr>
          <p:spPr>
            <a:xfrm>
              <a:off x="4804409" y="9488170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0" y="1269"/>
                  </a:moveTo>
                  <a:lnTo>
                    <a:pt x="19558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6" name="object 4046"/>
            <p:cNvSpPr/>
            <p:nvPr/>
          </p:nvSpPr>
          <p:spPr>
            <a:xfrm>
              <a:off x="5012689" y="9222739"/>
              <a:ext cx="1270" cy="251460"/>
            </a:xfrm>
            <a:custGeom>
              <a:avLst/>
              <a:gdLst/>
              <a:ahLst/>
              <a:cxnLst/>
              <a:rect l="l" t="t" r="r" b="b"/>
              <a:pathLst>
                <a:path w="1270" h="251459">
                  <a:moveTo>
                    <a:pt x="1270" y="25145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7" name="object 4047"/>
            <p:cNvSpPr/>
            <p:nvPr/>
          </p:nvSpPr>
          <p:spPr>
            <a:xfrm>
              <a:off x="4789170" y="920877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969"/>
                  </a:moveTo>
                  <a:lnTo>
                    <a:pt x="0" y="6349"/>
                  </a:lnTo>
                  <a:lnTo>
                    <a:pt x="6350" y="0"/>
                  </a:lnTo>
                  <a:lnTo>
                    <a:pt x="139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8" name="object 4048"/>
            <p:cNvSpPr/>
            <p:nvPr/>
          </p:nvSpPr>
          <p:spPr>
            <a:xfrm>
              <a:off x="4998720" y="920749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0"/>
                  </a:moveTo>
                  <a:lnTo>
                    <a:pt x="7620" y="0"/>
                  </a:lnTo>
                  <a:lnTo>
                    <a:pt x="13970" y="6350"/>
                  </a:lnTo>
                  <a:lnTo>
                    <a:pt x="1397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9" name="object 4049"/>
            <p:cNvSpPr/>
            <p:nvPr/>
          </p:nvSpPr>
          <p:spPr>
            <a:xfrm>
              <a:off x="4999989" y="947419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3970" y="0"/>
                  </a:moveTo>
                  <a:lnTo>
                    <a:pt x="15240" y="7620"/>
                  </a:lnTo>
                  <a:lnTo>
                    <a:pt x="8890" y="13970"/>
                  </a:lnTo>
                  <a:lnTo>
                    <a:pt x="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0" name="object 4050"/>
            <p:cNvSpPr/>
            <p:nvPr/>
          </p:nvSpPr>
          <p:spPr>
            <a:xfrm>
              <a:off x="4790439" y="947547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13969"/>
                  </a:moveTo>
                  <a:lnTo>
                    <a:pt x="6350" y="13969"/>
                  </a:lnTo>
                  <a:lnTo>
                    <a:pt x="0" y="7619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1" name="object 4051"/>
            <p:cNvSpPr/>
            <p:nvPr/>
          </p:nvSpPr>
          <p:spPr>
            <a:xfrm>
              <a:off x="12108179" y="7487920"/>
              <a:ext cx="347980" cy="331470"/>
            </a:xfrm>
            <a:custGeom>
              <a:avLst/>
              <a:gdLst/>
              <a:ahLst/>
              <a:cxnLst/>
              <a:rect l="l" t="t" r="r" b="b"/>
              <a:pathLst>
                <a:path w="347979" h="331470">
                  <a:moveTo>
                    <a:pt x="121920" y="0"/>
                  </a:moveTo>
                  <a:lnTo>
                    <a:pt x="118110" y="1269"/>
                  </a:lnTo>
                  <a:lnTo>
                    <a:pt x="115570" y="1269"/>
                  </a:lnTo>
                  <a:lnTo>
                    <a:pt x="113030" y="3809"/>
                  </a:lnTo>
                  <a:lnTo>
                    <a:pt x="110490" y="5079"/>
                  </a:lnTo>
                  <a:lnTo>
                    <a:pt x="109220" y="6349"/>
                  </a:lnTo>
                  <a:lnTo>
                    <a:pt x="109220" y="7619"/>
                  </a:lnTo>
                  <a:lnTo>
                    <a:pt x="2540" y="172719"/>
                  </a:lnTo>
                  <a:lnTo>
                    <a:pt x="1270" y="175259"/>
                  </a:lnTo>
                  <a:lnTo>
                    <a:pt x="0" y="179069"/>
                  </a:lnTo>
                  <a:lnTo>
                    <a:pt x="1270" y="182879"/>
                  </a:lnTo>
                  <a:lnTo>
                    <a:pt x="1270" y="186689"/>
                  </a:lnTo>
                  <a:lnTo>
                    <a:pt x="3810" y="190499"/>
                  </a:lnTo>
                  <a:lnTo>
                    <a:pt x="7620" y="191769"/>
                  </a:lnTo>
                  <a:lnTo>
                    <a:pt x="219710" y="328929"/>
                  </a:lnTo>
                  <a:lnTo>
                    <a:pt x="222250" y="330199"/>
                  </a:lnTo>
                  <a:lnTo>
                    <a:pt x="226060" y="331469"/>
                  </a:lnTo>
                  <a:lnTo>
                    <a:pt x="233680" y="328929"/>
                  </a:lnTo>
                  <a:lnTo>
                    <a:pt x="237490" y="326389"/>
                  </a:lnTo>
                  <a:lnTo>
                    <a:pt x="238760" y="323849"/>
                  </a:lnTo>
                  <a:lnTo>
                    <a:pt x="292100" y="241299"/>
                  </a:lnTo>
                  <a:lnTo>
                    <a:pt x="344170" y="158749"/>
                  </a:lnTo>
                  <a:lnTo>
                    <a:pt x="346710" y="156209"/>
                  </a:lnTo>
                  <a:lnTo>
                    <a:pt x="347980" y="152399"/>
                  </a:lnTo>
                  <a:lnTo>
                    <a:pt x="346710" y="148589"/>
                  </a:lnTo>
                  <a:lnTo>
                    <a:pt x="346710" y="146049"/>
                  </a:lnTo>
                  <a:lnTo>
                    <a:pt x="340360" y="139699"/>
                  </a:lnTo>
                  <a:lnTo>
                    <a:pt x="128270" y="3809"/>
                  </a:lnTo>
                  <a:lnTo>
                    <a:pt x="125730" y="1269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52" name="object 4052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2100813" y="7480553"/>
              <a:ext cx="362712" cy="346201"/>
            </a:xfrm>
            <a:prstGeom prst="rect">
              <a:avLst/>
            </a:prstGeom>
          </p:spPr>
        </p:pic>
        <p:sp>
          <p:nvSpPr>
            <p:cNvPr id="4053" name="object 4053"/>
            <p:cNvSpPr/>
            <p:nvPr/>
          </p:nvSpPr>
          <p:spPr>
            <a:xfrm>
              <a:off x="11968479" y="7702549"/>
              <a:ext cx="347980" cy="331470"/>
            </a:xfrm>
            <a:custGeom>
              <a:avLst/>
              <a:gdLst/>
              <a:ahLst/>
              <a:cxnLst/>
              <a:rect l="l" t="t" r="r" b="b"/>
              <a:pathLst>
                <a:path w="347979" h="331470">
                  <a:moveTo>
                    <a:pt x="121920" y="0"/>
                  </a:moveTo>
                  <a:lnTo>
                    <a:pt x="118110" y="1269"/>
                  </a:lnTo>
                  <a:lnTo>
                    <a:pt x="115570" y="1269"/>
                  </a:lnTo>
                  <a:lnTo>
                    <a:pt x="109220" y="7619"/>
                  </a:lnTo>
                  <a:lnTo>
                    <a:pt x="2540" y="172720"/>
                  </a:lnTo>
                  <a:lnTo>
                    <a:pt x="1270" y="175260"/>
                  </a:lnTo>
                  <a:lnTo>
                    <a:pt x="0" y="179070"/>
                  </a:lnTo>
                  <a:lnTo>
                    <a:pt x="2540" y="186690"/>
                  </a:lnTo>
                  <a:lnTo>
                    <a:pt x="5080" y="190500"/>
                  </a:lnTo>
                  <a:lnTo>
                    <a:pt x="7620" y="191770"/>
                  </a:lnTo>
                  <a:lnTo>
                    <a:pt x="219710" y="328930"/>
                  </a:lnTo>
                  <a:lnTo>
                    <a:pt x="222250" y="330200"/>
                  </a:lnTo>
                  <a:lnTo>
                    <a:pt x="226060" y="331470"/>
                  </a:lnTo>
                  <a:lnTo>
                    <a:pt x="233680" y="328930"/>
                  </a:lnTo>
                  <a:lnTo>
                    <a:pt x="237490" y="326390"/>
                  </a:lnTo>
                  <a:lnTo>
                    <a:pt x="238760" y="323850"/>
                  </a:lnTo>
                  <a:lnTo>
                    <a:pt x="345440" y="158750"/>
                  </a:lnTo>
                  <a:lnTo>
                    <a:pt x="346710" y="156210"/>
                  </a:lnTo>
                  <a:lnTo>
                    <a:pt x="347980" y="152400"/>
                  </a:lnTo>
                  <a:lnTo>
                    <a:pt x="346710" y="148590"/>
                  </a:lnTo>
                  <a:lnTo>
                    <a:pt x="346710" y="146050"/>
                  </a:lnTo>
                  <a:lnTo>
                    <a:pt x="344170" y="143510"/>
                  </a:lnTo>
                  <a:lnTo>
                    <a:pt x="344170" y="142240"/>
                  </a:lnTo>
                  <a:lnTo>
                    <a:pt x="341630" y="140970"/>
                  </a:lnTo>
                  <a:lnTo>
                    <a:pt x="340360" y="139700"/>
                  </a:lnTo>
                  <a:lnTo>
                    <a:pt x="128270" y="3810"/>
                  </a:lnTo>
                  <a:lnTo>
                    <a:pt x="125730" y="1269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4" name="object 4054"/>
            <p:cNvSpPr/>
            <p:nvPr/>
          </p:nvSpPr>
          <p:spPr>
            <a:xfrm>
              <a:off x="11971020" y="7710170"/>
              <a:ext cx="106680" cy="165100"/>
            </a:xfrm>
            <a:custGeom>
              <a:avLst/>
              <a:gdLst/>
              <a:ahLst/>
              <a:cxnLst/>
              <a:rect l="l" t="t" r="r" b="b"/>
              <a:pathLst>
                <a:path w="106679" h="165100">
                  <a:moveTo>
                    <a:pt x="106679" y="0"/>
                  </a:moveTo>
                  <a:lnTo>
                    <a:pt x="0" y="16509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5" name="object 4055"/>
            <p:cNvSpPr/>
            <p:nvPr/>
          </p:nvSpPr>
          <p:spPr>
            <a:xfrm>
              <a:off x="11976099" y="7894320"/>
              <a:ext cx="212090" cy="135890"/>
            </a:xfrm>
            <a:custGeom>
              <a:avLst/>
              <a:gdLst/>
              <a:ahLst/>
              <a:cxnLst/>
              <a:rect l="l" t="t" r="r" b="b"/>
              <a:pathLst>
                <a:path w="212090" h="135890">
                  <a:moveTo>
                    <a:pt x="0" y="0"/>
                  </a:moveTo>
                  <a:lnTo>
                    <a:pt x="212090" y="13588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6" name="object 4056"/>
            <p:cNvSpPr/>
            <p:nvPr/>
          </p:nvSpPr>
          <p:spPr>
            <a:xfrm>
              <a:off x="12208510" y="7861299"/>
              <a:ext cx="105410" cy="165100"/>
            </a:xfrm>
            <a:custGeom>
              <a:avLst/>
              <a:gdLst/>
              <a:ahLst/>
              <a:cxnLst/>
              <a:rect l="l" t="t" r="r" b="b"/>
              <a:pathLst>
                <a:path w="105409" h="165100">
                  <a:moveTo>
                    <a:pt x="0" y="165100"/>
                  </a:moveTo>
                  <a:lnTo>
                    <a:pt x="10541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7" name="object 4057"/>
            <p:cNvSpPr/>
            <p:nvPr/>
          </p:nvSpPr>
          <p:spPr>
            <a:xfrm>
              <a:off x="12096749" y="7706360"/>
              <a:ext cx="212090" cy="135890"/>
            </a:xfrm>
            <a:custGeom>
              <a:avLst/>
              <a:gdLst/>
              <a:ahLst/>
              <a:cxnLst/>
              <a:rect l="l" t="t" r="r" b="b"/>
              <a:pathLst>
                <a:path w="212090" h="135890">
                  <a:moveTo>
                    <a:pt x="212090" y="13589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8" name="object 4058"/>
            <p:cNvSpPr/>
            <p:nvPr/>
          </p:nvSpPr>
          <p:spPr>
            <a:xfrm>
              <a:off x="11967210" y="7875270"/>
              <a:ext cx="8890" cy="19050"/>
            </a:xfrm>
            <a:custGeom>
              <a:avLst/>
              <a:gdLst/>
              <a:ahLst/>
              <a:cxnLst/>
              <a:rect l="l" t="t" r="r" b="b"/>
              <a:pathLst>
                <a:path w="8890" h="19050">
                  <a:moveTo>
                    <a:pt x="8890" y="19049"/>
                  </a:moveTo>
                  <a:lnTo>
                    <a:pt x="2540" y="15239"/>
                  </a:lnTo>
                  <a:lnTo>
                    <a:pt x="0" y="6349"/>
                  </a:lnTo>
                  <a:lnTo>
                    <a:pt x="381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9" name="object 4059"/>
            <p:cNvSpPr/>
            <p:nvPr/>
          </p:nvSpPr>
          <p:spPr>
            <a:xfrm>
              <a:off x="12077699" y="7701279"/>
              <a:ext cx="19050" cy="8890"/>
            </a:xfrm>
            <a:custGeom>
              <a:avLst/>
              <a:gdLst/>
              <a:ahLst/>
              <a:cxnLst/>
              <a:rect l="l" t="t" r="r" b="b"/>
              <a:pathLst>
                <a:path w="19050" h="8890">
                  <a:moveTo>
                    <a:pt x="0" y="8890"/>
                  </a:moveTo>
                  <a:lnTo>
                    <a:pt x="3810" y="2540"/>
                  </a:lnTo>
                  <a:lnTo>
                    <a:pt x="12700" y="0"/>
                  </a:lnTo>
                  <a:lnTo>
                    <a:pt x="19050" y="50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0" name="object 4060"/>
            <p:cNvSpPr/>
            <p:nvPr/>
          </p:nvSpPr>
          <p:spPr>
            <a:xfrm>
              <a:off x="12308839" y="7842249"/>
              <a:ext cx="8890" cy="19050"/>
            </a:xfrm>
            <a:custGeom>
              <a:avLst/>
              <a:gdLst/>
              <a:ahLst/>
              <a:cxnLst/>
              <a:rect l="l" t="t" r="r" b="b"/>
              <a:pathLst>
                <a:path w="8890" h="19050">
                  <a:moveTo>
                    <a:pt x="0" y="0"/>
                  </a:moveTo>
                  <a:lnTo>
                    <a:pt x="7620" y="3810"/>
                  </a:lnTo>
                  <a:lnTo>
                    <a:pt x="8890" y="12700"/>
                  </a:lnTo>
                  <a:lnTo>
                    <a:pt x="5080" y="1905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1" name="object 4061"/>
            <p:cNvSpPr/>
            <p:nvPr/>
          </p:nvSpPr>
          <p:spPr>
            <a:xfrm>
              <a:off x="12188189" y="8026399"/>
              <a:ext cx="19050" cy="8890"/>
            </a:xfrm>
            <a:custGeom>
              <a:avLst/>
              <a:gdLst/>
              <a:ahLst/>
              <a:cxnLst/>
              <a:rect l="l" t="t" r="r" b="b"/>
              <a:pathLst>
                <a:path w="19050" h="8890">
                  <a:moveTo>
                    <a:pt x="19050" y="0"/>
                  </a:moveTo>
                  <a:lnTo>
                    <a:pt x="15240" y="6350"/>
                  </a:lnTo>
                  <a:lnTo>
                    <a:pt x="6350" y="8890"/>
                  </a:lnTo>
                  <a:lnTo>
                    <a:pt x="0" y="50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2" name="object 4062"/>
            <p:cNvSpPr/>
            <p:nvPr/>
          </p:nvSpPr>
          <p:spPr>
            <a:xfrm>
              <a:off x="10307320" y="7844789"/>
              <a:ext cx="149860" cy="149860"/>
            </a:xfrm>
            <a:custGeom>
              <a:avLst/>
              <a:gdLst/>
              <a:ahLst/>
              <a:cxnLst/>
              <a:rect l="l" t="t" r="r" b="b"/>
              <a:pathLst>
                <a:path w="149859" h="149859">
                  <a:moveTo>
                    <a:pt x="88900" y="0"/>
                  </a:moveTo>
                  <a:lnTo>
                    <a:pt x="137160" y="31749"/>
                  </a:lnTo>
                  <a:lnTo>
                    <a:pt x="149860" y="88899"/>
                  </a:lnTo>
                  <a:lnTo>
                    <a:pt x="133350" y="113029"/>
                  </a:lnTo>
                  <a:lnTo>
                    <a:pt x="118110" y="137159"/>
                  </a:lnTo>
                  <a:lnTo>
                    <a:pt x="60960" y="149859"/>
                  </a:lnTo>
                  <a:lnTo>
                    <a:pt x="12700" y="118109"/>
                  </a:lnTo>
                  <a:lnTo>
                    <a:pt x="0" y="60959"/>
                  </a:lnTo>
                  <a:lnTo>
                    <a:pt x="31750" y="12699"/>
                  </a:lnTo>
                  <a:lnTo>
                    <a:pt x="8890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3" name="object 4063"/>
            <p:cNvSpPr/>
            <p:nvPr/>
          </p:nvSpPr>
          <p:spPr>
            <a:xfrm>
              <a:off x="10396220" y="6609079"/>
              <a:ext cx="148590" cy="148590"/>
            </a:xfrm>
            <a:custGeom>
              <a:avLst/>
              <a:gdLst/>
              <a:ahLst/>
              <a:cxnLst/>
              <a:rect l="l" t="t" r="r" b="b"/>
              <a:pathLst>
                <a:path w="148590" h="148590">
                  <a:moveTo>
                    <a:pt x="60959" y="148589"/>
                  </a:moveTo>
                  <a:lnTo>
                    <a:pt x="12699" y="116839"/>
                  </a:lnTo>
                  <a:lnTo>
                    <a:pt x="0" y="60959"/>
                  </a:lnTo>
                  <a:lnTo>
                    <a:pt x="15239" y="35559"/>
                  </a:lnTo>
                  <a:lnTo>
                    <a:pt x="30479" y="11429"/>
                  </a:lnTo>
                  <a:lnTo>
                    <a:pt x="87629" y="0"/>
                  </a:lnTo>
                  <a:lnTo>
                    <a:pt x="135889" y="30479"/>
                  </a:lnTo>
                  <a:lnTo>
                    <a:pt x="148589" y="87629"/>
                  </a:lnTo>
                  <a:lnTo>
                    <a:pt x="118109" y="135889"/>
                  </a:lnTo>
                  <a:lnTo>
                    <a:pt x="60959" y="14858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64" name="object 406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3712717" y="585977"/>
              <a:ext cx="221234" cy="103124"/>
            </a:xfrm>
            <a:prstGeom prst="rect">
              <a:avLst/>
            </a:prstGeom>
          </p:spPr>
        </p:pic>
        <p:pic>
          <p:nvPicPr>
            <p:cNvPr id="4065" name="object 406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3753357" y="460248"/>
              <a:ext cx="138684" cy="103124"/>
            </a:xfrm>
            <a:prstGeom prst="rect">
              <a:avLst/>
            </a:prstGeom>
          </p:spPr>
        </p:pic>
        <p:pic>
          <p:nvPicPr>
            <p:cNvPr id="4066" name="object 406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3449827" y="585977"/>
              <a:ext cx="235204" cy="103124"/>
            </a:xfrm>
            <a:prstGeom prst="rect">
              <a:avLst/>
            </a:prstGeom>
          </p:spPr>
        </p:pic>
        <p:pic>
          <p:nvPicPr>
            <p:cNvPr id="4067" name="object 406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3496817" y="460248"/>
              <a:ext cx="139954" cy="103124"/>
            </a:xfrm>
            <a:prstGeom prst="rect">
              <a:avLst/>
            </a:prstGeom>
          </p:spPr>
        </p:pic>
        <p:pic>
          <p:nvPicPr>
            <p:cNvPr id="4068" name="object 406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1953748" y="2593847"/>
              <a:ext cx="484124" cy="368553"/>
            </a:xfrm>
            <a:prstGeom prst="rect">
              <a:avLst/>
            </a:prstGeom>
          </p:spPr>
        </p:pic>
        <p:pic>
          <p:nvPicPr>
            <p:cNvPr id="4069" name="object 406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684008" y="5822188"/>
              <a:ext cx="239014" cy="222503"/>
            </a:xfrm>
            <a:prstGeom prst="rect">
              <a:avLst/>
            </a:prstGeom>
          </p:spPr>
        </p:pic>
        <p:pic>
          <p:nvPicPr>
            <p:cNvPr id="4070" name="object 4070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6864858" y="6478777"/>
              <a:ext cx="240284" cy="222504"/>
            </a:xfrm>
            <a:prstGeom prst="rect">
              <a:avLst/>
            </a:prstGeom>
          </p:spPr>
        </p:pic>
        <p:pic>
          <p:nvPicPr>
            <p:cNvPr id="4071" name="object 4071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535677" y="9241027"/>
              <a:ext cx="221234" cy="103123"/>
            </a:xfrm>
            <a:prstGeom prst="rect">
              <a:avLst/>
            </a:prstGeom>
          </p:spPr>
        </p:pic>
        <p:pic>
          <p:nvPicPr>
            <p:cNvPr id="4072" name="object 4072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4576317" y="9366758"/>
              <a:ext cx="139954" cy="103123"/>
            </a:xfrm>
            <a:prstGeom prst="rect">
              <a:avLst/>
            </a:prstGeom>
          </p:spPr>
        </p:pic>
        <p:pic>
          <p:nvPicPr>
            <p:cNvPr id="4073" name="object 4073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783327" y="9241027"/>
              <a:ext cx="236474" cy="103123"/>
            </a:xfrm>
            <a:prstGeom prst="rect">
              <a:avLst/>
            </a:prstGeom>
          </p:spPr>
        </p:pic>
        <p:pic>
          <p:nvPicPr>
            <p:cNvPr id="4074" name="object 4074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4832858" y="9366758"/>
              <a:ext cx="139954" cy="103123"/>
            </a:xfrm>
            <a:prstGeom prst="rect">
              <a:avLst/>
            </a:prstGeom>
          </p:spPr>
        </p:pic>
        <p:sp>
          <p:nvSpPr>
            <p:cNvPr id="4075" name="object 4075"/>
            <p:cNvSpPr/>
            <p:nvPr/>
          </p:nvSpPr>
          <p:spPr>
            <a:xfrm>
              <a:off x="12134849" y="7674610"/>
              <a:ext cx="30480" cy="38100"/>
            </a:xfrm>
            <a:custGeom>
              <a:avLst/>
              <a:gdLst/>
              <a:ahLst/>
              <a:cxnLst/>
              <a:rect l="l" t="t" r="r" b="b"/>
              <a:pathLst>
                <a:path w="30479" h="38100">
                  <a:moveTo>
                    <a:pt x="30479" y="38100"/>
                  </a:moveTo>
                  <a:lnTo>
                    <a:pt x="0" y="17780"/>
                  </a:lnTo>
                  <a:lnTo>
                    <a:pt x="8889" y="3810"/>
                  </a:lnTo>
                  <a:lnTo>
                    <a:pt x="12699" y="1270"/>
                  </a:lnTo>
                  <a:lnTo>
                    <a:pt x="20319" y="0"/>
                  </a:lnTo>
                  <a:lnTo>
                    <a:pt x="22859" y="2540"/>
                  </a:lnTo>
                  <a:lnTo>
                    <a:pt x="25399" y="8890"/>
                  </a:lnTo>
                  <a:lnTo>
                    <a:pt x="24129" y="13970"/>
                  </a:lnTo>
                  <a:lnTo>
                    <a:pt x="15239" y="2794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6" name="object 4076"/>
            <p:cNvSpPr/>
            <p:nvPr/>
          </p:nvSpPr>
          <p:spPr>
            <a:xfrm>
              <a:off x="12161520" y="7641589"/>
              <a:ext cx="35560" cy="33020"/>
            </a:xfrm>
            <a:custGeom>
              <a:avLst/>
              <a:gdLst/>
              <a:ahLst/>
              <a:cxnLst/>
              <a:rect l="l" t="t" r="r" b="b"/>
              <a:pathLst>
                <a:path w="35559" h="33020">
                  <a:moveTo>
                    <a:pt x="1270" y="7619"/>
                  </a:moveTo>
                  <a:lnTo>
                    <a:pt x="2540" y="5079"/>
                  </a:lnTo>
                  <a:lnTo>
                    <a:pt x="7620" y="1269"/>
                  </a:lnTo>
                  <a:lnTo>
                    <a:pt x="15240" y="0"/>
                  </a:lnTo>
                  <a:lnTo>
                    <a:pt x="22860" y="2539"/>
                  </a:lnTo>
                  <a:lnTo>
                    <a:pt x="27940" y="6349"/>
                  </a:lnTo>
                  <a:lnTo>
                    <a:pt x="33020" y="11429"/>
                  </a:lnTo>
                  <a:lnTo>
                    <a:pt x="35560" y="20319"/>
                  </a:lnTo>
                  <a:lnTo>
                    <a:pt x="34290" y="25399"/>
                  </a:lnTo>
                  <a:lnTo>
                    <a:pt x="33020" y="27939"/>
                  </a:lnTo>
                  <a:lnTo>
                    <a:pt x="27940" y="31749"/>
                  </a:lnTo>
                  <a:lnTo>
                    <a:pt x="20320" y="33019"/>
                  </a:lnTo>
                  <a:lnTo>
                    <a:pt x="12700" y="29209"/>
                  </a:lnTo>
                  <a:lnTo>
                    <a:pt x="7620" y="26669"/>
                  </a:lnTo>
                  <a:lnTo>
                    <a:pt x="1270" y="20319"/>
                  </a:lnTo>
                  <a:lnTo>
                    <a:pt x="0" y="12699"/>
                  </a:lnTo>
                  <a:lnTo>
                    <a:pt x="1270" y="761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7" name="object 4077"/>
            <p:cNvSpPr/>
            <p:nvPr/>
          </p:nvSpPr>
          <p:spPr>
            <a:xfrm>
              <a:off x="12181839" y="7606029"/>
              <a:ext cx="38100" cy="36830"/>
            </a:xfrm>
            <a:custGeom>
              <a:avLst/>
              <a:gdLst/>
              <a:ahLst/>
              <a:cxnLst/>
              <a:rect l="l" t="t" r="r" b="b"/>
              <a:pathLst>
                <a:path w="38100" h="36829">
                  <a:moveTo>
                    <a:pt x="11429" y="0"/>
                  </a:moveTo>
                  <a:lnTo>
                    <a:pt x="6349" y="3810"/>
                  </a:lnTo>
                  <a:lnTo>
                    <a:pt x="1269" y="10160"/>
                  </a:lnTo>
                  <a:lnTo>
                    <a:pt x="0" y="17780"/>
                  </a:lnTo>
                  <a:lnTo>
                    <a:pt x="2539" y="22860"/>
                  </a:lnTo>
                  <a:lnTo>
                    <a:pt x="3809" y="22860"/>
                  </a:lnTo>
                  <a:lnTo>
                    <a:pt x="10159" y="22860"/>
                  </a:lnTo>
                  <a:lnTo>
                    <a:pt x="27939" y="11430"/>
                  </a:lnTo>
                  <a:lnTo>
                    <a:pt x="33019" y="11430"/>
                  </a:lnTo>
                  <a:lnTo>
                    <a:pt x="35559" y="12700"/>
                  </a:lnTo>
                  <a:lnTo>
                    <a:pt x="38099" y="17780"/>
                  </a:lnTo>
                  <a:lnTo>
                    <a:pt x="36829" y="24130"/>
                  </a:lnTo>
                  <a:lnTo>
                    <a:pt x="33019" y="30480"/>
                  </a:lnTo>
                  <a:lnTo>
                    <a:pt x="29209" y="33020"/>
                  </a:lnTo>
                  <a:lnTo>
                    <a:pt x="24129" y="3683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8" name="object 4078"/>
            <p:cNvSpPr/>
            <p:nvPr/>
          </p:nvSpPr>
          <p:spPr>
            <a:xfrm>
              <a:off x="12199620" y="7567929"/>
              <a:ext cx="39370" cy="31750"/>
            </a:xfrm>
            <a:custGeom>
              <a:avLst/>
              <a:gdLst/>
              <a:ahLst/>
              <a:cxnLst/>
              <a:rect l="l" t="t" r="r" b="b"/>
              <a:pathLst>
                <a:path w="39370" h="31750">
                  <a:moveTo>
                    <a:pt x="15240" y="0"/>
                  </a:moveTo>
                  <a:lnTo>
                    <a:pt x="0" y="22860"/>
                  </a:lnTo>
                </a:path>
                <a:path w="39370" h="31750">
                  <a:moveTo>
                    <a:pt x="7620" y="11430"/>
                  </a:moveTo>
                  <a:lnTo>
                    <a:pt x="39370" y="3175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9" name="object 4079"/>
            <p:cNvSpPr/>
            <p:nvPr/>
          </p:nvSpPr>
          <p:spPr>
            <a:xfrm>
              <a:off x="12222479" y="7536179"/>
              <a:ext cx="44450" cy="40640"/>
            </a:xfrm>
            <a:custGeom>
              <a:avLst/>
              <a:gdLst/>
              <a:ahLst/>
              <a:cxnLst/>
              <a:rect l="l" t="t" r="r" b="b"/>
              <a:pathLst>
                <a:path w="44450" h="40640">
                  <a:moveTo>
                    <a:pt x="15240" y="30480"/>
                  </a:moveTo>
                  <a:lnTo>
                    <a:pt x="24130" y="15240"/>
                  </a:lnTo>
                </a:path>
                <a:path w="44450" h="40640">
                  <a:moveTo>
                    <a:pt x="12700" y="0"/>
                  </a:moveTo>
                  <a:lnTo>
                    <a:pt x="0" y="20320"/>
                  </a:lnTo>
                  <a:lnTo>
                    <a:pt x="30480" y="40640"/>
                  </a:lnTo>
                  <a:lnTo>
                    <a:pt x="44450" y="1905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0" name="object 4080"/>
            <p:cNvSpPr/>
            <p:nvPr/>
          </p:nvSpPr>
          <p:spPr>
            <a:xfrm>
              <a:off x="12242799" y="7508239"/>
              <a:ext cx="40640" cy="35560"/>
            </a:xfrm>
            <a:custGeom>
              <a:avLst/>
              <a:gdLst/>
              <a:ahLst/>
              <a:cxnLst/>
              <a:rect l="l" t="t" r="r" b="b"/>
              <a:pathLst>
                <a:path w="40640" h="35559">
                  <a:moveTo>
                    <a:pt x="0" y="16509"/>
                  </a:moveTo>
                  <a:lnTo>
                    <a:pt x="7620" y="2539"/>
                  </a:lnTo>
                  <a:lnTo>
                    <a:pt x="12700" y="0"/>
                  </a:lnTo>
                  <a:lnTo>
                    <a:pt x="20320" y="0"/>
                  </a:lnTo>
                  <a:lnTo>
                    <a:pt x="29209" y="3809"/>
                  </a:lnTo>
                  <a:lnTo>
                    <a:pt x="36830" y="11429"/>
                  </a:lnTo>
                  <a:lnTo>
                    <a:pt x="40640" y="17779"/>
                  </a:lnTo>
                  <a:lnTo>
                    <a:pt x="39370" y="22859"/>
                  </a:lnTo>
                  <a:lnTo>
                    <a:pt x="31750" y="35559"/>
                  </a:lnTo>
                  <a:lnTo>
                    <a:pt x="0" y="1650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1" name="object 4081"/>
            <p:cNvSpPr/>
            <p:nvPr/>
          </p:nvSpPr>
          <p:spPr>
            <a:xfrm>
              <a:off x="12202160" y="7679689"/>
              <a:ext cx="36830" cy="34290"/>
            </a:xfrm>
            <a:custGeom>
              <a:avLst/>
              <a:gdLst/>
              <a:ahLst/>
              <a:cxnLst/>
              <a:rect l="l" t="t" r="r" b="b"/>
              <a:pathLst>
                <a:path w="36829" h="34290">
                  <a:moveTo>
                    <a:pt x="10159" y="0"/>
                  </a:moveTo>
                  <a:lnTo>
                    <a:pt x="5079" y="3809"/>
                  </a:lnTo>
                  <a:lnTo>
                    <a:pt x="1269" y="8889"/>
                  </a:lnTo>
                  <a:lnTo>
                    <a:pt x="0" y="15239"/>
                  </a:lnTo>
                  <a:lnTo>
                    <a:pt x="2539" y="20319"/>
                  </a:lnTo>
                  <a:lnTo>
                    <a:pt x="3809" y="21589"/>
                  </a:lnTo>
                  <a:lnTo>
                    <a:pt x="10159" y="21589"/>
                  </a:lnTo>
                  <a:lnTo>
                    <a:pt x="26669" y="11429"/>
                  </a:lnTo>
                  <a:lnTo>
                    <a:pt x="31749" y="11429"/>
                  </a:lnTo>
                  <a:lnTo>
                    <a:pt x="34289" y="13969"/>
                  </a:lnTo>
                  <a:lnTo>
                    <a:pt x="36829" y="17779"/>
                  </a:lnTo>
                  <a:lnTo>
                    <a:pt x="35559" y="24129"/>
                  </a:lnTo>
                  <a:lnTo>
                    <a:pt x="31749" y="30479"/>
                  </a:lnTo>
                  <a:lnTo>
                    <a:pt x="29209" y="31749"/>
                  </a:lnTo>
                  <a:lnTo>
                    <a:pt x="24129" y="3428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2" name="object 4082"/>
            <p:cNvSpPr/>
            <p:nvPr/>
          </p:nvSpPr>
          <p:spPr>
            <a:xfrm>
              <a:off x="12217399" y="7650479"/>
              <a:ext cx="31750" cy="35560"/>
            </a:xfrm>
            <a:custGeom>
              <a:avLst/>
              <a:gdLst/>
              <a:ahLst/>
              <a:cxnLst/>
              <a:rect l="l" t="t" r="r" b="b"/>
              <a:pathLst>
                <a:path w="31750" h="35559">
                  <a:moveTo>
                    <a:pt x="31750" y="35560"/>
                  </a:moveTo>
                  <a:lnTo>
                    <a:pt x="0" y="15240"/>
                  </a:lnTo>
                  <a:lnTo>
                    <a:pt x="8890" y="3810"/>
                  </a:lnTo>
                  <a:lnTo>
                    <a:pt x="12700" y="0"/>
                  </a:lnTo>
                  <a:lnTo>
                    <a:pt x="19050" y="0"/>
                  </a:lnTo>
                  <a:lnTo>
                    <a:pt x="21590" y="2540"/>
                  </a:lnTo>
                  <a:lnTo>
                    <a:pt x="25400" y="8890"/>
                  </a:lnTo>
                  <a:lnTo>
                    <a:pt x="24130" y="12700"/>
                  </a:lnTo>
                  <a:lnTo>
                    <a:pt x="15240" y="2540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3" name="object 4083"/>
            <p:cNvSpPr/>
            <p:nvPr/>
          </p:nvSpPr>
          <p:spPr>
            <a:xfrm>
              <a:off x="12236449" y="7618729"/>
              <a:ext cx="44450" cy="38100"/>
            </a:xfrm>
            <a:custGeom>
              <a:avLst/>
              <a:gdLst/>
              <a:ahLst/>
              <a:cxnLst/>
              <a:rect l="l" t="t" r="r" b="b"/>
              <a:pathLst>
                <a:path w="44450" h="38100">
                  <a:moveTo>
                    <a:pt x="16509" y="27940"/>
                  </a:moveTo>
                  <a:lnTo>
                    <a:pt x="24129" y="15240"/>
                  </a:lnTo>
                </a:path>
                <a:path w="44450" h="38100">
                  <a:moveTo>
                    <a:pt x="12699" y="0"/>
                  </a:moveTo>
                  <a:lnTo>
                    <a:pt x="0" y="17780"/>
                  </a:lnTo>
                  <a:lnTo>
                    <a:pt x="31749" y="38100"/>
                  </a:lnTo>
                  <a:lnTo>
                    <a:pt x="44449" y="1905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4" name="object 4084"/>
            <p:cNvSpPr/>
            <p:nvPr/>
          </p:nvSpPr>
          <p:spPr>
            <a:xfrm>
              <a:off x="12255499" y="7589520"/>
              <a:ext cx="43180" cy="38100"/>
            </a:xfrm>
            <a:custGeom>
              <a:avLst/>
              <a:gdLst/>
              <a:ahLst/>
              <a:cxnLst/>
              <a:rect l="l" t="t" r="r" b="b"/>
              <a:pathLst>
                <a:path w="43179" h="38100">
                  <a:moveTo>
                    <a:pt x="15240" y="27939"/>
                  </a:moveTo>
                  <a:lnTo>
                    <a:pt x="24130" y="15239"/>
                  </a:lnTo>
                </a:path>
                <a:path w="43179" h="38100">
                  <a:moveTo>
                    <a:pt x="11430" y="0"/>
                  </a:moveTo>
                  <a:lnTo>
                    <a:pt x="0" y="17779"/>
                  </a:lnTo>
                  <a:lnTo>
                    <a:pt x="31750" y="38099"/>
                  </a:lnTo>
                  <a:lnTo>
                    <a:pt x="43180" y="1904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5" name="object 4085"/>
            <p:cNvSpPr/>
            <p:nvPr/>
          </p:nvSpPr>
          <p:spPr>
            <a:xfrm>
              <a:off x="12273279" y="7565389"/>
              <a:ext cx="39370" cy="34290"/>
            </a:xfrm>
            <a:custGeom>
              <a:avLst/>
              <a:gdLst/>
              <a:ahLst/>
              <a:cxnLst/>
              <a:rect l="l" t="t" r="r" b="b"/>
              <a:pathLst>
                <a:path w="39370" h="34290">
                  <a:moveTo>
                    <a:pt x="0" y="13969"/>
                  </a:moveTo>
                  <a:lnTo>
                    <a:pt x="7620" y="2539"/>
                  </a:lnTo>
                  <a:lnTo>
                    <a:pt x="12700" y="0"/>
                  </a:lnTo>
                  <a:lnTo>
                    <a:pt x="20320" y="0"/>
                  </a:lnTo>
                  <a:lnTo>
                    <a:pt x="27940" y="3809"/>
                  </a:lnTo>
                  <a:lnTo>
                    <a:pt x="35560" y="11429"/>
                  </a:lnTo>
                  <a:lnTo>
                    <a:pt x="39370" y="17779"/>
                  </a:lnTo>
                  <a:lnTo>
                    <a:pt x="39370" y="22859"/>
                  </a:lnTo>
                  <a:lnTo>
                    <a:pt x="31750" y="34289"/>
                  </a:lnTo>
                  <a:lnTo>
                    <a:pt x="0" y="1396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6" name="object 4086"/>
            <p:cNvSpPr/>
            <p:nvPr/>
          </p:nvSpPr>
          <p:spPr>
            <a:xfrm>
              <a:off x="12265660" y="7683499"/>
              <a:ext cx="96520" cy="81280"/>
            </a:xfrm>
            <a:custGeom>
              <a:avLst/>
              <a:gdLst/>
              <a:ahLst/>
              <a:cxnLst/>
              <a:rect l="l" t="t" r="r" b="b"/>
              <a:pathLst>
                <a:path w="96520" h="81279">
                  <a:moveTo>
                    <a:pt x="0" y="36830"/>
                  </a:moveTo>
                  <a:lnTo>
                    <a:pt x="24130" y="0"/>
                  </a:lnTo>
                  <a:lnTo>
                    <a:pt x="31750" y="7620"/>
                  </a:lnTo>
                  <a:lnTo>
                    <a:pt x="36830" y="16510"/>
                  </a:lnTo>
                  <a:lnTo>
                    <a:pt x="39370" y="25400"/>
                  </a:lnTo>
                  <a:lnTo>
                    <a:pt x="38100" y="40640"/>
                  </a:lnTo>
                  <a:lnTo>
                    <a:pt x="43180" y="31750"/>
                  </a:lnTo>
                  <a:lnTo>
                    <a:pt x="53340" y="26670"/>
                  </a:lnTo>
                  <a:lnTo>
                    <a:pt x="63500" y="24130"/>
                  </a:lnTo>
                  <a:lnTo>
                    <a:pt x="74930" y="27940"/>
                  </a:lnTo>
                  <a:lnTo>
                    <a:pt x="85090" y="34290"/>
                  </a:lnTo>
                  <a:lnTo>
                    <a:pt x="93980" y="44450"/>
                  </a:lnTo>
                  <a:lnTo>
                    <a:pt x="96520" y="54610"/>
                  </a:lnTo>
                  <a:lnTo>
                    <a:pt x="93980" y="64770"/>
                  </a:lnTo>
                  <a:lnTo>
                    <a:pt x="87630" y="73660"/>
                  </a:lnTo>
                  <a:lnTo>
                    <a:pt x="80010" y="80010"/>
                  </a:lnTo>
                  <a:lnTo>
                    <a:pt x="69850" y="8128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7" name="object 4087"/>
            <p:cNvSpPr/>
            <p:nvPr/>
          </p:nvSpPr>
          <p:spPr>
            <a:xfrm>
              <a:off x="12317729" y="7623810"/>
              <a:ext cx="86360" cy="71120"/>
            </a:xfrm>
            <a:custGeom>
              <a:avLst/>
              <a:gdLst/>
              <a:ahLst/>
              <a:cxnLst/>
              <a:rect l="l" t="t" r="r" b="b"/>
              <a:pathLst>
                <a:path w="86359" h="71120">
                  <a:moveTo>
                    <a:pt x="1270" y="12700"/>
                  </a:moveTo>
                  <a:lnTo>
                    <a:pt x="5080" y="7620"/>
                  </a:lnTo>
                  <a:lnTo>
                    <a:pt x="15240" y="1270"/>
                  </a:lnTo>
                  <a:lnTo>
                    <a:pt x="34290" y="0"/>
                  </a:lnTo>
                  <a:lnTo>
                    <a:pt x="50800" y="7620"/>
                  </a:lnTo>
                  <a:lnTo>
                    <a:pt x="66040" y="17780"/>
                  </a:lnTo>
                  <a:lnTo>
                    <a:pt x="80010" y="29210"/>
                  </a:lnTo>
                  <a:lnTo>
                    <a:pt x="86360" y="46990"/>
                  </a:lnTo>
                  <a:lnTo>
                    <a:pt x="83820" y="58420"/>
                  </a:lnTo>
                  <a:lnTo>
                    <a:pt x="80010" y="63500"/>
                  </a:lnTo>
                  <a:lnTo>
                    <a:pt x="72390" y="69850"/>
                  </a:lnTo>
                  <a:lnTo>
                    <a:pt x="53340" y="71120"/>
                  </a:lnTo>
                  <a:lnTo>
                    <a:pt x="35560" y="63500"/>
                  </a:lnTo>
                  <a:lnTo>
                    <a:pt x="21590" y="54610"/>
                  </a:lnTo>
                  <a:lnTo>
                    <a:pt x="7620" y="41910"/>
                  </a:lnTo>
                  <a:lnTo>
                    <a:pt x="0" y="24130"/>
                  </a:lnTo>
                  <a:lnTo>
                    <a:pt x="1270" y="1270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8" name="object 4088"/>
            <p:cNvSpPr/>
            <p:nvPr/>
          </p:nvSpPr>
          <p:spPr>
            <a:xfrm>
              <a:off x="11998960" y="7885429"/>
              <a:ext cx="40640" cy="35560"/>
            </a:xfrm>
            <a:custGeom>
              <a:avLst/>
              <a:gdLst/>
              <a:ahLst/>
              <a:cxnLst/>
              <a:rect l="l" t="t" r="r" b="b"/>
              <a:pathLst>
                <a:path w="40640" h="35559">
                  <a:moveTo>
                    <a:pt x="0" y="15240"/>
                  </a:moveTo>
                  <a:lnTo>
                    <a:pt x="8890" y="2540"/>
                  </a:lnTo>
                  <a:lnTo>
                    <a:pt x="13970" y="0"/>
                  </a:lnTo>
                  <a:lnTo>
                    <a:pt x="21590" y="0"/>
                  </a:lnTo>
                  <a:lnTo>
                    <a:pt x="29209" y="3810"/>
                  </a:lnTo>
                  <a:lnTo>
                    <a:pt x="36830" y="10160"/>
                  </a:lnTo>
                  <a:lnTo>
                    <a:pt x="40640" y="17780"/>
                  </a:lnTo>
                  <a:lnTo>
                    <a:pt x="39370" y="22860"/>
                  </a:lnTo>
                  <a:lnTo>
                    <a:pt x="31750" y="35560"/>
                  </a:lnTo>
                  <a:lnTo>
                    <a:pt x="0" y="1524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9" name="object 4089"/>
            <p:cNvSpPr/>
            <p:nvPr/>
          </p:nvSpPr>
          <p:spPr>
            <a:xfrm>
              <a:off x="12020549" y="7847329"/>
              <a:ext cx="45720" cy="40640"/>
            </a:xfrm>
            <a:custGeom>
              <a:avLst/>
              <a:gdLst/>
              <a:ahLst/>
              <a:cxnLst/>
              <a:rect l="l" t="t" r="r" b="b"/>
              <a:pathLst>
                <a:path w="45720" h="40640">
                  <a:moveTo>
                    <a:pt x="15240" y="30480"/>
                  </a:moveTo>
                  <a:lnTo>
                    <a:pt x="25400" y="15240"/>
                  </a:lnTo>
                </a:path>
                <a:path w="45720" h="40640">
                  <a:moveTo>
                    <a:pt x="12700" y="0"/>
                  </a:moveTo>
                  <a:lnTo>
                    <a:pt x="0" y="20320"/>
                  </a:lnTo>
                  <a:lnTo>
                    <a:pt x="31750" y="40640"/>
                  </a:lnTo>
                  <a:lnTo>
                    <a:pt x="45720" y="1905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0" name="object 4090"/>
            <p:cNvSpPr/>
            <p:nvPr/>
          </p:nvSpPr>
          <p:spPr>
            <a:xfrm>
              <a:off x="12044679" y="7816849"/>
              <a:ext cx="38100" cy="36830"/>
            </a:xfrm>
            <a:custGeom>
              <a:avLst/>
              <a:gdLst/>
              <a:ahLst/>
              <a:cxnLst/>
              <a:rect l="l" t="t" r="r" b="b"/>
              <a:pathLst>
                <a:path w="38100" h="36829">
                  <a:moveTo>
                    <a:pt x="11429" y="0"/>
                  </a:moveTo>
                  <a:lnTo>
                    <a:pt x="6349" y="3810"/>
                  </a:lnTo>
                  <a:lnTo>
                    <a:pt x="2539" y="10160"/>
                  </a:lnTo>
                  <a:lnTo>
                    <a:pt x="0" y="17780"/>
                  </a:lnTo>
                  <a:lnTo>
                    <a:pt x="2539" y="22860"/>
                  </a:lnTo>
                  <a:lnTo>
                    <a:pt x="3809" y="24130"/>
                  </a:lnTo>
                  <a:lnTo>
                    <a:pt x="10159" y="22860"/>
                  </a:lnTo>
                  <a:lnTo>
                    <a:pt x="27939" y="11430"/>
                  </a:lnTo>
                  <a:lnTo>
                    <a:pt x="33019" y="11430"/>
                  </a:lnTo>
                  <a:lnTo>
                    <a:pt x="35559" y="13970"/>
                  </a:lnTo>
                  <a:lnTo>
                    <a:pt x="38099" y="19050"/>
                  </a:lnTo>
                  <a:lnTo>
                    <a:pt x="36829" y="24130"/>
                  </a:lnTo>
                  <a:lnTo>
                    <a:pt x="33019" y="31750"/>
                  </a:lnTo>
                  <a:lnTo>
                    <a:pt x="30479" y="34290"/>
                  </a:lnTo>
                  <a:lnTo>
                    <a:pt x="24129" y="3683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1" name="object 4091"/>
            <p:cNvSpPr/>
            <p:nvPr/>
          </p:nvSpPr>
          <p:spPr>
            <a:xfrm>
              <a:off x="12062460" y="7790179"/>
              <a:ext cx="39370" cy="31750"/>
            </a:xfrm>
            <a:custGeom>
              <a:avLst/>
              <a:gdLst/>
              <a:ahLst/>
              <a:cxnLst/>
              <a:rect l="l" t="t" r="r" b="b"/>
              <a:pathLst>
                <a:path w="39370" h="31750">
                  <a:moveTo>
                    <a:pt x="35559" y="25400"/>
                  </a:moveTo>
                  <a:lnTo>
                    <a:pt x="3809" y="6350"/>
                  </a:lnTo>
                </a:path>
                <a:path w="39370" h="31750">
                  <a:moveTo>
                    <a:pt x="31749" y="31750"/>
                  </a:moveTo>
                  <a:lnTo>
                    <a:pt x="39369" y="20320"/>
                  </a:lnTo>
                </a:path>
                <a:path w="39370" h="31750">
                  <a:moveTo>
                    <a:pt x="0" y="11430"/>
                  </a:moveTo>
                  <a:lnTo>
                    <a:pt x="7619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2" name="object 4092"/>
            <p:cNvSpPr/>
            <p:nvPr/>
          </p:nvSpPr>
          <p:spPr>
            <a:xfrm>
              <a:off x="12082779" y="7760970"/>
              <a:ext cx="36830" cy="33020"/>
            </a:xfrm>
            <a:custGeom>
              <a:avLst/>
              <a:gdLst/>
              <a:ahLst/>
              <a:cxnLst/>
              <a:rect l="l" t="t" r="r" b="b"/>
              <a:pathLst>
                <a:path w="36829" h="33020">
                  <a:moveTo>
                    <a:pt x="15240" y="0"/>
                  </a:moveTo>
                  <a:lnTo>
                    <a:pt x="6350" y="1269"/>
                  </a:lnTo>
                  <a:lnTo>
                    <a:pt x="2540" y="5079"/>
                  </a:lnTo>
                  <a:lnTo>
                    <a:pt x="1270" y="8889"/>
                  </a:lnTo>
                  <a:lnTo>
                    <a:pt x="0" y="12699"/>
                  </a:lnTo>
                  <a:lnTo>
                    <a:pt x="1270" y="20319"/>
                  </a:lnTo>
                  <a:lnTo>
                    <a:pt x="7620" y="26669"/>
                  </a:lnTo>
                  <a:lnTo>
                    <a:pt x="12700" y="29209"/>
                  </a:lnTo>
                  <a:lnTo>
                    <a:pt x="21590" y="33019"/>
                  </a:lnTo>
                  <a:lnTo>
                    <a:pt x="29210" y="31749"/>
                  </a:lnTo>
                  <a:lnTo>
                    <a:pt x="33020" y="27939"/>
                  </a:lnTo>
                  <a:lnTo>
                    <a:pt x="34290" y="25399"/>
                  </a:lnTo>
                  <a:lnTo>
                    <a:pt x="36830" y="20319"/>
                  </a:lnTo>
                  <a:lnTo>
                    <a:pt x="34290" y="12699"/>
                  </a:lnTo>
                  <a:lnTo>
                    <a:pt x="27940" y="7619"/>
                  </a:lnTo>
                  <a:lnTo>
                    <a:pt x="24130" y="1396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3" name="object 4093"/>
            <p:cNvSpPr/>
            <p:nvPr/>
          </p:nvSpPr>
          <p:spPr>
            <a:xfrm>
              <a:off x="12099289" y="7722870"/>
              <a:ext cx="45720" cy="43180"/>
            </a:xfrm>
            <a:custGeom>
              <a:avLst/>
              <a:gdLst/>
              <a:ahLst/>
              <a:cxnLst/>
              <a:rect l="l" t="t" r="r" b="b"/>
              <a:pathLst>
                <a:path w="45720" h="43179">
                  <a:moveTo>
                    <a:pt x="31750" y="43179"/>
                  </a:moveTo>
                  <a:lnTo>
                    <a:pt x="0" y="22859"/>
                  </a:lnTo>
                  <a:lnTo>
                    <a:pt x="45720" y="20319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4" name="object 4094"/>
            <p:cNvSpPr/>
            <p:nvPr/>
          </p:nvSpPr>
          <p:spPr>
            <a:xfrm>
              <a:off x="12062460" y="7894320"/>
              <a:ext cx="36830" cy="34290"/>
            </a:xfrm>
            <a:custGeom>
              <a:avLst/>
              <a:gdLst/>
              <a:ahLst/>
              <a:cxnLst/>
              <a:rect l="l" t="t" r="r" b="b"/>
              <a:pathLst>
                <a:path w="36829" h="34290">
                  <a:moveTo>
                    <a:pt x="10159" y="0"/>
                  </a:moveTo>
                  <a:lnTo>
                    <a:pt x="5079" y="3809"/>
                  </a:lnTo>
                  <a:lnTo>
                    <a:pt x="1269" y="8889"/>
                  </a:lnTo>
                  <a:lnTo>
                    <a:pt x="0" y="15239"/>
                  </a:lnTo>
                  <a:lnTo>
                    <a:pt x="2539" y="20319"/>
                  </a:lnTo>
                  <a:lnTo>
                    <a:pt x="5079" y="21589"/>
                  </a:lnTo>
                  <a:lnTo>
                    <a:pt x="10159" y="21589"/>
                  </a:lnTo>
                  <a:lnTo>
                    <a:pt x="26669" y="11429"/>
                  </a:lnTo>
                  <a:lnTo>
                    <a:pt x="31749" y="11429"/>
                  </a:lnTo>
                  <a:lnTo>
                    <a:pt x="34289" y="13969"/>
                  </a:lnTo>
                  <a:lnTo>
                    <a:pt x="36829" y="17779"/>
                  </a:lnTo>
                  <a:lnTo>
                    <a:pt x="36829" y="24129"/>
                  </a:lnTo>
                  <a:lnTo>
                    <a:pt x="33019" y="30479"/>
                  </a:lnTo>
                  <a:lnTo>
                    <a:pt x="30479" y="31749"/>
                  </a:lnTo>
                  <a:lnTo>
                    <a:pt x="24129" y="3428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5" name="object 4095"/>
            <p:cNvSpPr/>
            <p:nvPr/>
          </p:nvSpPr>
          <p:spPr>
            <a:xfrm>
              <a:off x="12078970" y="7865110"/>
              <a:ext cx="30480" cy="35560"/>
            </a:xfrm>
            <a:custGeom>
              <a:avLst/>
              <a:gdLst/>
              <a:ahLst/>
              <a:cxnLst/>
              <a:rect l="l" t="t" r="r" b="b"/>
              <a:pathLst>
                <a:path w="30479" h="35559">
                  <a:moveTo>
                    <a:pt x="30479" y="35560"/>
                  </a:moveTo>
                  <a:lnTo>
                    <a:pt x="0" y="15240"/>
                  </a:lnTo>
                  <a:lnTo>
                    <a:pt x="7619" y="3810"/>
                  </a:lnTo>
                  <a:lnTo>
                    <a:pt x="11429" y="0"/>
                  </a:lnTo>
                  <a:lnTo>
                    <a:pt x="17779" y="0"/>
                  </a:lnTo>
                  <a:lnTo>
                    <a:pt x="21589" y="2540"/>
                  </a:lnTo>
                  <a:lnTo>
                    <a:pt x="24129" y="8890"/>
                  </a:lnTo>
                  <a:lnTo>
                    <a:pt x="22859" y="12700"/>
                  </a:lnTo>
                  <a:lnTo>
                    <a:pt x="15239" y="2540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6" name="object 4096"/>
            <p:cNvSpPr/>
            <p:nvPr/>
          </p:nvSpPr>
          <p:spPr>
            <a:xfrm>
              <a:off x="12098020" y="7833360"/>
              <a:ext cx="43180" cy="38100"/>
            </a:xfrm>
            <a:custGeom>
              <a:avLst/>
              <a:gdLst/>
              <a:ahLst/>
              <a:cxnLst/>
              <a:rect l="l" t="t" r="r" b="b"/>
              <a:pathLst>
                <a:path w="43179" h="38100">
                  <a:moveTo>
                    <a:pt x="15240" y="27940"/>
                  </a:moveTo>
                  <a:lnTo>
                    <a:pt x="24130" y="15240"/>
                  </a:lnTo>
                </a:path>
                <a:path w="43179" h="38100">
                  <a:moveTo>
                    <a:pt x="11430" y="0"/>
                  </a:moveTo>
                  <a:lnTo>
                    <a:pt x="0" y="17780"/>
                  </a:lnTo>
                  <a:lnTo>
                    <a:pt x="31750" y="38100"/>
                  </a:lnTo>
                  <a:lnTo>
                    <a:pt x="43180" y="1905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7" name="object 4097"/>
            <p:cNvSpPr/>
            <p:nvPr/>
          </p:nvSpPr>
          <p:spPr>
            <a:xfrm>
              <a:off x="12115799" y="7804149"/>
              <a:ext cx="44450" cy="38100"/>
            </a:xfrm>
            <a:custGeom>
              <a:avLst/>
              <a:gdLst/>
              <a:ahLst/>
              <a:cxnLst/>
              <a:rect l="l" t="t" r="r" b="b"/>
              <a:pathLst>
                <a:path w="44450" h="38100">
                  <a:moveTo>
                    <a:pt x="15240" y="27939"/>
                  </a:moveTo>
                  <a:lnTo>
                    <a:pt x="24130" y="15239"/>
                  </a:lnTo>
                </a:path>
                <a:path w="44450" h="38100">
                  <a:moveTo>
                    <a:pt x="11430" y="0"/>
                  </a:moveTo>
                  <a:lnTo>
                    <a:pt x="0" y="17779"/>
                  </a:lnTo>
                  <a:lnTo>
                    <a:pt x="31750" y="38099"/>
                  </a:lnTo>
                  <a:lnTo>
                    <a:pt x="44450" y="1904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8" name="object 4098"/>
            <p:cNvSpPr/>
            <p:nvPr/>
          </p:nvSpPr>
          <p:spPr>
            <a:xfrm>
              <a:off x="12134849" y="7780020"/>
              <a:ext cx="38100" cy="34290"/>
            </a:xfrm>
            <a:custGeom>
              <a:avLst/>
              <a:gdLst/>
              <a:ahLst/>
              <a:cxnLst/>
              <a:rect l="l" t="t" r="r" b="b"/>
              <a:pathLst>
                <a:path w="38100" h="34290">
                  <a:moveTo>
                    <a:pt x="0" y="13969"/>
                  </a:moveTo>
                  <a:lnTo>
                    <a:pt x="6350" y="2539"/>
                  </a:lnTo>
                  <a:lnTo>
                    <a:pt x="11430" y="0"/>
                  </a:lnTo>
                  <a:lnTo>
                    <a:pt x="19050" y="0"/>
                  </a:lnTo>
                  <a:lnTo>
                    <a:pt x="26670" y="3809"/>
                  </a:lnTo>
                  <a:lnTo>
                    <a:pt x="34290" y="11429"/>
                  </a:lnTo>
                  <a:lnTo>
                    <a:pt x="38100" y="17779"/>
                  </a:lnTo>
                  <a:lnTo>
                    <a:pt x="38100" y="22859"/>
                  </a:lnTo>
                  <a:lnTo>
                    <a:pt x="30480" y="34289"/>
                  </a:lnTo>
                  <a:lnTo>
                    <a:pt x="0" y="1396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9" name="object 4099"/>
            <p:cNvSpPr/>
            <p:nvPr/>
          </p:nvSpPr>
          <p:spPr>
            <a:xfrm>
              <a:off x="12127229" y="7898129"/>
              <a:ext cx="95250" cy="81280"/>
            </a:xfrm>
            <a:custGeom>
              <a:avLst/>
              <a:gdLst/>
              <a:ahLst/>
              <a:cxnLst/>
              <a:rect l="l" t="t" r="r" b="b"/>
              <a:pathLst>
                <a:path w="95250" h="81279">
                  <a:moveTo>
                    <a:pt x="0" y="36830"/>
                  </a:moveTo>
                  <a:lnTo>
                    <a:pt x="22860" y="0"/>
                  </a:lnTo>
                  <a:lnTo>
                    <a:pt x="31750" y="7620"/>
                  </a:lnTo>
                  <a:lnTo>
                    <a:pt x="35560" y="16510"/>
                  </a:lnTo>
                  <a:lnTo>
                    <a:pt x="38100" y="25400"/>
                  </a:lnTo>
                  <a:lnTo>
                    <a:pt x="36830" y="40640"/>
                  </a:lnTo>
                  <a:lnTo>
                    <a:pt x="43180" y="31750"/>
                  </a:lnTo>
                  <a:lnTo>
                    <a:pt x="52069" y="26670"/>
                  </a:lnTo>
                  <a:lnTo>
                    <a:pt x="62230" y="24130"/>
                  </a:lnTo>
                  <a:lnTo>
                    <a:pt x="73660" y="27940"/>
                  </a:lnTo>
                  <a:lnTo>
                    <a:pt x="85090" y="34290"/>
                  </a:lnTo>
                  <a:lnTo>
                    <a:pt x="92710" y="44450"/>
                  </a:lnTo>
                  <a:lnTo>
                    <a:pt x="95250" y="54610"/>
                  </a:lnTo>
                  <a:lnTo>
                    <a:pt x="92710" y="64770"/>
                  </a:lnTo>
                  <a:lnTo>
                    <a:pt x="86360" y="73660"/>
                  </a:lnTo>
                  <a:lnTo>
                    <a:pt x="78740" y="80010"/>
                  </a:lnTo>
                  <a:lnTo>
                    <a:pt x="68580" y="8128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0" name="object 4100"/>
            <p:cNvSpPr/>
            <p:nvPr/>
          </p:nvSpPr>
          <p:spPr>
            <a:xfrm>
              <a:off x="12178029" y="7838439"/>
              <a:ext cx="86360" cy="71120"/>
            </a:xfrm>
            <a:custGeom>
              <a:avLst/>
              <a:gdLst/>
              <a:ahLst/>
              <a:cxnLst/>
              <a:rect l="l" t="t" r="r" b="b"/>
              <a:pathLst>
                <a:path w="86359" h="71120">
                  <a:moveTo>
                    <a:pt x="2540" y="12699"/>
                  </a:moveTo>
                  <a:lnTo>
                    <a:pt x="6350" y="7619"/>
                  </a:lnTo>
                  <a:lnTo>
                    <a:pt x="16510" y="1269"/>
                  </a:lnTo>
                  <a:lnTo>
                    <a:pt x="34290" y="0"/>
                  </a:lnTo>
                  <a:lnTo>
                    <a:pt x="52070" y="7619"/>
                  </a:lnTo>
                  <a:lnTo>
                    <a:pt x="66040" y="17779"/>
                  </a:lnTo>
                  <a:lnTo>
                    <a:pt x="80010" y="29209"/>
                  </a:lnTo>
                  <a:lnTo>
                    <a:pt x="86360" y="46989"/>
                  </a:lnTo>
                  <a:lnTo>
                    <a:pt x="83820" y="58419"/>
                  </a:lnTo>
                  <a:lnTo>
                    <a:pt x="81280" y="63499"/>
                  </a:lnTo>
                  <a:lnTo>
                    <a:pt x="72390" y="69849"/>
                  </a:lnTo>
                  <a:lnTo>
                    <a:pt x="53340" y="71119"/>
                  </a:lnTo>
                  <a:lnTo>
                    <a:pt x="36830" y="63499"/>
                  </a:lnTo>
                  <a:lnTo>
                    <a:pt x="21590" y="54609"/>
                  </a:lnTo>
                  <a:lnTo>
                    <a:pt x="7620" y="41909"/>
                  </a:lnTo>
                  <a:lnTo>
                    <a:pt x="0" y="24129"/>
                  </a:lnTo>
                  <a:lnTo>
                    <a:pt x="2540" y="12699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1" name="object 4101"/>
            <p:cNvSpPr/>
            <p:nvPr/>
          </p:nvSpPr>
          <p:spPr>
            <a:xfrm>
              <a:off x="10322560" y="7871460"/>
              <a:ext cx="36830" cy="43180"/>
            </a:xfrm>
            <a:custGeom>
              <a:avLst/>
              <a:gdLst/>
              <a:ahLst/>
              <a:cxnLst/>
              <a:rect l="l" t="t" r="r" b="b"/>
              <a:pathLst>
                <a:path w="36829" h="43179">
                  <a:moveTo>
                    <a:pt x="36829" y="10160"/>
                  </a:moveTo>
                  <a:lnTo>
                    <a:pt x="34289" y="3810"/>
                  </a:lnTo>
                  <a:lnTo>
                    <a:pt x="29209" y="1270"/>
                  </a:lnTo>
                  <a:lnTo>
                    <a:pt x="22859" y="0"/>
                  </a:lnTo>
                  <a:lnTo>
                    <a:pt x="17779" y="3810"/>
                  </a:lnTo>
                  <a:lnTo>
                    <a:pt x="16509" y="6350"/>
                  </a:lnTo>
                  <a:lnTo>
                    <a:pt x="15239" y="12700"/>
                  </a:lnTo>
                  <a:lnTo>
                    <a:pt x="22859" y="29210"/>
                  </a:lnTo>
                  <a:lnTo>
                    <a:pt x="21589" y="35560"/>
                  </a:lnTo>
                  <a:lnTo>
                    <a:pt x="19049" y="39370"/>
                  </a:lnTo>
                  <a:lnTo>
                    <a:pt x="13969" y="43180"/>
                  </a:lnTo>
                  <a:lnTo>
                    <a:pt x="8889" y="43180"/>
                  </a:lnTo>
                  <a:lnTo>
                    <a:pt x="2539" y="39370"/>
                  </a:lnTo>
                  <a:lnTo>
                    <a:pt x="1269" y="36830"/>
                  </a:lnTo>
                  <a:lnTo>
                    <a:pt x="0" y="3175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2" name="object 4102"/>
            <p:cNvSpPr/>
            <p:nvPr/>
          </p:nvSpPr>
          <p:spPr>
            <a:xfrm>
              <a:off x="10355579" y="7885429"/>
              <a:ext cx="34290" cy="44450"/>
            </a:xfrm>
            <a:custGeom>
              <a:avLst/>
              <a:gdLst/>
              <a:ahLst/>
              <a:cxnLst/>
              <a:rect l="l" t="t" r="r" b="b"/>
              <a:pathLst>
                <a:path w="34290" h="44450">
                  <a:moveTo>
                    <a:pt x="34290" y="11430"/>
                  </a:moveTo>
                  <a:lnTo>
                    <a:pt x="16510" y="0"/>
                  </a:lnTo>
                </a:path>
                <a:path w="34290" h="44450">
                  <a:moveTo>
                    <a:pt x="25400" y="5080"/>
                  </a:moveTo>
                  <a:lnTo>
                    <a:pt x="0" y="4445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3" name="object 4103"/>
            <p:cNvSpPr/>
            <p:nvPr/>
          </p:nvSpPr>
          <p:spPr>
            <a:xfrm>
              <a:off x="10379710" y="7907020"/>
              <a:ext cx="31750" cy="41910"/>
            </a:xfrm>
            <a:custGeom>
              <a:avLst/>
              <a:gdLst/>
              <a:ahLst/>
              <a:cxnLst/>
              <a:rect l="l" t="t" r="r" b="b"/>
              <a:pathLst>
                <a:path w="31750" h="41909">
                  <a:moveTo>
                    <a:pt x="27940" y="1269"/>
                  </a:moveTo>
                  <a:lnTo>
                    <a:pt x="29210" y="2539"/>
                  </a:lnTo>
                  <a:lnTo>
                    <a:pt x="31750" y="6349"/>
                  </a:lnTo>
                  <a:lnTo>
                    <a:pt x="31750" y="15239"/>
                  </a:lnTo>
                  <a:lnTo>
                    <a:pt x="27940" y="24129"/>
                  </a:lnTo>
                  <a:lnTo>
                    <a:pt x="22860" y="31749"/>
                  </a:lnTo>
                  <a:lnTo>
                    <a:pt x="16510" y="38099"/>
                  </a:lnTo>
                  <a:lnTo>
                    <a:pt x="8890" y="41909"/>
                  </a:lnTo>
                  <a:lnTo>
                    <a:pt x="5080" y="41909"/>
                  </a:lnTo>
                  <a:lnTo>
                    <a:pt x="2540" y="40639"/>
                  </a:lnTo>
                  <a:lnTo>
                    <a:pt x="0" y="36829"/>
                  </a:lnTo>
                  <a:lnTo>
                    <a:pt x="0" y="27939"/>
                  </a:lnTo>
                  <a:lnTo>
                    <a:pt x="3810" y="19049"/>
                  </a:lnTo>
                  <a:lnTo>
                    <a:pt x="8890" y="12699"/>
                  </a:lnTo>
                  <a:lnTo>
                    <a:pt x="15240" y="5079"/>
                  </a:lnTo>
                  <a:lnTo>
                    <a:pt x="22860" y="0"/>
                  </a:lnTo>
                  <a:lnTo>
                    <a:pt x="27940" y="126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4" name="object 4104"/>
            <p:cNvSpPr/>
            <p:nvPr/>
          </p:nvSpPr>
          <p:spPr>
            <a:xfrm>
              <a:off x="10401299" y="7920989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70">
                  <a:moveTo>
                    <a:pt x="0" y="39369"/>
                  </a:moveTo>
                  <a:lnTo>
                    <a:pt x="25400" y="0"/>
                  </a:lnTo>
                  <a:lnTo>
                    <a:pt x="36830" y="6349"/>
                  </a:lnTo>
                  <a:lnTo>
                    <a:pt x="39370" y="10159"/>
                  </a:lnTo>
                  <a:lnTo>
                    <a:pt x="13970" y="1904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5" name="object 4105"/>
            <p:cNvSpPr/>
            <p:nvPr/>
          </p:nvSpPr>
          <p:spPr>
            <a:xfrm>
              <a:off x="10494010" y="6687820"/>
              <a:ext cx="35560" cy="43180"/>
            </a:xfrm>
            <a:custGeom>
              <a:avLst/>
              <a:gdLst/>
              <a:ahLst/>
              <a:cxnLst/>
              <a:rect l="l" t="t" r="r" b="b"/>
              <a:pathLst>
                <a:path w="35559" h="43179">
                  <a:moveTo>
                    <a:pt x="0" y="34289"/>
                  </a:moveTo>
                  <a:lnTo>
                    <a:pt x="2540" y="39369"/>
                  </a:lnTo>
                  <a:lnTo>
                    <a:pt x="7620" y="43179"/>
                  </a:lnTo>
                  <a:lnTo>
                    <a:pt x="13970" y="43179"/>
                  </a:lnTo>
                  <a:lnTo>
                    <a:pt x="19050" y="39369"/>
                  </a:lnTo>
                  <a:lnTo>
                    <a:pt x="20320" y="36829"/>
                  </a:lnTo>
                  <a:lnTo>
                    <a:pt x="20320" y="31749"/>
                  </a:lnTo>
                  <a:lnTo>
                    <a:pt x="13970" y="13969"/>
                  </a:lnTo>
                  <a:lnTo>
                    <a:pt x="13970" y="7619"/>
                  </a:lnTo>
                  <a:lnTo>
                    <a:pt x="16510" y="3809"/>
                  </a:lnTo>
                  <a:lnTo>
                    <a:pt x="21590" y="0"/>
                  </a:lnTo>
                  <a:lnTo>
                    <a:pt x="27940" y="0"/>
                  </a:lnTo>
                  <a:lnTo>
                    <a:pt x="33020" y="3809"/>
                  </a:lnTo>
                  <a:lnTo>
                    <a:pt x="34290" y="6349"/>
                  </a:lnTo>
                  <a:lnTo>
                    <a:pt x="35560" y="1269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6" name="object 4106"/>
            <p:cNvSpPr/>
            <p:nvPr/>
          </p:nvSpPr>
          <p:spPr>
            <a:xfrm>
              <a:off x="10462260" y="6672579"/>
              <a:ext cx="34290" cy="44450"/>
            </a:xfrm>
            <a:custGeom>
              <a:avLst/>
              <a:gdLst/>
              <a:ahLst/>
              <a:cxnLst/>
              <a:rect l="l" t="t" r="r" b="b"/>
              <a:pathLst>
                <a:path w="34290" h="44450">
                  <a:moveTo>
                    <a:pt x="0" y="33020"/>
                  </a:moveTo>
                  <a:lnTo>
                    <a:pt x="19050" y="44450"/>
                  </a:lnTo>
                </a:path>
                <a:path w="34290" h="44450">
                  <a:moveTo>
                    <a:pt x="10160" y="39370"/>
                  </a:moveTo>
                  <a:lnTo>
                    <a:pt x="34290" y="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7" name="object 4107"/>
            <p:cNvSpPr/>
            <p:nvPr/>
          </p:nvSpPr>
          <p:spPr>
            <a:xfrm>
              <a:off x="10440670" y="6653529"/>
              <a:ext cx="31750" cy="41910"/>
            </a:xfrm>
            <a:custGeom>
              <a:avLst/>
              <a:gdLst/>
              <a:ahLst/>
              <a:cxnLst/>
              <a:rect l="l" t="t" r="r" b="b"/>
              <a:pathLst>
                <a:path w="31750" h="41909">
                  <a:moveTo>
                    <a:pt x="5079" y="40639"/>
                  </a:moveTo>
                  <a:lnTo>
                    <a:pt x="2539" y="39369"/>
                  </a:lnTo>
                  <a:lnTo>
                    <a:pt x="0" y="35559"/>
                  </a:lnTo>
                  <a:lnTo>
                    <a:pt x="1269" y="26669"/>
                  </a:lnTo>
                  <a:lnTo>
                    <a:pt x="5079" y="17779"/>
                  </a:lnTo>
                  <a:lnTo>
                    <a:pt x="8889" y="11429"/>
                  </a:lnTo>
                  <a:lnTo>
                    <a:pt x="15239" y="3809"/>
                  </a:lnTo>
                  <a:lnTo>
                    <a:pt x="22859" y="0"/>
                  </a:lnTo>
                  <a:lnTo>
                    <a:pt x="27939" y="0"/>
                  </a:lnTo>
                  <a:lnTo>
                    <a:pt x="30479" y="1269"/>
                  </a:lnTo>
                  <a:lnTo>
                    <a:pt x="31749" y="5079"/>
                  </a:lnTo>
                  <a:lnTo>
                    <a:pt x="31749" y="13969"/>
                  </a:lnTo>
                  <a:lnTo>
                    <a:pt x="27939" y="22859"/>
                  </a:lnTo>
                  <a:lnTo>
                    <a:pt x="22859" y="29209"/>
                  </a:lnTo>
                  <a:lnTo>
                    <a:pt x="17779" y="36829"/>
                  </a:lnTo>
                  <a:lnTo>
                    <a:pt x="8889" y="41909"/>
                  </a:lnTo>
                  <a:lnTo>
                    <a:pt x="5079" y="406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8" name="object 4108"/>
            <p:cNvSpPr/>
            <p:nvPr/>
          </p:nvSpPr>
          <p:spPr>
            <a:xfrm>
              <a:off x="10411460" y="6642099"/>
              <a:ext cx="39370" cy="39370"/>
            </a:xfrm>
            <a:custGeom>
              <a:avLst/>
              <a:gdLst/>
              <a:ahLst/>
              <a:cxnLst/>
              <a:rect l="l" t="t" r="r" b="b"/>
              <a:pathLst>
                <a:path w="39370" h="39370">
                  <a:moveTo>
                    <a:pt x="39370" y="0"/>
                  </a:moveTo>
                  <a:lnTo>
                    <a:pt x="13970" y="39370"/>
                  </a:lnTo>
                  <a:lnTo>
                    <a:pt x="2540" y="33020"/>
                  </a:lnTo>
                  <a:lnTo>
                    <a:pt x="0" y="29209"/>
                  </a:lnTo>
                  <a:lnTo>
                    <a:pt x="26670" y="2032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9" name="object 4109"/>
            <p:cNvSpPr/>
            <p:nvPr/>
          </p:nvSpPr>
          <p:spPr>
            <a:xfrm>
              <a:off x="11012170" y="6569710"/>
              <a:ext cx="21590" cy="45720"/>
            </a:xfrm>
            <a:custGeom>
              <a:avLst/>
              <a:gdLst/>
              <a:ahLst/>
              <a:cxnLst/>
              <a:rect l="l" t="t" r="r" b="b"/>
              <a:pathLst>
                <a:path w="21590" h="45720">
                  <a:moveTo>
                    <a:pt x="21590" y="45720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0" name="object 4110"/>
            <p:cNvSpPr/>
            <p:nvPr/>
          </p:nvSpPr>
          <p:spPr>
            <a:xfrm>
              <a:off x="10951210" y="6615429"/>
              <a:ext cx="82550" cy="52069"/>
            </a:xfrm>
            <a:custGeom>
              <a:avLst/>
              <a:gdLst/>
              <a:ahLst/>
              <a:cxnLst/>
              <a:rect l="l" t="t" r="r" b="b"/>
              <a:pathLst>
                <a:path w="82550" h="52070">
                  <a:moveTo>
                    <a:pt x="48259" y="52070"/>
                  </a:moveTo>
                  <a:lnTo>
                    <a:pt x="0" y="50800"/>
                  </a:lnTo>
                </a:path>
                <a:path w="82550" h="52070">
                  <a:moveTo>
                    <a:pt x="48259" y="52070"/>
                  </a:moveTo>
                  <a:lnTo>
                    <a:pt x="82549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1" name="object 4111"/>
            <p:cNvSpPr/>
            <p:nvPr/>
          </p:nvSpPr>
          <p:spPr>
            <a:xfrm>
              <a:off x="4013200" y="6686549"/>
              <a:ext cx="54610" cy="7620"/>
            </a:xfrm>
            <a:custGeom>
              <a:avLst/>
              <a:gdLst/>
              <a:ahLst/>
              <a:cxnLst/>
              <a:rect l="l" t="t" r="r" b="b"/>
              <a:pathLst>
                <a:path w="54610" h="7620">
                  <a:moveTo>
                    <a:pt x="0" y="0"/>
                  </a:moveTo>
                  <a:lnTo>
                    <a:pt x="54610" y="762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2" name="object 4112"/>
            <p:cNvSpPr/>
            <p:nvPr/>
          </p:nvSpPr>
          <p:spPr>
            <a:xfrm>
              <a:off x="4009389" y="6821170"/>
              <a:ext cx="40640" cy="5080"/>
            </a:xfrm>
            <a:custGeom>
              <a:avLst/>
              <a:gdLst/>
              <a:ahLst/>
              <a:cxnLst/>
              <a:rect l="l" t="t" r="r" b="b"/>
              <a:pathLst>
                <a:path w="40639" h="5079">
                  <a:moveTo>
                    <a:pt x="0" y="0"/>
                  </a:moveTo>
                  <a:lnTo>
                    <a:pt x="40640" y="5079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3" name="object 4113"/>
            <p:cNvSpPr/>
            <p:nvPr/>
          </p:nvSpPr>
          <p:spPr>
            <a:xfrm>
              <a:off x="4050029" y="6826249"/>
              <a:ext cx="53340" cy="24130"/>
            </a:xfrm>
            <a:custGeom>
              <a:avLst/>
              <a:gdLst/>
              <a:ahLst/>
              <a:cxnLst/>
              <a:rect l="l" t="t" r="r" b="b"/>
              <a:pathLst>
                <a:path w="53339" h="24129">
                  <a:moveTo>
                    <a:pt x="0" y="0"/>
                  </a:moveTo>
                  <a:lnTo>
                    <a:pt x="53340" y="2413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4" name="object 4114"/>
            <p:cNvSpPr/>
            <p:nvPr/>
          </p:nvSpPr>
          <p:spPr>
            <a:xfrm>
              <a:off x="4067810" y="6685279"/>
              <a:ext cx="58419" cy="8890"/>
            </a:xfrm>
            <a:custGeom>
              <a:avLst/>
              <a:gdLst/>
              <a:ahLst/>
              <a:cxnLst/>
              <a:rect l="l" t="t" r="r" b="b"/>
              <a:pathLst>
                <a:path w="58420" h="8890">
                  <a:moveTo>
                    <a:pt x="0" y="8889"/>
                  </a:moveTo>
                  <a:lnTo>
                    <a:pt x="58419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5" name="object 4115"/>
            <p:cNvSpPr/>
            <p:nvPr/>
          </p:nvSpPr>
          <p:spPr>
            <a:xfrm>
              <a:off x="4008119" y="7059929"/>
              <a:ext cx="33020" cy="0"/>
            </a:xfrm>
            <a:custGeom>
              <a:avLst/>
              <a:gdLst/>
              <a:ahLst/>
              <a:cxnLst/>
              <a:rect l="l" t="t" r="r" b="b"/>
              <a:pathLst>
                <a:path w="33020">
                  <a:moveTo>
                    <a:pt x="33020" y="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6" name="object 4116"/>
            <p:cNvSpPr/>
            <p:nvPr/>
          </p:nvSpPr>
          <p:spPr>
            <a:xfrm>
              <a:off x="4008119" y="7194549"/>
              <a:ext cx="33020" cy="0"/>
            </a:xfrm>
            <a:custGeom>
              <a:avLst/>
              <a:gdLst/>
              <a:ahLst/>
              <a:cxnLst/>
              <a:rect l="l" t="t" r="r" b="b"/>
              <a:pathLst>
                <a:path w="33020">
                  <a:moveTo>
                    <a:pt x="33020" y="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7" name="object 4117"/>
            <p:cNvSpPr/>
            <p:nvPr/>
          </p:nvSpPr>
          <p:spPr>
            <a:xfrm>
              <a:off x="4008119" y="7059929"/>
              <a:ext cx="0" cy="134620"/>
            </a:xfrm>
            <a:custGeom>
              <a:avLst/>
              <a:gdLst/>
              <a:ahLst/>
              <a:cxnLst/>
              <a:rect l="l" t="t" r="r" b="b"/>
              <a:pathLst>
                <a:path h="134620">
                  <a:moveTo>
                    <a:pt x="0" y="13462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8" name="object 4118"/>
            <p:cNvSpPr/>
            <p:nvPr/>
          </p:nvSpPr>
          <p:spPr>
            <a:xfrm>
              <a:off x="4041139" y="7194549"/>
              <a:ext cx="34290" cy="16510"/>
            </a:xfrm>
            <a:custGeom>
              <a:avLst/>
              <a:gdLst/>
              <a:ahLst/>
              <a:cxnLst/>
              <a:rect l="l" t="t" r="r" b="b"/>
              <a:pathLst>
                <a:path w="34289" h="16509">
                  <a:moveTo>
                    <a:pt x="0" y="0"/>
                  </a:moveTo>
                  <a:lnTo>
                    <a:pt x="34290" y="1651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9" name="object 4119"/>
            <p:cNvSpPr/>
            <p:nvPr/>
          </p:nvSpPr>
          <p:spPr>
            <a:xfrm>
              <a:off x="4041139" y="7043420"/>
              <a:ext cx="35560" cy="16510"/>
            </a:xfrm>
            <a:custGeom>
              <a:avLst/>
              <a:gdLst/>
              <a:ahLst/>
              <a:cxnLst/>
              <a:rect l="l" t="t" r="r" b="b"/>
              <a:pathLst>
                <a:path w="35560" h="16509">
                  <a:moveTo>
                    <a:pt x="0" y="16509"/>
                  </a:moveTo>
                  <a:lnTo>
                    <a:pt x="3556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0" name="object 4120"/>
            <p:cNvSpPr/>
            <p:nvPr/>
          </p:nvSpPr>
          <p:spPr>
            <a:xfrm>
              <a:off x="1737360" y="189229"/>
              <a:ext cx="10154920" cy="9740900"/>
            </a:xfrm>
            <a:custGeom>
              <a:avLst/>
              <a:gdLst/>
              <a:ahLst/>
              <a:cxnLst/>
              <a:rect l="l" t="t" r="r" b="b"/>
              <a:pathLst>
                <a:path w="10154920" h="9740900">
                  <a:moveTo>
                    <a:pt x="585470" y="0"/>
                  </a:moveTo>
                  <a:lnTo>
                    <a:pt x="0" y="0"/>
                  </a:lnTo>
                  <a:lnTo>
                    <a:pt x="0" y="313690"/>
                  </a:lnTo>
                  <a:lnTo>
                    <a:pt x="585470" y="313690"/>
                  </a:lnTo>
                  <a:lnTo>
                    <a:pt x="585470" y="0"/>
                  </a:lnTo>
                  <a:close/>
                </a:path>
                <a:path w="10154920" h="9740900">
                  <a:moveTo>
                    <a:pt x="4664710" y="1380490"/>
                  </a:moveTo>
                  <a:lnTo>
                    <a:pt x="4634230" y="1258570"/>
                  </a:lnTo>
                  <a:lnTo>
                    <a:pt x="3930650" y="1438910"/>
                  </a:lnTo>
                  <a:lnTo>
                    <a:pt x="3962400" y="1559560"/>
                  </a:lnTo>
                  <a:lnTo>
                    <a:pt x="4664710" y="1380490"/>
                  </a:lnTo>
                  <a:close/>
                </a:path>
                <a:path w="10154920" h="9740900">
                  <a:moveTo>
                    <a:pt x="6586220" y="3937000"/>
                  </a:moveTo>
                  <a:lnTo>
                    <a:pt x="6452502" y="3895661"/>
                  </a:lnTo>
                  <a:lnTo>
                    <a:pt x="6487160" y="3783330"/>
                  </a:lnTo>
                  <a:lnTo>
                    <a:pt x="5913120" y="3605530"/>
                  </a:lnTo>
                  <a:lnTo>
                    <a:pt x="5877623" y="3717912"/>
                  </a:lnTo>
                  <a:lnTo>
                    <a:pt x="5744210" y="3676650"/>
                  </a:lnTo>
                  <a:lnTo>
                    <a:pt x="5707380" y="3796030"/>
                  </a:lnTo>
                  <a:lnTo>
                    <a:pt x="6549390" y="4056380"/>
                  </a:lnTo>
                  <a:lnTo>
                    <a:pt x="6586220" y="3937000"/>
                  </a:lnTo>
                  <a:close/>
                </a:path>
                <a:path w="10154920" h="9740900">
                  <a:moveTo>
                    <a:pt x="6765290" y="8553450"/>
                  </a:moveTo>
                  <a:lnTo>
                    <a:pt x="6082030" y="8133080"/>
                  </a:lnTo>
                  <a:lnTo>
                    <a:pt x="6015990" y="8239760"/>
                  </a:lnTo>
                  <a:lnTo>
                    <a:pt x="6699250" y="8661400"/>
                  </a:lnTo>
                  <a:lnTo>
                    <a:pt x="6765290" y="8553450"/>
                  </a:lnTo>
                  <a:close/>
                </a:path>
                <a:path w="10154920" h="9740900">
                  <a:moveTo>
                    <a:pt x="7651750" y="8921750"/>
                  </a:moveTo>
                  <a:lnTo>
                    <a:pt x="7546340" y="8853170"/>
                  </a:lnTo>
                  <a:lnTo>
                    <a:pt x="7451814" y="8999906"/>
                  </a:lnTo>
                  <a:lnTo>
                    <a:pt x="7353300" y="8936990"/>
                  </a:lnTo>
                  <a:lnTo>
                    <a:pt x="6982460" y="9511030"/>
                  </a:lnTo>
                  <a:lnTo>
                    <a:pt x="7081164" y="9575254"/>
                  </a:lnTo>
                  <a:lnTo>
                    <a:pt x="6987540" y="9720580"/>
                  </a:lnTo>
                  <a:lnTo>
                    <a:pt x="7016750" y="9740900"/>
                  </a:lnTo>
                  <a:lnTo>
                    <a:pt x="7123430" y="9740900"/>
                  </a:lnTo>
                  <a:lnTo>
                    <a:pt x="7651750" y="8921750"/>
                  </a:lnTo>
                  <a:close/>
                </a:path>
                <a:path w="10154920" h="9740900">
                  <a:moveTo>
                    <a:pt x="10154920" y="1153160"/>
                  </a:moveTo>
                  <a:lnTo>
                    <a:pt x="9613900" y="803910"/>
                  </a:lnTo>
                  <a:lnTo>
                    <a:pt x="9546590" y="909320"/>
                  </a:lnTo>
                  <a:lnTo>
                    <a:pt x="10086340" y="1258570"/>
                  </a:lnTo>
                  <a:lnTo>
                    <a:pt x="10154920" y="11531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21" name="object 4121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4191000" y="6992620"/>
              <a:ext cx="111760" cy="132080"/>
            </a:xfrm>
            <a:prstGeom prst="rect">
              <a:avLst/>
            </a:prstGeom>
          </p:spPr>
        </p:pic>
        <p:sp>
          <p:nvSpPr>
            <p:cNvPr id="4122" name="object 4122"/>
            <p:cNvSpPr/>
            <p:nvPr/>
          </p:nvSpPr>
          <p:spPr>
            <a:xfrm>
              <a:off x="4127500" y="7001510"/>
              <a:ext cx="43180" cy="132080"/>
            </a:xfrm>
            <a:custGeom>
              <a:avLst/>
              <a:gdLst/>
              <a:ahLst/>
              <a:cxnLst/>
              <a:rect l="l" t="t" r="r" b="b"/>
              <a:pathLst>
                <a:path w="43179" h="132079">
                  <a:moveTo>
                    <a:pt x="29210" y="0"/>
                  </a:moveTo>
                  <a:lnTo>
                    <a:pt x="13970" y="0"/>
                  </a:lnTo>
                  <a:lnTo>
                    <a:pt x="13970" y="74930"/>
                  </a:lnTo>
                  <a:lnTo>
                    <a:pt x="0" y="83820"/>
                  </a:lnTo>
                  <a:lnTo>
                    <a:pt x="21590" y="132080"/>
                  </a:lnTo>
                  <a:lnTo>
                    <a:pt x="43180" y="83820"/>
                  </a:lnTo>
                  <a:lnTo>
                    <a:pt x="29210" y="74930"/>
                  </a:lnTo>
                  <a:lnTo>
                    <a:pt x="292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3" name="object 4123"/>
            <p:cNvSpPr/>
            <p:nvPr/>
          </p:nvSpPr>
          <p:spPr>
            <a:xfrm>
              <a:off x="4108450" y="673099"/>
              <a:ext cx="8718550" cy="7581900"/>
            </a:xfrm>
            <a:custGeom>
              <a:avLst/>
              <a:gdLst/>
              <a:ahLst/>
              <a:cxnLst/>
              <a:rect l="l" t="t" r="r" b="b"/>
              <a:pathLst>
                <a:path w="8718550" h="7581900">
                  <a:moveTo>
                    <a:pt x="243840" y="0"/>
                  </a:moveTo>
                  <a:lnTo>
                    <a:pt x="118110" y="0"/>
                  </a:lnTo>
                  <a:lnTo>
                    <a:pt x="118110" y="170180"/>
                  </a:lnTo>
                  <a:lnTo>
                    <a:pt x="0" y="170180"/>
                  </a:lnTo>
                  <a:lnTo>
                    <a:pt x="0" y="734060"/>
                  </a:lnTo>
                  <a:lnTo>
                    <a:pt x="118110" y="734060"/>
                  </a:lnTo>
                  <a:lnTo>
                    <a:pt x="118110" y="904240"/>
                  </a:lnTo>
                  <a:lnTo>
                    <a:pt x="243840" y="904240"/>
                  </a:lnTo>
                  <a:lnTo>
                    <a:pt x="243840" y="0"/>
                  </a:lnTo>
                  <a:close/>
                </a:path>
                <a:path w="8718550" h="7581900">
                  <a:moveTo>
                    <a:pt x="4104640" y="5585460"/>
                  </a:moveTo>
                  <a:lnTo>
                    <a:pt x="3543300" y="5535930"/>
                  </a:lnTo>
                  <a:lnTo>
                    <a:pt x="3531870" y="5661660"/>
                  </a:lnTo>
                  <a:lnTo>
                    <a:pt x="4093210" y="5709920"/>
                  </a:lnTo>
                  <a:lnTo>
                    <a:pt x="4104640" y="5585460"/>
                  </a:lnTo>
                  <a:close/>
                </a:path>
                <a:path w="8718550" h="7581900">
                  <a:moveTo>
                    <a:pt x="7722870" y="7477760"/>
                  </a:moveTo>
                  <a:lnTo>
                    <a:pt x="7606525" y="7400214"/>
                  </a:lnTo>
                  <a:lnTo>
                    <a:pt x="7672070" y="7302500"/>
                  </a:lnTo>
                  <a:lnTo>
                    <a:pt x="7411720" y="7129780"/>
                  </a:lnTo>
                  <a:lnTo>
                    <a:pt x="7346569" y="7226909"/>
                  </a:lnTo>
                  <a:lnTo>
                    <a:pt x="7231380" y="7150100"/>
                  </a:lnTo>
                  <a:lnTo>
                    <a:pt x="7161530" y="7255510"/>
                  </a:lnTo>
                  <a:lnTo>
                    <a:pt x="7653020" y="7581900"/>
                  </a:lnTo>
                  <a:lnTo>
                    <a:pt x="7722870" y="7477760"/>
                  </a:lnTo>
                  <a:close/>
                </a:path>
                <a:path w="8718550" h="7581900">
                  <a:moveTo>
                    <a:pt x="8159750" y="5680710"/>
                  </a:moveTo>
                  <a:lnTo>
                    <a:pt x="7650480" y="5359400"/>
                  </a:lnTo>
                  <a:lnTo>
                    <a:pt x="7584440" y="5464810"/>
                  </a:lnTo>
                  <a:lnTo>
                    <a:pt x="8092440" y="5786120"/>
                  </a:lnTo>
                  <a:lnTo>
                    <a:pt x="8159750" y="5680710"/>
                  </a:lnTo>
                  <a:close/>
                </a:path>
                <a:path w="8718550" h="7581900">
                  <a:moveTo>
                    <a:pt x="8718550" y="2108200"/>
                  </a:moveTo>
                  <a:lnTo>
                    <a:pt x="8602980" y="2059940"/>
                  </a:lnTo>
                  <a:lnTo>
                    <a:pt x="8489810" y="2337498"/>
                  </a:lnTo>
                  <a:lnTo>
                    <a:pt x="8380730" y="2293620"/>
                  </a:lnTo>
                  <a:lnTo>
                    <a:pt x="8218170" y="2694940"/>
                  </a:lnTo>
                  <a:lnTo>
                    <a:pt x="8326183" y="2738869"/>
                  </a:lnTo>
                  <a:lnTo>
                    <a:pt x="8213090" y="3016250"/>
                  </a:lnTo>
                  <a:lnTo>
                    <a:pt x="8329930" y="3063240"/>
                  </a:lnTo>
                  <a:lnTo>
                    <a:pt x="8718550" y="2108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4" name="object 4124"/>
            <p:cNvSpPr/>
            <p:nvPr/>
          </p:nvSpPr>
          <p:spPr>
            <a:xfrm>
              <a:off x="4720590" y="4988559"/>
              <a:ext cx="485140" cy="681990"/>
            </a:xfrm>
            <a:custGeom>
              <a:avLst/>
              <a:gdLst/>
              <a:ahLst/>
              <a:cxnLst/>
              <a:rect l="l" t="t" r="r" b="b"/>
              <a:pathLst>
                <a:path w="485139" h="681989">
                  <a:moveTo>
                    <a:pt x="29210" y="25400"/>
                  </a:moveTo>
                  <a:lnTo>
                    <a:pt x="0" y="0"/>
                  </a:lnTo>
                  <a:lnTo>
                    <a:pt x="13970" y="35560"/>
                  </a:lnTo>
                  <a:lnTo>
                    <a:pt x="29210" y="25400"/>
                  </a:lnTo>
                  <a:close/>
                </a:path>
                <a:path w="485139" h="681989">
                  <a:moveTo>
                    <a:pt x="485140" y="681990"/>
                  </a:moveTo>
                  <a:lnTo>
                    <a:pt x="471170" y="646430"/>
                  </a:lnTo>
                  <a:lnTo>
                    <a:pt x="455930" y="657860"/>
                  </a:lnTo>
                  <a:lnTo>
                    <a:pt x="485140" y="6819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5" name="object 4125"/>
            <p:cNvSpPr/>
            <p:nvPr/>
          </p:nvSpPr>
          <p:spPr>
            <a:xfrm>
              <a:off x="4689482" y="500992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5">
                  <a:moveTo>
                    <a:pt x="317" y="0"/>
                  </a:moveTo>
                  <a:lnTo>
                    <a:pt x="0" y="215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6" name="object 4126"/>
            <p:cNvSpPr/>
            <p:nvPr/>
          </p:nvSpPr>
          <p:spPr>
            <a:xfrm>
              <a:off x="5175250" y="56921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7" name="object 4127"/>
            <p:cNvSpPr/>
            <p:nvPr/>
          </p:nvSpPr>
          <p:spPr>
            <a:xfrm>
              <a:off x="4095750" y="8580120"/>
              <a:ext cx="243840" cy="904240"/>
            </a:xfrm>
            <a:custGeom>
              <a:avLst/>
              <a:gdLst/>
              <a:ahLst/>
              <a:cxnLst/>
              <a:rect l="l" t="t" r="r" b="b"/>
              <a:pathLst>
                <a:path w="243839" h="904240">
                  <a:moveTo>
                    <a:pt x="243840" y="0"/>
                  </a:moveTo>
                  <a:lnTo>
                    <a:pt x="118110" y="0"/>
                  </a:lnTo>
                  <a:lnTo>
                    <a:pt x="118110" y="234950"/>
                  </a:lnTo>
                  <a:lnTo>
                    <a:pt x="0" y="234950"/>
                  </a:lnTo>
                  <a:lnTo>
                    <a:pt x="0" y="669290"/>
                  </a:lnTo>
                  <a:lnTo>
                    <a:pt x="118110" y="669290"/>
                  </a:lnTo>
                  <a:lnTo>
                    <a:pt x="118110" y="904240"/>
                  </a:lnTo>
                  <a:lnTo>
                    <a:pt x="243840" y="904240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28" name="object 4128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5646420" y="5749289"/>
              <a:ext cx="325120" cy="447039"/>
            </a:xfrm>
            <a:prstGeom prst="rect">
              <a:avLst/>
            </a:prstGeom>
          </p:spPr>
        </p:pic>
        <p:pic>
          <p:nvPicPr>
            <p:cNvPr id="4129" name="object 4129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4094479" y="6159500"/>
              <a:ext cx="468630" cy="261620"/>
            </a:xfrm>
            <a:prstGeom prst="rect">
              <a:avLst/>
            </a:prstGeom>
          </p:spPr>
        </p:pic>
        <p:sp>
          <p:nvSpPr>
            <p:cNvPr id="4130" name="object 4130"/>
            <p:cNvSpPr/>
            <p:nvPr/>
          </p:nvSpPr>
          <p:spPr>
            <a:xfrm>
              <a:off x="9715499" y="6869429"/>
              <a:ext cx="162560" cy="127000"/>
            </a:xfrm>
            <a:custGeom>
              <a:avLst/>
              <a:gdLst/>
              <a:ahLst/>
              <a:cxnLst/>
              <a:rect l="l" t="t" r="r" b="b"/>
              <a:pathLst>
                <a:path w="162559" h="127000">
                  <a:moveTo>
                    <a:pt x="22860" y="0"/>
                  </a:moveTo>
                  <a:lnTo>
                    <a:pt x="0" y="33020"/>
                  </a:lnTo>
                  <a:lnTo>
                    <a:pt x="139700" y="127000"/>
                  </a:lnTo>
                  <a:lnTo>
                    <a:pt x="162560" y="93980"/>
                  </a:lnTo>
                  <a:lnTo>
                    <a:pt x="22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31" name="object 4131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4237989" y="4229100"/>
              <a:ext cx="354330" cy="287020"/>
            </a:xfrm>
            <a:prstGeom prst="rect">
              <a:avLst/>
            </a:prstGeom>
          </p:spPr>
        </p:pic>
        <p:sp>
          <p:nvSpPr>
            <p:cNvPr id="4132" name="object 4132"/>
            <p:cNvSpPr/>
            <p:nvPr/>
          </p:nvSpPr>
          <p:spPr>
            <a:xfrm>
              <a:off x="4072890" y="6855459"/>
              <a:ext cx="5862320" cy="838200"/>
            </a:xfrm>
            <a:custGeom>
              <a:avLst/>
              <a:gdLst/>
              <a:ahLst/>
              <a:cxnLst/>
              <a:rect l="l" t="t" r="r" b="b"/>
              <a:pathLst>
                <a:path w="5862320" h="838200">
                  <a:moveTo>
                    <a:pt x="41910" y="819150"/>
                  </a:moveTo>
                  <a:lnTo>
                    <a:pt x="39370" y="678180"/>
                  </a:lnTo>
                  <a:lnTo>
                    <a:pt x="0" y="679450"/>
                  </a:lnTo>
                  <a:lnTo>
                    <a:pt x="1270" y="820420"/>
                  </a:lnTo>
                  <a:lnTo>
                    <a:pt x="41910" y="819150"/>
                  </a:lnTo>
                  <a:close/>
                </a:path>
                <a:path w="5862320" h="838200">
                  <a:moveTo>
                    <a:pt x="96520" y="668020"/>
                  </a:moveTo>
                  <a:lnTo>
                    <a:pt x="55880" y="669290"/>
                  </a:lnTo>
                  <a:lnTo>
                    <a:pt x="55880" y="836930"/>
                  </a:lnTo>
                  <a:lnTo>
                    <a:pt x="96520" y="836930"/>
                  </a:lnTo>
                  <a:lnTo>
                    <a:pt x="96520" y="668020"/>
                  </a:lnTo>
                  <a:close/>
                </a:path>
                <a:path w="5862320" h="838200">
                  <a:moveTo>
                    <a:pt x="162560" y="477520"/>
                  </a:moveTo>
                  <a:lnTo>
                    <a:pt x="121920" y="476250"/>
                  </a:lnTo>
                  <a:lnTo>
                    <a:pt x="116840" y="834390"/>
                  </a:lnTo>
                  <a:lnTo>
                    <a:pt x="157480" y="835660"/>
                  </a:lnTo>
                  <a:lnTo>
                    <a:pt x="162560" y="477520"/>
                  </a:lnTo>
                  <a:close/>
                </a:path>
                <a:path w="5862320" h="838200">
                  <a:moveTo>
                    <a:pt x="224790" y="838200"/>
                  </a:moveTo>
                  <a:lnTo>
                    <a:pt x="223520" y="669290"/>
                  </a:lnTo>
                  <a:lnTo>
                    <a:pt x="184150" y="669290"/>
                  </a:lnTo>
                  <a:lnTo>
                    <a:pt x="185420" y="838200"/>
                  </a:lnTo>
                  <a:lnTo>
                    <a:pt x="224790" y="838200"/>
                  </a:lnTo>
                  <a:close/>
                </a:path>
                <a:path w="5862320" h="838200">
                  <a:moveTo>
                    <a:pt x="269240" y="681990"/>
                  </a:moveTo>
                  <a:lnTo>
                    <a:pt x="228600" y="681990"/>
                  </a:lnTo>
                  <a:lnTo>
                    <a:pt x="228600" y="822960"/>
                  </a:lnTo>
                  <a:lnTo>
                    <a:pt x="269240" y="822960"/>
                  </a:lnTo>
                  <a:lnTo>
                    <a:pt x="269240" y="681990"/>
                  </a:lnTo>
                  <a:close/>
                </a:path>
                <a:path w="5862320" h="838200">
                  <a:moveTo>
                    <a:pt x="5862320" y="215900"/>
                  </a:moveTo>
                  <a:lnTo>
                    <a:pt x="5541010" y="0"/>
                  </a:lnTo>
                  <a:lnTo>
                    <a:pt x="5519420" y="33020"/>
                  </a:lnTo>
                  <a:lnTo>
                    <a:pt x="5839460" y="248920"/>
                  </a:lnTo>
                  <a:lnTo>
                    <a:pt x="5862320" y="215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33" name="object 413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9828529" y="6638289"/>
              <a:ext cx="191770" cy="167640"/>
            </a:xfrm>
            <a:prstGeom prst="rect">
              <a:avLst/>
            </a:prstGeom>
          </p:spPr>
        </p:pic>
        <p:pic>
          <p:nvPicPr>
            <p:cNvPr id="4134" name="object 413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9608820" y="6976110"/>
              <a:ext cx="173990" cy="162559"/>
            </a:xfrm>
            <a:prstGeom prst="rect">
              <a:avLst/>
            </a:prstGeom>
          </p:spPr>
        </p:pic>
        <p:sp>
          <p:nvSpPr>
            <p:cNvPr id="4135" name="object 4135"/>
            <p:cNvSpPr/>
            <p:nvPr/>
          </p:nvSpPr>
          <p:spPr>
            <a:xfrm>
              <a:off x="9668510" y="6254749"/>
              <a:ext cx="1308100" cy="730250"/>
            </a:xfrm>
            <a:custGeom>
              <a:avLst/>
              <a:gdLst/>
              <a:ahLst/>
              <a:cxnLst/>
              <a:rect l="l" t="t" r="r" b="b"/>
              <a:pathLst>
                <a:path w="1308100" h="730250">
                  <a:moveTo>
                    <a:pt x="280670" y="589292"/>
                  </a:moveTo>
                  <a:lnTo>
                    <a:pt x="140970" y="495312"/>
                  </a:lnTo>
                  <a:lnTo>
                    <a:pt x="118110" y="528332"/>
                  </a:lnTo>
                  <a:lnTo>
                    <a:pt x="257810" y="622312"/>
                  </a:lnTo>
                  <a:lnTo>
                    <a:pt x="280670" y="589292"/>
                  </a:lnTo>
                  <a:close/>
                </a:path>
                <a:path w="1308100" h="730250">
                  <a:moveTo>
                    <a:pt x="320040" y="697230"/>
                  </a:moveTo>
                  <a:lnTo>
                    <a:pt x="22860" y="496570"/>
                  </a:lnTo>
                  <a:lnTo>
                    <a:pt x="0" y="529590"/>
                  </a:lnTo>
                  <a:lnTo>
                    <a:pt x="297180" y="730250"/>
                  </a:lnTo>
                  <a:lnTo>
                    <a:pt x="320040" y="697230"/>
                  </a:lnTo>
                  <a:close/>
                </a:path>
                <a:path w="1308100" h="730250">
                  <a:moveTo>
                    <a:pt x="1268730" y="182880"/>
                  </a:moveTo>
                  <a:lnTo>
                    <a:pt x="1234440" y="161290"/>
                  </a:lnTo>
                  <a:lnTo>
                    <a:pt x="1049020" y="467360"/>
                  </a:lnTo>
                  <a:lnTo>
                    <a:pt x="1083310" y="488950"/>
                  </a:lnTo>
                  <a:lnTo>
                    <a:pt x="1268730" y="182880"/>
                  </a:lnTo>
                  <a:close/>
                </a:path>
                <a:path w="1308100" h="730250">
                  <a:moveTo>
                    <a:pt x="1275080" y="302260"/>
                  </a:moveTo>
                  <a:lnTo>
                    <a:pt x="1240790" y="280670"/>
                  </a:lnTo>
                  <a:lnTo>
                    <a:pt x="1153160" y="424180"/>
                  </a:lnTo>
                  <a:lnTo>
                    <a:pt x="1187450" y="445770"/>
                  </a:lnTo>
                  <a:lnTo>
                    <a:pt x="1275080" y="302260"/>
                  </a:lnTo>
                  <a:close/>
                </a:path>
                <a:path w="1308100" h="730250">
                  <a:moveTo>
                    <a:pt x="1295400" y="20320"/>
                  </a:moveTo>
                  <a:lnTo>
                    <a:pt x="1261110" y="0"/>
                  </a:lnTo>
                  <a:lnTo>
                    <a:pt x="990600" y="443230"/>
                  </a:lnTo>
                  <a:lnTo>
                    <a:pt x="1024890" y="463550"/>
                  </a:lnTo>
                  <a:lnTo>
                    <a:pt x="1295400" y="20320"/>
                  </a:lnTo>
                  <a:close/>
                </a:path>
                <a:path w="1308100" h="730250">
                  <a:moveTo>
                    <a:pt x="1308100" y="346710"/>
                  </a:moveTo>
                  <a:lnTo>
                    <a:pt x="1273810" y="326390"/>
                  </a:lnTo>
                  <a:lnTo>
                    <a:pt x="1200150" y="447040"/>
                  </a:lnTo>
                  <a:lnTo>
                    <a:pt x="1234440" y="467360"/>
                  </a:lnTo>
                  <a:lnTo>
                    <a:pt x="1308100" y="3467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36" name="object 4136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11010899" y="7329170"/>
              <a:ext cx="181609" cy="160019"/>
            </a:xfrm>
            <a:prstGeom prst="rect">
              <a:avLst/>
            </a:prstGeom>
          </p:spPr>
        </p:pic>
        <p:sp>
          <p:nvSpPr>
            <p:cNvPr id="4137" name="object 4137"/>
            <p:cNvSpPr/>
            <p:nvPr/>
          </p:nvSpPr>
          <p:spPr>
            <a:xfrm>
              <a:off x="10878820" y="7438389"/>
              <a:ext cx="402590" cy="354330"/>
            </a:xfrm>
            <a:custGeom>
              <a:avLst/>
              <a:gdLst/>
              <a:ahLst/>
              <a:cxnLst/>
              <a:rect l="l" t="t" r="r" b="b"/>
              <a:pathLst>
                <a:path w="402590" h="354329">
                  <a:moveTo>
                    <a:pt x="273050" y="220980"/>
                  </a:moveTo>
                  <a:lnTo>
                    <a:pt x="133350" y="127000"/>
                  </a:lnTo>
                  <a:lnTo>
                    <a:pt x="111760" y="160020"/>
                  </a:lnTo>
                  <a:lnTo>
                    <a:pt x="251460" y="254000"/>
                  </a:lnTo>
                  <a:lnTo>
                    <a:pt x="273050" y="220980"/>
                  </a:lnTo>
                  <a:close/>
                </a:path>
                <a:path w="402590" h="354329">
                  <a:moveTo>
                    <a:pt x="318770" y="321310"/>
                  </a:moveTo>
                  <a:lnTo>
                    <a:pt x="21590" y="120650"/>
                  </a:lnTo>
                  <a:lnTo>
                    <a:pt x="0" y="153670"/>
                  </a:lnTo>
                  <a:lnTo>
                    <a:pt x="297180" y="354330"/>
                  </a:lnTo>
                  <a:lnTo>
                    <a:pt x="318770" y="321310"/>
                  </a:lnTo>
                  <a:close/>
                </a:path>
                <a:path w="402590" h="354329">
                  <a:moveTo>
                    <a:pt x="402590" y="215900"/>
                  </a:moveTo>
                  <a:lnTo>
                    <a:pt x="81280" y="0"/>
                  </a:lnTo>
                  <a:lnTo>
                    <a:pt x="58420" y="33020"/>
                  </a:lnTo>
                  <a:lnTo>
                    <a:pt x="379730" y="250190"/>
                  </a:lnTo>
                  <a:lnTo>
                    <a:pt x="402590" y="2159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38" name="object 4138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0873739" y="7669529"/>
              <a:ext cx="214629" cy="179069"/>
            </a:xfrm>
            <a:prstGeom prst="rect">
              <a:avLst/>
            </a:prstGeom>
          </p:spPr>
        </p:pic>
        <p:sp>
          <p:nvSpPr>
            <p:cNvPr id="4139" name="object 4139"/>
            <p:cNvSpPr/>
            <p:nvPr/>
          </p:nvSpPr>
          <p:spPr>
            <a:xfrm>
              <a:off x="9834879" y="7844789"/>
              <a:ext cx="311150" cy="459740"/>
            </a:xfrm>
            <a:custGeom>
              <a:avLst/>
              <a:gdLst/>
              <a:ahLst/>
              <a:cxnLst/>
              <a:rect l="l" t="t" r="r" b="b"/>
              <a:pathLst>
                <a:path w="311150" h="459740">
                  <a:moveTo>
                    <a:pt x="276860" y="0"/>
                  </a:moveTo>
                  <a:lnTo>
                    <a:pt x="0" y="438149"/>
                  </a:lnTo>
                  <a:lnTo>
                    <a:pt x="34290" y="459739"/>
                  </a:lnTo>
                  <a:lnTo>
                    <a:pt x="311150" y="21589"/>
                  </a:lnTo>
                  <a:lnTo>
                    <a:pt x="276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40" name="object 4140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6247129" y="8340089"/>
              <a:ext cx="125729" cy="702310"/>
            </a:xfrm>
            <a:prstGeom prst="rect">
              <a:avLst/>
            </a:prstGeom>
          </p:spPr>
        </p:pic>
        <p:sp>
          <p:nvSpPr>
            <p:cNvPr id="4141" name="object 4141"/>
            <p:cNvSpPr/>
            <p:nvPr/>
          </p:nvSpPr>
          <p:spPr>
            <a:xfrm>
              <a:off x="9704070" y="7844789"/>
              <a:ext cx="469900" cy="381000"/>
            </a:xfrm>
            <a:custGeom>
              <a:avLst/>
              <a:gdLst/>
              <a:ahLst/>
              <a:cxnLst/>
              <a:rect l="l" t="t" r="r" b="b"/>
              <a:pathLst>
                <a:path w="469900" h="381000">
                  <a:moveTo>
                    <a:pt x="115570" y="21590"/>
                  </a:moveTo>
                  <a:lnTo>
                    <a:pt x="81280" y="0"/>
                  </a:lnTo>
                  <a:lnTo>
                    <a:pt x="0" y="128270"/>
                  </a:lnTo>
                  <a:lnTo>
                    <a:pt x="34290" y="149860"/>
                  </a:lnTo>
                  <a:lnTo>
                    <a:pt x="115570" y="21590"/>
                  </a:lnTo>
                  <a:close/>
                </a:path>
                <a:path w="469900" h="381000">
                  <a:moveTo>
                    <a:pt x="147320" y="50800"/>
                  </a:moveTo>
                  <a:lnTo>
                    <a:pt x="113030" y="29210"/>
                  </a:lnTo>
                  <a:lnTo>
                    <a:pt x="38100" y="146050"/>
                  </a:lnTo>
                  <a:lnTo>
                    <a:pt x="72390" y="167640"/>
                  </a:lnTo>
                  <a:lnTo>
                    <a:pt x="147320" y="50800"/>
                  </a:lnTo>
                  <a:close/>
                </a:path>
                <a:path w="469900" h="381000">
                  <a:moveTo>
                    <a:pt x="190500" y="76200"/>
                  </a:moveTo>
                  <a:lnTo>
                    <a:pt x="156210" y="54610"/>
                  </a:lnTo>
                  <a:lnTo>
                    <a:pt x="81280" y="173990"/>
                  </a:lnTo>
                  <a:lnTo>
                    <a:pt x="114300" y="195580"/>
                  </a:lnTo>
                  <a:lnTo>
                    <a:pt x="190500" y="76200"/>
                  </a:lnTo>
                  <a:close/>
                </a:path>
                <a:path w="469900" h="381000">
                  <a:moveTo>
                    <a:pt x="234950" y="95250"/>
                  </a:moveTo>
                  <a:lnTo>
                    <a:pt x="201930" y="73660"/>
                  </a:lnTo>
                  <a:lnTo>
                    <a:pt x="111760" y="217170"/>
                  </a:lnTo>
                  <a:lnTo>
                    <a:pt x="146050" y="237490"/>
                  </a:lnTo>
                  <a:lnTo>
                    <a:pt x="234950" y="95250"/>
                  </a:lnTo>
                  <a:close/>
                </a:path>
                <a:path w="469900" h="381000">
                  <a:moveTo>
                    <a:pt x="344170" y="50800"/>
                  </a:moveTo>
                  <a:lnTo>
                    <a:pt x="309880" y="29210"/>
                  </a:lnTo>
                  <a:lnTo>
                    <a:pt x="118110" y="331470"/>
                  </a:lnTo>
                  <a:lnTo>
                    <a:pt x="152400" y="353060"/>
                  </a:lnTo>
                  <a:lnTo>
                    <a:pt x="344170" y="50800"/>
                  </a:lnTo>
                  <a:close/>
                </a:path>
                <a:path w="469900" h="381000">
                  <a:moveTo>
                    <a:pt x="386080" y="210820"/>
                  </a:moveTo>
                  <a:lnTo>
                    <a:pt x="353060" y="189230"/>
                  </a:lnTo>
                  <a:lnTo>
                    <a:pt x="276860" y="308610"/>
                  </a:lnTo>
                  <a:lnTo>
                    <a:pt x="311150" y="330200"/>
                  </a:lnTo>
                  <a:lnTo>
                    <a:pt x="386080" y="210820"/>
                  </a:lnTo>
                  <a:close/>
                </a:path>
                <a:path w="469900" h="381000">
                  <a:moveTo>
                    <a:pt x="430530" y="234950"/>
                  </a:moveTo>
                  <a:lnTo>
                    <a:pt x="397510" y="213360"/>
                  </a:lnTo>
                  <a:lnTo>
                    <a:pt x="322580" y="330200"/>
                  </a:lnTo>
                  <a:lnTo>
                    <a:pt x="356870" y="351790"/>
                  </a:lnTo>
                  <a:lnTo>
                    <a:pt x="430530" y="234950"/>
                  </a:lnTo>
                  <a:close/>
                </a:path>
                <a:path w="469900" h="381000">
                  <a:moveTo>
                    <a:pt x="469900" y="252730"/>
                  </a:moveTo>
                  <a:lnTo>
                    <a:pt x="435610" y="231140"/>
                  </a:lnTo>
                  <a:lnTo>
                    <a:pt x="354330" y="359410"/>
                  </a:lnTo>
                  <a:lnTo>
                    <a:pt x="388620" y="381000"/>
                  </a:lnTo>
                  <a:lnTo>
                    <a:pt x="469900" y="252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42" name="object 4142"/>
            <p:cNvPicPr/>
            <p:nvPr/>
          </p:nvPicPr>
          <p:blipFill>
            <a:blip r:embed="rId91" cstate="print"/>
            <a:stretch>
              <a:fillRect/>
            </a:stretch>
          </p:blipFill>
          <p:spPr>
            <a:xfrm>
              <a:off x="5388609" y="5819139"/>
              <a:ext cx="111760" cy="82550"/>
            </a:xfrm>
            <a:prstGeom prst="rect">
              <a:avLst/>
            </a:prstGeom>
          </p:spPr>
        </p:pic>
        <p:pic>
          <p:nvPicPr>
            <p:cNvPr id="4143" name="object 4143"/>
            <p:cNvPicPr/>
            <p:nvPr/>
          </p:nvPicPr>
          <p:blipFill>
            <a:blip r:embed="rId92" cstate="print"/>
            <a:stretch>
              <a:fillRect/>
            </a:stretch>
          </p:blipFill>
          <p:spPr>
            <a:xfrm>
              <a:off x="5462270" y="5716270"/>
              <a:ext cx="113029" cy="81279"/>
            </a:xfrm>
            <a:prstGeom prst="rect">
              <a:avLst/>
            </a:prstGeom>
          </p:spPr>
        </p:pic>
        <p:pic>
          <p:nvPicPr>
            <p:cNvPr id="4144" name="object 4144"/>
            <p:cNvPicPr/>
            <p:nvPr/>
          </p:nvPicPr>
          <p:blipFill>
            <a:blip r:embed="rId93" cstate="print"/>
            <a:stretch>
              <a:fillRect/>
            </a:stretch>
          </p:blipFill>
          <p:spPr>
            <a:xfrm>
              <a:off x="4504689" y="4554220"/>
              <a:ext cx="86360" cy="109219"/>
            </a:xfrm>
            <a:prstGeom prst="rect">
              <a:avLst/>
            </a:prstGeom>
          </p:spPr>
        </p:pic>
        <p:pic>
          <p:nvPicPr>
            <p:cNvPr id="4145" name="object 4145"/>
            <p:cNvPicPr/>
            <p:nvPr/>
          </p:nvPicPr>
          <p:blipFill>
            <a:blip r:embed="rId94" cstate="print"/>
            <a:stretch>
              <a:fillRect/>
            </a:stretch>
          </p:blipFill>
          <p:spPr>
            <a:xfrm>
              <a:off x="4368800" y="4645659"/>
              <a:ext cx="76200" cy="115570"/>
            </a:xfrm>
            <a:prstGeom prst="rect">
              <a:avLst/>
            </a:prstGeom>
          </p:spPr>
        </p:pic>
        <p:pic>
          <p:nvPicPr>
            <p:cNvPr id="4146" name="object 4146"/>
            <p:cNvPicPr/>
            <p:nvPr/>
          </p:nvPicPr>
          <p:blipFill>
            <a:blip r:embed="rId95" cstate="print"/>
            <a:stretch>
              <a:fillRect/>
            </a:stretch>
          </p:blipFill>
          <p:spPr>
            <a:xfrm>
              <a:off x="4527550" y="5871209"/>
              <a:ext cx="74929" cy="115570"/>
            </a:xfrm>
            <a:prstGeom prst="rect">
              <a:avLst/>
            </a:prstGeom>
          </p:spPr>
        </p:pic>
        <p:pic>
          <p:nvPicPr>
            <p:cNvPr id="4147" name="object 4147"/>
            <p:cNvPicPr/>
            <p:nvPr/>
          </p:nvPicPr>
          <p:blipFill>
            <a:blip r:embed="rId96" cstate="print"/>
            <a:stretch>
              <a:fillRect/>
            </a:stretch>
          </p:blipFill>
          <p:spPr>
            <a:xfrm>
              <a:off x="4419600" y="5802629"/>
              <a:ext cx="76200" cy="116839"/>
            </a:xfrm>
            <a:prstGeom prst="rect">
              <a:avLst/>
            </a:prstGeom>
          </p:spPr>
        </p:pic>
        <p:sp>
          <p:nvSpPr>
            <p:cNvPr id="4148" name="object 4148"/>
            <p:cNvSpPr/>
            <p:nvPr/>
          </p:nvSpPr>
          <p:spPr>
            <a:xfrm>
              <a:off x="4166870" y="3021329"/>
              <a:ext cx="116839" cy="135890"/>
            </a:xfrm>
            <a:custGeom>
              <a:avLst/>
              <a:gdLst/>
              <a:ahLst/>
              <a:cxnLst/>
              <a:rect l="l" t="t" r="r" b="b"/>
              <a:pathLst>
                <a:path w="116839" h="135889">
                  <a:moveTo>
                    <a:pt x="43180" y="87630"/>
                  </a:moveTo>
                  <a:lnTo>
                    <a:pt x="29210" y="78740"/>
                  </a:lnTo>
                  <a:lnTo>
                    <a:pt x="29210" y="3810"/>
                  </a:lnTo>
                  <a:lnTo>
                    <a:pt x="15240" y="3810"/>
                  </a:lnTo>
                  <a:lnTo>
                    <a:pt x="13970" y="78740"/>
                  </a:lnTo>
                  <a:lnTo>
                    <a:pt x="0" y="87630"/>
                  </a:lnTo>
                  <a:lnTo>
                    <a:pt x="20320" y="135890"/>
                  </a:lnTo>
                  <a:lnTo>
                    <a:pt x="43180" y="87630"/>
                  </a:lnTo>
                  <a:close/>
                </a:path>
                <a:path w="116839" h="135889">
                  <a:moveTo>
                    <a:pt x="116840" y="48260"/>
                  </a:moveTo>
                  <a:lnTo>
                    <a:pt x="95250" y="0"/>
                  </a:lnTo>
                  <a:lnTo>
                    <a:pt x="73660" y="46990"/>
                  </a:lnTo>
                  <a:lnTo>
                    <a:pt x="87630" y="55880"/>
                  </a:lnTo>
                  <a:lnTo>
                    <a:pt x="87630" y="130810"/>
                  </a:lnTo>
                  <a:lnTo>
                    <a:pt x="101600" y="130810"/>
                  </a:lnTo>
                  <a:lnTo>
                    <a:pt x="102870" y="55880"/>
                  </a:lnTo>
                  <a:lnTo>
                    <a:pt x="116840" y="482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9" name="object 4149"/>
            <p:cNvSpPr/>
            <p:nvPr/>
          </p:nvSpPr>
          <p:spPr>
            <a:xfrm>
              <a:off x="7750809" y="157480"/>
              <a:ext cx="2226310" cy="554990"/>
            </a:xfrm>
            <a:custGeom>
              <a:avLst/>
              <a:gdLst/>
              <a:ahLst/>
              <a:cxnLst/>
              <a:rect l="l" t="t" r="r" b="b"/>
              <a:pathLst>
                <a:path w="2226309" h="554990">
                  <a:moveTo>
                    <a:pt x="0" y="0"/>
                  </a:moveTo>
                  <a:lnTo>
                    <a:pt x="2226310" y="0"/>
                  </a:lnTo>
                  <a:lnTo>
                    <a:pt x="2226310" y="554990"/>
                  </a:lnTo>
                  <a:lnTo>
                    <a:pt x="0" y="554990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50" name="object 4150"/>
            <p:cNvPicPr/>
            <p:nvPr/>
          </p:nvPicPr>
          <p:blipFill>
            <a:blip r:embed="rId97" cstate="print"/>
            <a:stretch>
              <a:fillRect/>
            </a:stretch>
          </p:blipFill>
          <p:spPr>
            <a:xfrm>
              <a:off x="12853415" y="7605775"/>
              <a:ext cx="1038098" cy="1394968"/>
            </a:xfrm>
            <a:prstGeom prst="rect">
              <a:avLst/>
            </a:prstGeom>
          </p:spPr>
        </p:pic>
        <p:pic>
          <p:nvPicPr>
            <p:cNvPr id="4151" name="object 4151"/>
            <p:cNvPicPr/>
            <p:nvPr/>
          </p:nvPicPr>
          <p:blipFill>
            <a:blip r:embed="rId98" cstate="print"/>
            <a:stretch>
              <a:fillRect/>
            </a:stretch>
          </p:blipFill>
          <p:spPr>
            <a:xfrm>
              <a:off x="8764270" y="9088120"/>
              <a:ext cx="594359" cy="842010"/>
            </a:xfrm>
            <a:prstGeom prst="rect">
              <a:avLst/>
            </a:prstGeom>
          </p:spPr>
        </p:pic>
        <p:pic>
          <p:nvPicPr>
            <p:cNvPr id="4152" name="object 4152"/>
            <p:cNvPicPr/>
            <p:nvPr/>
          </p:nvPicPr>
          <p:blipFill>
            <a:blip r:embed="rId99" cstate="print"/>
            <a:stretch>
              <a:fillRect/>
            </a:stretch>
          </p:blipFill>
          <p:spPr>
            <a:xfrm>
              <a:off x="7489189" y="3832859"/>
              <a:ext cx="792480" cy="392429"/>
            </a:xfrm>
            <a:prstGeom prst="rect">
              <a:avLst/>
            </a:prstGeom>
          </p:spPr>
        </p:pic>
        <p:pic>
          <p:nvPicPr>
            <p:cNvPr id="4153" name="object 4153"/>
            <p:cNvPicPr/>
            <p:nvPr/>
          </p:nvPicPr>
          <p:blipFill>
            <a:blip r:embed="rId100" cstate="print"/>
            <a:stretch>
              <a:fillRect/>
            </a:stretch>
          </p:blipFill>
          <p:spPr>
            <a:xfrm>
              <a:off x="7792720" y="8374379"/>
              <a:ext cx="669289" cy="436879"/>
            </a:xfrm>
            <a:prstGeom prst="rect">
              <a:avLst/>
            </a:prstGeom>
          </p:spPr>
        </p:pic>
        <p:pic>
          <p:nvPicPr>
            <p:cNvPr id="4154" name="object 4154"/>
            <p:cNvPicPr/>
            <p:nvPr/>
          </p:nvPicPr>
          <p:blipFill>
            <a:blip r:embed="rId101" cstate="print"/>
            <a:stretch>
              <a:fillRect/>
            </a:stretch>
          </p:blipFill>
          <p:spPr>
            <a:xfrm>
              <a:off x="5711189" y="1482090"/>
              <a:ext cx="656589" cy="231139"/>
            </a:xfrm>
            <a:prstGeom prst="rect">
              <a:avLst/>
            </a:prstGeom>
          </p:spPr>
        </p:pic>
        <p:pic>
          <p:nvPicPr>
            <p:cNvPr id="4155" name="object 4155"/>
            <p:cNvPicPr/>
            <p:nvPr/>
          </p:nvPicPr>
          <p:blipFill>
            <a:blip r:embed="rId102" cstate="print"/>
            <a:stretch>
              <a:fillRect/>
            </a:stretch>
          </p:blipFill>
          <p:spPr>
            <a:xfrm>
              <a:off x="11336020" y="1045209"/>
              <a:ext cx="515620" cy="363220"/>
            </a:xfrm>
            <a:prstGeom prst="rect">
              <a:avLst/>
            </a:prstGeom>
          </p:spPr>
        </p:pic>
        <p:pic>
          <p:nvPicPr>
            <p:cNvPr id="4156" name="object 4156"/>
            <p:cNvPicPr/>
            <p:nvPr/>
          </p:nvPicPr>
          <p:blipFill>
            <a:blip r:embed="rId103" cstate="print"/>
            <a:stretch>
              <a:fillRect/>
            </a:stretch>
          </p:blipFill>
          <p:spPr>
            <a:xfrm>
              <a:off x="12359639" y="2777490"/>
              <a:ext cx="443229" cy="914400"/>
            </a:xfrm>
            <a:prstGeom prst="rect">
              <a:avLst/>
            </a:prstGeom>
          </p:spPr>
        </p:pic>
        <p:pic>
          <p:nvPicPr>
            <p:cNvPr id="4157" name="object 4157"/>
            <p:cNvPicPr/>
            <p:nvPr/>
          </p:nvPicPr>
          <p:blipFill>
            <a:blip r:embed="rId104" cstate="print"/>
            <a:stretch>
              <a:fillRect/>
            </a:stretch>
          </p:blipFill>
          <p:spPr>
            <a:xfrm>
              <a:off x="11738610" y="6076950"/>
              <a:ext cx="488950" cy="342900"/>
            </a:xfrm>
            <a:prstGeom prst="rect">
              <a:avLst/>
            </a:prstGeom>
          </p:spPr>
        </p:pic>
        <p:pic>
          <p:nvPicPr>
            <p:cNvPr id="4158" name="object 4158"/>
            <p:cNvPicPr/>
            <p:nvPr/>
          </p:nvPicPr>
          <p:blipFill>
            <a:blip r:embed="rId105" cstate="print"/>
            <a:stretch>
              <a:fillRect/>
            </a:stretch>
          </p:blipFill>
          <p:spPr>
            <a:xfrm>
              <a:off x="4136389" y="701040"/>
              <a:ext cx="207010" cy="842009"/>
            </a:xfrm>
            <a:prstGeom prst="rect">
              <a:avLst/>
            </a:prstGeom>
          </p:spPr>
        </p:pic>
        <p:pic>
          <p:nvPicPr>
            <p:cNvPr id="4159" name="object 4159"/>
            <p:cNvPicPr/>
            <p:nvPr/>
          </p:nvPicPr>
          <p:blipFill>
            <a:blip r:embed="rId106" cstate="print"/>
            <a:stretch>
              <a:fillRect/>
            </a:stretch>
          </p:blipFill>
          <p:spPr>
            <a:xfrm>
              <a:off x="7678420" y="6240779"/>
              <a:ext cx="220979" cy="86359"/>
            </a:xfrm>
            <a:prstGeom prst="rect">
              <a:avLst/>
            </a:prstGeom>
          </p:spPr>
        </p:pic>
        <p:pic>
          <p:nvPicPr>
            <p:cNvPr id="4160" name="object 4160"/>
            <p:cNvPicPr/>
            <p:nvPr/>
          </p:nvPicPr>
          <p:blipFill>
            <a:blip r:embed="rId107" cstate="print"/>
            <a:stretch>
              <a:fillRect/>
            </a:stretch>
          </p:blipFill>
          <p:spPr>
            <a:xfrm>
              <a:off x="7927339" y="6262370"/>
              <a:ext cx="115570" cy="78740"/>
            </a:xfrm>
            <a:prstGeom prst="rect">
              <a:avLst/>
            </a:prstGeom>
          </p:spPr>
        </p:pic>
        <p:pic>
          <p:nvPicPr>
            <p:cNvPr id="4161" name="object 4161"/>
            <p:cNvPicPr/>
            <p:nvPr/>
          </p:nvPicPr>
          <p:blipFill>
            <a:blip r:embed="rId108" cstate="print"/>
            <a:stretch>
              <a:fillRect/>
            </a:stretch>
          </p:blipFill>
          <p:spPr>
            <a:xfrm>
              <a:off x="8075929" y="6276339"/>
              <a:ext cx="104140" cy="76199"/>
            </a:xfrm>
            <a:prstGeom prst="rect">
              <a:avLst/>
            </a:prstGeom>
          </p:spPr>
        </p:pic>
        <p:pic>
          <p:nvPicPr>
            <p:cNvPr id="4162" name="object 4162"/>
            <p:cNvPicPr/>
            <p:nvPr/>
          </p:nvPicPr>
          <p:blipFill>
            <a:blip r:embed="rId109" cstate="print"/>
            <a:stretch>
              <a:fillRect/>
            </a:stretch>
          </p:blipFill>
          <p:spPr>
            <a:xfrm>
              <a:off x="11313160" y="7842249"/>
              <a:ext cx="472440" cy="382269"/>
            </a:xfrm>
            <a:prstGeom prst="rect">
              <a:avLst/>
            </a:prstGeom>
          </p:spPr>
        </p:pic>
        <p:pic>
          <p:nvPicPr>
            <p:cNvPr id="4163" name="object 4163"/>
            <p:cNvPicPr/>
            <p:nvPr/>
          </p:nvPicPr>
          <p:blipFill>
            <a:blip r:embed="rId110" cstate="print"/>
            <a:stretch>
              <a:fillRect/>
            </a:stretch>
          </p:blipFill>
          <p:spPr>
            <a:xfrm>
              <a:off x="4123689" y="8608060"/>
              <a:ext cx="207010" cy="842010"/>
            </a:xfrm>
            <a:prstGeom prst="rect">
              <a:avLst/>
            </a:prstGeom>
          </p:spPr>
        </p:pic>
        <p:pic>
          <p:nvPicPr>
            <p:cNvPr id="4164" name="object 4164"/>
            <p:cNvPicPr/>
            <p:nvPr/>
          </p:nvPicPr>
          <p:blipFill>
            <a:blip r:embed="rId111" cstate="print"/>
            <a:stretch>
              <a:fillRect/>
            </a:stretch>
          </p:blipFill>
          <p:spPr>
            <a:xfrm>
              <a:off x="5660389" y="5761989"/>
              <a:ext cx="292100" cy="425450"/>
            </a:xfrm>
            <a:prstGeom prst="rect">
              <a:avLst/>
            </a:prstGeom>
          </p:spPr>
        </p:pic>
        <p:pic>
          <p:nvPicPr>
            <p:cNvPr id="4165" name="object 4165"/>
            <p:cNvPicPr/>
            <p:nvPr/>
          </p:nvPicPr>
          <p:blipFill>
            <a:blip r:embed="rId112" cstate="print"/>
            <a:stretch>
              <a:fillRect/>
            </a:stretch>
          </p:blipFill>
          <p:spPr>
            <a:xfrm>
              <a:off x="4105910" y="6168389"/>
              <a:ext cx="448310" cy="240030"/>
            </a:xfrm>
            <a:prstGeom prst="rect">
              <a:avLst/>
            </a:prstGeom>
          </p:spPr>
        </p:pic>
        <p:pic>
          <p:nvPicPr>
            <p:cNvPr id="4166" name="object 4166"/>
            <p:cNvPicPr/>
            <p:nvPr/>
          </p:nvPicPr>
          <p:blipFill>
            <a:blip r:embed="rId113" cstate="print"/>
            <a:stretch>
              <a:fillRect/>
            </a:stretch>
          </p:blipFill>
          <p:spPr>
            <a:xfrm>
              <a:off x="4121150" y="2612390"/>
              <a:ext cx="290829" cy="171450"/>
            </a:xfrm>
            <a:prstGeom prst="rect">
              <a:avLst/>
            </a:prstGeom>
          </p:spPr>
        </p:pic>
        <p:pic>
          <p:nvPicPr>
            <p:cNvPr id="4167" name="object 4167"/>
            <p:cNvPicPr/>
            <p:nvPr/>
          </p:nvPicPr>
          <p:blipFill>
            <a:blip r:embed="rId114" cstate="print"/>
            <a:stretch>
              <a:fillRect/>
            </a:stretch>
          </p:blipFill>
          <p:spPr>
            <a:xfrm>
              <a:off x="4246879" y="4237989"/>
              <a:ext cx="335279" cy="265429"/>
            </a:xfrm>
            <a:prstGeom prst="rect">
              <a:avLst/>
            </a:prstGeom>
          </p:spPr>
        </p:pic>
        <p:pic>
          <p:nvPicPr>
            <p:cNvPr id="4168" name="object 4168"/>
            <p:cNvPicPr/>
            <p:nvPr/>
          </p:nvPicPr>
          <p:blipFill>
            <a:blip r:embed="rId115" cstate="print"/>
            <a:stretch>
              <a:fillRect/>
            </a:stretch>
          </p:blipFill>
          <p:spPr>
            <a:xfrm>
              <a:off x="4077969" y="7339329"/>
              <a:ext cx="257810" cy="344169"/>
            </a:xfrm>
            <a:prstGeom prst="rect">
              <a:avLst/>
            </a:prstGeom>
          </p:spPr>
        </p:pic>
        <p:pic>
          <p:nvPicPr>
            <p:cNvPr id="4169" name="object 4169"/>
            <p:cNvPicPr/>
            <p:nvPr/>
          </p:nvPicPr>
          <p:blipFill>
            <a:blip r:embed="rId116" cstate="print"/>
            <a:stretch>
              <a:fillRect/>
            </a:stretch>
          </p:blipFill>
          <p:spPr>
            <a:xfrm>
              <a:off x="9605010" y="6653529"/>
              <a:ext cx="397510" cy="474980"/>
            </a:xfrm>
            <a:prstGeom prst="rect">
              <a:avLst/>
            </a:prstGeom>
          </p:spPr>
        </p:pic>
        <p:pic>
          <p:nvPicPr>
            <p:cNvPr id="4170" name="object 4170"/>
            <p:cNvPicPr/>
            <p:nvPr/>
          </p:nvPicPr>
          <p:blipFill>
            <a:blip r:embed="rId117" cstate="print"/>
            <a:stretch>
              <a:fillRect/>
            </a:stretch>
          </p:blipFill>
          <p:spPr>
            <a:xfrm>
              <a:off x="10673079" y="6263639"/>
              <a:ext cx="289560" cy="467360"/>
            </a:xfrm>
            <a:prstGeom prst="rect">
              <a:avLst/>
            </a:prstGeom>
          </p:spPr>
        </p:pic>
        <p:pic>
          <p:nvPicPr>
            <p:cNvPr id="4171" name="object 4171"/>
            <p:cNvPicPr/>
            <p:nvPr/>
          </p:nvPicPr>
          <p:blipFill>
            <a:blip r:embed="rId118" cstate="print"/>
            <a:stretch>
              <a:fillRect/>
            </a:stretch>
          </p:blipFill>
          <p:spPr>
            <a:xfrm>
              <a:off x="10891520" y="7341870"/>
              <a:ext cx="379729" cy="492760"/>
            </a:xfrm>
            <a:prstGeom prst="rect">
              <a:avLst/>
            </a:prstGeom>
          </p:spPr>
        </p:pic>
        <p:pic>
          <p:nvPicPr>
            <p:cNvPr id="4172" name="object 4172"/>
            <p:cNvPicPr/>
            <p:nvPr/>
          </p:nvPicPr>
          <p:blipFill>
            <a:blip r:embed="rId119" cstate="print"/>
            <a:stretch>
              <a:fillRect/>
            </a:stretch>
          </p:blipFill>
          <p:spPr>
            <a:xfrm>
              <a:off x="9715499" y="7854949"/>
              <a:ext cx="448309" cy="436880"/>
            </a:xfrm>
            <a:prstGeom prst="rect">
              <a:avLst/>
            </a:prstGeom>
          </p:spPr>
        </p:pic>
        <p:pic>
          <p:nvPicPr>
            <p:cNvPr id="4173" name="object 4173"/>
            <p:cNvPicPr/>
            <p:nvPr/>
          </p:nvPicPr>
          <p:blipFill>
            <a:blip r:embed="rId120" cstate="print"/>
            <a:stretch>
              <a:fillRect/>
            </a:stretch>
          </p:blipFill>
          <p:spPr>
            <a:xfrm>
              <a:off x="8030210" y="212090"/>
              <a:ext cx="1642110" cy="285750"/>
            </a:xfrm>
            <a:prstGeom prst="rect">
              <a:avLst/>
            </a:prstGeom>
          </p:spPr>
        </p:pic>
        <p:pic>
          <p:nvPicPr>
            <p:cNvPr id="4174" name="object 4174"/>
            <p:cNvPicPr/>
            <p:nvPr/>
          </p:nvPicPr>
          <p:blipFill>
            <a:blip r:embed="rId121" cstate="print"/>
            <a:stretch>
              <a:fillRect/>
            </a:stretch>
          </p:blipFill>
          <p:spPr>
            <a:xfrm>
              <a:off x="8456929" y="577849"/>
              <a:ext cx="822960" cy="96520"/>
            </a:xfrm>
            <a:prstGeom prst="rect">
              <a:avLst/>
            </a:prstGeom>
          </p:spPr>
        </p:pic>
        <p:sp>
          <p:nvSpPr>
            <p:cNvPr id="4175" name="object 4175"/>
            <p:cNvSpPr/>
            <p:nvPr/>
          </p:nvSpPr>
          <p:spPr>
            <a:xfrm>
              <a:off x="13622020" y="231140"/>
              <a:ext cx="195580" cy="116839"/>
            </a:xfrm>
            <a:custGeom>
              <a:avLst/>
              <a:gdLst/>
              <a:ahLst/>
              <a:cxnLst/>
              <a:rect l="l" t="t" r="r" b="b"/>
              <a:pathLst>
                <a:path w="195580" h="116839">
                  <a:moveTo>
                    <a:pt x="195580" y="58420"/>
                  </a:moveTo>
                  <a:lnTo>
                    <a:pt x="0" y="0"/>
                  </a:lnTo>
                  <a:lnTo>
                    <a:pt x="50800" y="58420"/>
                  </a:lnTo>
                  <a:lnTo>
                    <a:pt x="0" y="116840"/>
                  </a:lnTo>
                  <a:lnTo>
                    <a:pt x="195580" y="5842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6" name="object 4176"/>
            <p:cNvSpPr/>
            <p:nvPr/>
          </p:nvSpPr>
          <p:spPr>
            <a:xfrm>
              <a:off x="13554710" y="284479"/>
              <a:ext cx="187960" cy="11430"/>
            </a:xfrm>
            <a:custGeom>
              <a:avLst/>
              <a:gdLst/>
              <a:ahLst/>
              <a:cxnLst/>
              <a:rect l="l" t="t" r="r" b="b"/>
              <a:pathLst>
                <a:path w="187959" h="11429">
                  <a:moveTo>
                    <a:pt x="16509" y="0"/>
                  </a:moveTo>
                  <a:lnTo>
                    <a:pt x="187959" y="0"/>
                  </a:lnTo>
                  <a:lnTo>
                    <a:pt x="187959" y="11430"/>
                  </a:lnTo>
                  <a:lnTo>
                    <a:pt x="0" y="11430"/>
                  </a:lnTo>
                  <a:lnTo>
                    <a:pt x="16509" y="0"/>
                  </a:lnTo>
                </a:path>
              </a:pathLst>
            </a:custGeom>
            <a:ln w="6095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7" name="object 4177"/>
            <p:cNvSpPr/>
            <p:nvPr/>
          </p:nvSpPr>
          <p:spPr>
            <a:xfrm>
              <a:off x="13286739" y="281940"/>
              <a:ext cx="189230" cy="11430"/>
            </a:xfrm>
            <a:custGeom>
              <a:avLst/>
              <a:gdLst/>
              <a:ahLst/>
              <a:cxnLst/>
              <a:rect l="l" t="t" r="r" b="b"/>
              <a:pathLst>
                <a:path w="189230" h="11429">
                  <a:moveTo>
                    <a:pt x="171450" y="11429"/>
                  </a:moveTo>
                  <a:lnTo>
                    <a:pt x="0" y="11429"/>
                  </a:lnTo>
                  <a:lnTo>
                    <a:pt x="0" y="0"/>
                  </a:lnTo>
                  <a:lnTo>
                    <a:pt x="189230" y="0"/>
                  </a:lnTo>
                  <a:lnTo>
                    <a:pt x="171450" y="11429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8" name="object 4178"/>
            <p:cNvSpPr/>
            <p:nvPr/>
          </p:nvSpPr>
          <p:spPr>
            <a:xfrm>
              <a:off x="13503910" y="160020"/>
              <a:ext cx="12700" cy="54610"/>
            </a:xfrm>
            <a:custGeom>
              <a:avLst/>
              <a:gdLst/>
              <a:ahLst/>
              <a:cxnLst/>
              <a:rect l="l" t="t" r="r" b="b"/>
              <a:pathLst>
                <a:path w="12700" h="54610">
                  <a:moveTo>
                    <a:pt x="0" y="0"/>
                  </a:moveTo>
                  <a:lnTo>
                    <a:pt x="0" y="54610"/>
                  </a:lnTo>
                  <a:lnTo>
                    <a:pt x="12700" y="54610"/>
                  </a:lnTo>
                  <a:lnTo>
                    <a:pt x="12700" y="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9" name="object 4179"/>
            <p:cNvSpPr/>
            <p:nvPr/>
          </p:nvSpPr>
          <p:spPr>
            <a:xfrm>
              <a:off x="13505179" y="365759"/>
              <a:ext cx="11430" cy="54610"/>
            </a:xfrm>
            <a:custGeom>
              <a:avLst/>
              <a:gdLst/>
              <a:ahLst/>
              <a:cxnLst/>
              <a:rect l="l" t="t" r="r" b="b"/>
              <a:pathLst>
                <a:path w="11430" h="54609">
                  <a:moveTo>
                    <a:pt x="0" y="0"/>
                  </a:moveTo>
                  <a:lnTo>
                    <a:pt x="0" y="54610"/>
                  </a:lnTo>
                  <a:lnTo>
                    <a:pt x="11430" y="54610"/>
                  </a:lnTo>
                  <a:lnTo>
                    <a:pt x="11430" y="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0" name="object 4180"/>
            <p:cNvSpPr/>
            <p:nvPr/>
          </p:nvSpPr>
          <p:spPr>
            <a:xfrm>
              <a:off x="13286740" y="160019"/>
              <a:ext cx="530860" cy="260350"/>
            </a:xfrm>
            <a:custGeom>
              <a:avLst/>
              <a:gdLst/>
              <a:ahLst/>
              <a:cxnLst/>
              <a:rect l="l" t="t" r="r" b="b"/>
              <a:pathLst>
                <a:path w="530859" h="260350">
                  <a:moveTo>
                    <a:pt x="189230" y="121920"/>
                  </a:moveTo>
                  <a:lnTo>
                    <a:pt x="0" y="121920"/>
                  </a:lnTo>
                  <a:lnTo>
                    <a:pt x="0" y="133350"/>
                  </a:lnTo>
                  <a:lnTo>
                    <a:pt x="171450" y="133350"/>
                  </a:lnTo>
                  <a:lnTo>
                    <a:pt x="189230" y="121920"/>
                  </a:lnTo>
                  <a:close/>
                </a:path>
                <a:path w="530859" h="260350">
                  <a:moveTo>
                    <a:pt x="229870" y="205740"/>
                  </a:moveTo>
                  <a:lnTo>
                    <a:pt x="218440" y="205740"/>
                  </a:lnTo>
                  <a:lnTo>
                    <a:pt x="218440" y="260350"/>
                  </a:lnTo>
                  <a:lnTo>
                    <a:pt x="229870" y="260350"/>
                  </a:lnTo>
                  <a:lnTo>
                    <a:pt x="229870" y="205740"/>
                  </a:lnTo>
                  <a:close/>
                </a:path>
                <a:path w="530859" h="260350">
                  <a:moveTo>
                    <a:pt x="229870" y="0"/>
                  </a:moveTo>
                  <a:lnTo>
                    <a:pt x="217170" y="0"/>
                  </a:lnTo>
                  <a:lnTo>
                    <a:pt x="217170" y="54610"/>
                  </a:lnTo>
                  <a:lnTo>
                    <a:pt x="229870" y="54610"/>
                  </a:lnTo>
                  <a:lnTo>
                    <a:pt x="229870" y="0"/>
                  </a:lnTo>
                  <a:close/>
                </a:path>
                <a:path w="530859" h="260350">
                  <a:moveTo>
                    <a:pt x="530860" y="129540"/>
                  </a:moveTo>
                  <a:lnTo>
                    <a:pt x="335280" y="71120"/>
                  </a:lnTo>
                  <a:lnTo>
                    <a:pt x="381660" y="124460"/>
                  </a:lnTo>
                  <a:lnTo>
                    <a:pt x="284480" y="124460"/>
                  </a:lnTo>
                  <a:lnTo>
                    <a:pt x="267970" y="135890"/>
                  </a:lnTo>
                  <a:lnTo>
                    <a:pt x="380555" y="135890"/>
                  </a:lnTo>
                  <a:lnTo>
                    <a:pt x="335280" y="187960"/>
                  </a:lnTo>
                  <a:lnTo>
                    <a:pt x="530860" y="129540"/>
                  </a:lnTo>
                  <a:close/>
                </a:path>
              </a:pathLst>
            </a:custGeom>
            <a:solidFill>
              <a:srgbClr val="000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1" name="object 4181"/>
            <p:cNvSpPr/>
            <p:nvPr/>
          </p:nvSpPr>
          <p:spPr>
            <a:xfrm>
              <a:off x="13451839" y="227329"/>
              <a:ext cx="116839" cy="124460"/>
            </a:xfrm>
            <a:custGeom>
              <a:avLst/>
              <a:gdLst/>
              <a:ahLst/>
              <a:cxnLst/>
              <a:rect l="l" t="t" r="r" b="b"/>
              <a:pathLst>
                <a:path w="116840" h="124460">
                  <a:moveTo>
                    <a:pt x="0" y="0"/>
                  </a:moveTo>
                  <a:lnTo>
                    <a:pt x="18256" y="0"/>
                  </a:lnTo>
                  <a:lnTo>
                    <a:pt x="58419" y="0"/>
                  </a:lnTo>
                  <a:lnTo>
                    <a:pt x="98583" y="0"/>
                  </a:lnTo>
                  <a:lnTo>
                    <a:pt x="116839" y="0"/>
                  </a:lnTo>
                  <a:lnTo>
                    <a:pt x="116839" y="6151"/>
                  </a:lnTo>
                  <a:lnTo>
                    <a:pt x="116839" y="19685"/>
                  </a:lnTo>
                  <a:lnTo>
                    <a:pt x="116839" y="33218"/>
                  </a:lnTo>
                  <a:lnTo>
                    <a:pt x="116839" y="39370"/>
                  </a:lnTo>
                  <a:lnTo>
                    <a:pt x="110093" y="44330"/>
                  </a:lnTo>
                  <a:lnTo>
                    <a:pt x="95249" y="55244"/>
                  </a:lnTo>
                  <a:lnTo>
                    <a:pt x="80406" y="66159"/>
                  </a:lnTo>
                  <a:lnTo>
                    <a:pt x="73660" y="71120"/>
                  </a:lnTo>
                  <a:lnTo>
                    <a:pt x="63916" y="77747"/>
                  </a:lnTo>
                  <a:lnTo>
                    <a:pt x="53816" y="84137"/>
                  </a:lnTo>
                  <a:lnTo>
                    <a:pt x="43477" y="90050"/>
                  </a:lnTo>
                  <a:lnTo>
                    <a:pt x="33020" y="95250"/>
                  </a:lnTo>
                  <a:lnTo>
                    <a:pt x="33020" y="96520"/>
                  </a:lnTo>
                  <a:lnTo>
                    <a:pt x="45223" y="95051"/>
                  </a:lnTo>
                  <a:lnTo>
                    <a:pt x="57308" y="94297"/>
                  </a:lnTo>
                  <a:lnTo>
                    <a:pt x="69631" y="94019"/>
                  </a:lnTo>
                  <a:lnTo>
                    <a:pt x="82550" y="93980"/>
                  </a:lnTo>
                  <a:lnTo>
                    <a:pt x="87907" y="93980"/>
                  </a:lnTo>
                  <a:lnTo>
                    <a:pt x="99695" y="93980"/>
                  </a:lnTo>
                  <a:lnTo>
                    <a:pt x="111482" y="93980"/>
                  </a:lnTo>
                  <a:lnTo>
                    <a:pt x="116839" y="93980"/>
                  </a:lnTo>
                  <a:lnTo>
                    <a:pt x="116839" y="98742"/>
                  </a:lnTo>
                  <a:lnTo>
                    <a:pt x="116839" y="109220"/>
                  </a:lnTo>
                  <a:lnTo>
                    <a:pt x="116839" y="119697"/>
                  </a:lnTo>
                  <a:lnTo>
                    <a:pt x="116839" y="124460"/>
                  </a:lnTo>
                  <a:lnTo>
                    <a:pt x="98583" y="124460"/>
                  </a:lnTo>
                  <a:lnTo>
                    <a:pt x="58419" y="124460"/>
                  </a:lnTo>
                  <a:lnTo>
                    <a:pt x="18256" y="124460"/>
                  </a:lnTo>
                  <a:lnTo>
                    <a:pt x="0" y="124460"/>
                  </a:lnTo>
                  <a:lnTo>
                    <a:pt x="0" y="118903"/>
                  </a:lnTo>
                  <a:lnTo>
                    <a:pt x="0" y="106680"/>
                  </a:lnTo>
                  <a:lnTo>
                    <a:pt x="0" y="94456"/>
                  </a:lnTo>
                  <a:lnTo>
                    <a:pt x="0" y="88900"/>
                  </a:lnTo>
                  <a:lnTo>
                    <a:pt x="6945" y="83939"/>
                  </a:lnTo>
                  <a:lnTo>
                    <a:pt x="22225" y="73025"/>
                  </a:lnTo>
                  <a:lnTo>
                    <a:pt x="37504" y="62110"/>
                  </a:lnTo>
                  <a:lnTo>
                    <a:pt x="44450" y="57150"/>
                  </a:lnTo>
                  <a:lnTo>
                    <a:pt x="54391" y="50303"/>
                  </a:lnTo>
                  <a:lnTo>
                    <a:pt x="64928" y="43338"/>
                  </a:lnTo>
                  <a:lnTo>
                    <a:pt x="75703" y="36611"/>
                  </a:lnTo>
                  <a:lnTo>
                    <a:pt x="86360" y="30480"/>
                  </a:lnTo>
                  <a:lnTo>
                    <a:pt x="85090" y="29209"/>
                  </a:lnTo>
                  <a:lnTo>
                    <a:pt x="73402" y="29944"/>
                  </a:lnTo>
                  <a:lnTo>
                    <a:pt x="61118" y="30321"/>
                  </a:lnTo>
                  <a:lnTo>
                    <a:pt x="48121" y="30460"/>
                  </a:lnTo>
                  <a:lnTo>
                    <a:pt x="34290" y="30480"/>
                  </a:lnTo>
                  <a:lnTo>
                    <a:pt x="28932" y="30480"/>
                  </a:lnTo>
                  <a:lnTo>
                    <a:pt x="17145" y="30480"/>
                  </a:lnTo>
                  <a:lnTo>
                    <a:pt x="5357" y="30480"/>
                  </a:lnTo>
                  <a:lnTo>
                    <a:pt x="0" y="30480"/>
                  </a:lnTo>
                  <a:lnTo>
                    <a:pt x="0" y="25717"/>
                  </a:lnTo>
                  <a:lnTo>
                    <a:pt x="0" y="15240"/>
                  </a:lnTo>
                  <a:lnTo>
                    <a:pt x="0" y="4762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2" name="object 4182"/>
            <p:cNvSpPr/>
            <p:nvPr/>
          </p:nvSpPr>
          <p:spPr>
            <a:xfrm>
              <a:off x="13451839" y="227329"/>
              <a:ext cx="116839" cy="124460"/>
            </a:xfrm>
            <a:custGeom>
              <a:avLst/>
              <a:gdLst/>
              <a:ahLst/>
              <a:cxnLst/>
              <a:rect l="l" t="t" r="r" b="b"/>
              <a:pathLst>
                <a:path w="116840" h="124460">
                  <a:moveTo>
                    <a:pt x="116840" y="0"/>
                  </a:moveTo>
                  <a:lnTo>
                    <a:pt x="0" y="0"/>
                  </a:lnTo>
                  <a:lnTo>
                    <a:pt x="0" y="30479"/>
                  </a:lnTo>
                  <a:lnTo>
                    <a:pt x="34290" y="30479"/>
                  </a:lnTo>
                  <a:lnTo>
                    <a:pt x="61118" y="30321"/>
                  </a:lnTo>
                  <a:lnTo>
                    <a:pt x="73402" y="29944"/>
                  </a:lnTo>
                  <a:lnTo>
                    <a:pt x="85090" y="29209"/>
                  </a:lnTo>
                  <a:lnTo>
                    <a:pt x="86360" y="30479"/>
                  </a:lnTo>
                  <a:lnTo>
                    <a:pt x="75703" y="36611"/>
                  </a:lnTo>
                  <a:lnTo>
                    <a:pt x="64928" y="43338"/>
                  </a:lnTo>
                  <a:lnTo>
                    <a:pt x="44450" y="57149"/>
                  </a:lnTo>
                  <a:lnTo>
                    <a:pt x="0" y="88899"/>
                  </a:lnTo>
                  <a:lnTo>
                    <a:pt x="0" y="124459"/>
                  </a:lnTo>
                  <a:lnTo>
                    <a:pt x="116840" y="124459"/>
                  </a:lnTo>
                  <a:lnTo>
                    <a:pt x="116840" y="93979"/>
                  </a:lnTo>
                  <a:lnTo>
                    <a:pt x="69631" y="94019"/>
                  </a:lnTo>
                  <a:lnTo>
                    <a:pt x="57308" y="94297"/>
                  </a:lnTo>
                  <a:lnTo>
                    <a:pt x="45223" y="95051"/>
                  </a:lnTo>
                  <a:lnTo>
                    <a:pt x="33020" y="96519"/>
                  </a:lnTo>
                  <a:lnTo>
                    <a:pt x="33020" y="95249"/>
                  </a:lnTo>
                  <a:lnTo>
                    <a:pt x="40640" y="92709"/>
                  </a:lnTo>
                  <a:lnTo>
                    <a:pt x="46990" y="88899"/>
                  </a:lnTo>
                  <a:lnTo>
                    <a:pt x="53340" y="83819"/>
                  </a:lnTo>
                  <a:lnTo>
                    <a:pt x="60960" y="80009"/>
                  </a:lnTo>
                  <a:lnTo>
                    <a:pt x="67310" y="74929"/>
                  </a:lnTo>
                  <a:lnTo>
                    <a:pt x="73660" y="71119"/>
                  </a:lnTo>
                  <a:lnTo>
                    <a:pt x="116840" y="39369"/>
                  </a:lnTo>
                  <a:lnTo>
                    <a:pt x="116840" y="0"/>
                  </a:lnTo>
                  <a:close/>
                </a:path>
              </a:pathLst>
            </a:custGeom>
            <a:solidFill>
              <a:srgbClr val="000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3" name="object 4183"/>
            <p:cNvSpPr/>
            <p:nvPr/>
          </p:nvSpPr>
          <p:spPr>
            <a:xfrm>
              <a:off x="2100579" y="288290"/>
              <a:ext cx="195580" cy="116839"/>
            </a:xfrm>
            <a:custGeom>
              <a:avLst/>
              <a:gdLst/>
              <a:ahLst/>
              <a:cxnLst/>
              <a:rect l="l" t="t" r="r" b="b"/>
              <a:pathLst>
                <a:path w="195580" h="116839">
                  <a:moveTo>
                    <a:pt x="195580" y="58420"/>
                  </a:moveTo>
                  <a:lnTo>
                    <a:pt x="0" y="0"/>
                  </a:lnTo>
                  <a:lnTo>
                    <a:pt x="50800" y="58420"/>
                  </a:lnTo>
                  <a:lnTo>
                    <a:pt x="0" y="116840"/>
                  </a:lnTo>
                  <a:lnTo>
                    <a:pt x="195580" y="5842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4" name="object 4184"/>
            <p:cNvSpPr/>
            <p:nvPr/>
          </p:nvSpPr>
          <p:spPr>
            <a:xfrm>
              <a:off x="2031999" y="340359"/>
              <a:ext cx="189230" cy="12700"/>
            </a:xfrm>
            <a:custGeom>
              <a:avLst/>
              <a:gdLst/>
              <a:ahLst/>
              <a:cxnLst/>
              <a:rect l="l" t="t" r="r" b="b"/>
              <a:pathLst>
                <a:path w="189230" h="12700">
                  <a:moveTo>
                    <a:pt x="17780" y="0"/>
                  </a:moveTo>
                  <a:lnTo>
                    <a:pt x="189230" y="0"/>
                  </a:lnTo>
                  <a:lnTo>
                    <a:pt x="189230" y="11430"/>
                  </a:lnTo>
                  <a:lnTo>
                    <a:pt x="0" y="12700"/>
                  </a:lnTo>
                  <a:lnTo>
                    <a:pt x="1778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5" name="object 4185"/>
            <p:cNvSpPr/>
            <p:nvPr/>
          </p:nvSpPr>
          <p:spPr>
            <a:xfrm>
              <a:off x="1764029" y="337820"/>
              <a:ext cx="190500" cy="11430"/>
            </a:xfrm>
            <a:custGeom>
              <a:avLst/>
              <a:gdLst/>
              <a:ahLst/>
              <a:cxnLst/>
              <a:rect l="l" t="t" r="r" b="b"/>
              <a:pathLst>
                <a:path w="190500" h="11429">
                  <a:moveTo>
                    <a:pt x="172719" y="11429"/>
                  </a:moveTo>
                  <a:lnTo>
                    <a:pt x="0" y="11429"/>
                  </a:lnTo>
                  <a:lnTo>
                    <a:pt x="0" y="0"/>
                  </a:lnTo>
                  <a:lnTo>
                    <a:pt x="190499" y="0"/>
                  </a:lnTo>
                  <a:lnTo>
                    <a:pt x="172719" y="11429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6" name="object 4186"/>
            <p:cNvSpPr/>
            <p:nvPr/>
          </p:nvSpPr>
          <p:spPr>
            <a:xfrm>
              <a:off x="1982469" y="215899"/>
              <a:ext cx="12700" cy="54610"/>
            </a:xfrm>
            <a:custGeom>
              <a:avLst/>
              <a:gdLst/>
              <a:ahLst/>
              <a:cxnLst/>
              <a:rect l="l" t="t" r="r" b="b"/>
              <a:pathLst>
                <a:path w="12700" h="54610">
                  <a:moveTo>
                    <a:pt x="0" y="0"/>
                  </a:moveTo>
                  <a:lnTo>
                    <a:pt x="0" y="54610"/>
                  </a:lnTo>
                  <a:lnTo>
                    <a:pt x="12700" y="54610"/>
                  </a:lnTo>
                  <a:lnTo>
                    <a:pt x="12700" y="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7" name="object 4187"/>
            <p:cNvSpPr/>
            <p:nvPr/>
          </p:nvSpPr>
          <p:spPr>
            <a:xfrm>
              <a:off x="1983739" y="421640"/>
              <a:ext cx="11430" cy="54610"/>
            </a:xfrm>
            <a:custGeom>
              <a:avLst/>
              <a:gdLst/>
              <a:ahLst/>
              <a:cxnLst/>
              <a:rect l="l" t="t" r="r" b="b"/>
              <a:pathLst>
                <a:path w="11430" h="54609">
                  <a:moveTo>
                    <a:pt x="0" y="0"/>
                  </a:moveTo>
                  <a:lnTo>
                    <a:pt x="0" y="54610"/>
                  </a:lnTo>
                  <a:lnTo>
                    <a:pt x="11430" y="54610"/>
                  </a:lnTo>
                  <a:lnTo>
                    <a:pt x="11430" y="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8" name="object 4188"/>
            <p:cNvSpPr/>
            <p:nvPr/>
          </p:nvSpPr>
          <p:spPr>
            <a:xfrm>
              <a:off x="1764030" y="215899"/>
              <a:ext cx="532130" cy="260350"/>
            </a:xfrm>
            <a:custGeom>
              <a:avLst/>
              <a:gdLst/>
              <a:ahLst/>
              <a:cxnLst/>
              <a:rect l="l" t="t" r="r" b="b"/>
              <a:pathLst>
                <a:path w="532130" h="260350">
                  <a:moveTo>
                    <a:pt x="190500" y="121920"/>
                  </a:moveTo>
                  <a:lnTo>
                    <a:pt x="0" y="121920"/>
                  </a:lnTo>
                  <a:lnTo>
                    <a:pt x="0" y="133350"/>
                  </a:lnTo>
                  <a:lnTo>
                    <a:pt x="172720" y="133350"/>
                  </a:lnTo>
                  <a:lnTo>
                    <a:pt x="190500" y="121920"/>
                  </a:lnTo>
                  <a:close/>
                </a:path>
                <a:path w="532130" h="260350">
                  <a:moveTo>
                    <a:pt x="231140" y="205740"/>
                  </a:moveTo>
                  <a:lnTo>
                    <a:pt x="219710" y="205740"/>
                  </a:lnTo>
                  <a:lnTo>
                    <a:pt x="219710" y="260350"/>
                  </a:lnTo>
                  <a:lnTo>
                    <a:pt x="231140" y="260350"/>
                  </a:lnTo>
                  <a:lnTo>
                    <a:pt x="231140" y="205740"/>
                  </a:lnTo>
                  <a:close/>
                </a:path>
                <a:path w="532130" h="260350">
                  <a:moveTo>
                    <a:pt x="231140" y="0"/>
                  </a:moveTo>
                  <a:lnTo>
                    <a:pt x="218440" y="0"/>
                  </a:lnTo>
                  <a:lnTo>
                    <a:pt x="218440" y="54610"/>
                  </a:lnTo>
                  <a:lnTo>
                    <a:pt x="231140" y="54610"/>
                  </a:lnTo>
                  <a:lnTo>
                    <a:pt x="231140" y="0"/>
                  </a:lnTo>
                  <a:close/>
                </a:path>
                <a:path w="532130" h="260350">
                  <a:moveTo>
                    <a:pt x="532130" y="130810"/>
                  </a:moveTo>
                  <a:lnTo>
                    <a:pt x="336550" y="72390"/>
                  </a:lnTo>
                  <a:lnTo>
                    <a:pt x="381825" y="124460"/>
                  </a:lnTo>
                  <a:lnTo>
                    <a:pt x="285750" y="124460"/>
                  </a:lnTo>
                  <a:lnTo>
                    <a:pt x="267970" y="137160"/>
                  </a:lnTo>
                  <a:lnTo>
                    <a:pt x="382485" y="136398"/>
                  </a:lnTo>
                  <a:lnTo>
                    <a:pt x="336550" y="189230"/>
                  </a:lnTo>
                  <a:lnTo>
                    <a:pt x="532130" y="130810"/>
                  </a:lnTo>
                  <a:close/>
                </a:path>
              </a:pathLst>
            </a:custGeom>
            <a:solidFill>
              <a:srgbClr val="000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9" name="object 4189"/>
            <p:cNvSpPr/>
            <p:nvPr/>
          </p:nvSpPr>
          <p:spPr>
            <a:xfrm>
              <a:off x="1930399" y="283209"/>
              <a:ext cx="115570" cy="125730"/>
            </a:xfrm>
            <a:custGeom>
              <a:avLst/>
              <a:gdLst/>
              <a:ahLst/>
              <a:cxnLst/>
              <a:rect l="l" t="t" r="r" b="b"/>
              <a:pathLst>
                <a:path w="115569" h="125729">
                  <a:moveTo>
                    <a:pt x="0" y="0"/>
                  </a:moveTo>
                  <a:lnTo>
                    <a:pt x="18057" y="0"/>
                  </a:lnTo>
                  <a:lnTo>
                    <a:pt x="57785" y="0"/>
                  </a:lnTo>
                  <a:lnTo>
                    <a:pt x="97512" y="0"/>
                  </a:lnTo>
                  <a:lnTo>
                    <a:pt x="115570" y="0"/>
                  </a:lnTo>
                  <a:lnTo>
                    <a:pt x="115570" y="6350"/>
                  </a:lnTo>
                  <a:lnTo>
                    <a:pt x="115570" y="20320"/>
                  </a:lnTo>
                  <a:lnTo>
                    <a:pt x="115570" y="34290"/>
                  </a:lnTo>
                  <a:lnTo>
                    <a:pt x="115570" y="40640"/>
                  </a:lnTo>
                  <a:lnTo>
                    <a:pt x="109021" y="45402"/>
                  </a:lnTo>
                  <a:lnTo>
                    <a:pt x="94614" y="55880"/>
                  </a:lnTo>
                  <a:lnTo>
                    <a:pt x="80208" y="66357"/>
                  </a:lnTo>
                  <a:lnTo>
                    <a:pt x="73660" y="71120"/>
                  </a:lnTo>
                  <a:lnTo>
                    <a:pt x="63916" y="77767"/>
                  </a:lnTo>
                  <a:lnTo>
                    <a:pt x="53816" y="84296"/>
                  </a:lnTo>
                  <a:lnTo>
                    <a:pt x="43477" y="90586"/>
                  </a:lnTo>
                  <a:lnTo>
                    <a:pt x="33020" y="96520"/>
                  </a:lnTo>
                  <a:lnTo>
                    <a:pt x="44688" y="95587"/>
                  </a:lnTo>
                  <a:lnTo>
                    <a:pt x="56832" y="94773"/>
                  </a:lnTo>
                  <a:lnTo>
                    <a:pt x="69453" y="94198"/>
                  </a:lnTo>
                  <a:lnTo>
                    <a:pt x="82550" y="93980"/>
                  </a:lnTo>
                  <a:lnTo>
                    <a:pt x="87709" y="93980"/>
                  </a:lnTo>
                  <a:lnTo>
                    <a:pt x="99060" y="93980"/>
                  </a:lnTo>
                  <a:lnTo>
                    <a:pt x="110410" y="93980"/>
                  </a:lnTo>
                  <a:lnTo>
                    <a:pt x="115570" y="93980"/>
                  </a:lnTo>
                  <a:lnTo>
                    <a:pt x="115570" y="98940"/>
                  </a:lnTo>
                  <a:lnTo>
                    <a:pt x="115570" y="109855"/>
                  </a:lnTo>
                  <a:lnTo>
                    <a:pt x="115570" y="120769"/>
                  </a:lnTo>
                  <a:lnTo>
                    <a:pt x="115570" y="125730"/>
                  </a:lnTo>
                  <a:lnTo>
                    <a:pt x="97512" y="125730"/>
                  </a:lnTo>
                  <a:lnTo>
                    <a:pt x="57785" y="125730"/>
                  </a:lnTo>
                  <a:lnTo>
                    <a:pt x="18057" y="125730"/>
                  </a:lnTo>
                  <a:lnTo>
                    <a:pt x="0" y="125730"/>
                  </a:lnTo>
                  <a:lnTo>
                    <a:pt x="0" y="119975"/>
                  </a:lnTo>
                  <a:lnTo>
                    <a:pt x="0" y="107314"/>
                  </a:lnTo>
                  <a:lnTo>
                    <a:pt x="0" y="94654"/>
                  </a:lnTo>
                  <a:lnTo>
                    <a:pt x="0" y="88900"/>
                  </a:lnTo>
                  <a:lnTo>
                    <a:pt x="6945" y="83939"/>
                  </a:lnTo>
                  <a:lnTo>
                    <a:pt x="22225" y="73025"/>
                  </a:lnTo>
                  <a:lnTo>
                    <a:pt x="37504" y="62110"/>
                  </a:lnTo>
                  <a:lnTo>
                    <a:pt x="44450" y="57150"/>
                  </a:lnTo>
                  <a:lnTo>
                    <a:pt x="54371" y="50303"/>
                  </a:lnTo>
                  <a:lnTo>
                    <a:pt x="64769" y="43338"/>
                  </a:lnTo>
                  <a:lnTo>
                    <a:pt x="75168" y="36611"/>
                  </a:lnTo>
                  <a:lnTo>
                    <a:pt x="85090" y="30480"/>
                  </a:lnTo>
                  <a:lnTo>
                    <a:pt x="73402" y="30678"/>
                  </a:lnTo>
                  <a:lnTo>
                    <a:pt x="61118" y="31114"/>
                  </a:lnTo>
                  <a:lnTo>
                    <a:pt x="48121" y="31551"/>
                  </a:lnTo>
                  <a:lnTo>
                    <a:pt x="34290" y="31750"/>
                  </a:lnTo>
                  <a:lnTo>
                    <a:pt x="28932" y="31750"/>
                  </a:lnTo>
                  <a:lnTo>
                    <a:pt x="17145" y="31750"/>
                  </a:lnTo>
                  <a:lnTo>
                    <a:pt x="5357" y="31750"/>
                  </a:lnTo>
                  <a:lnTo>
                    <a:pt x="0" y="31750"/>
                  </a:lnTo>
                  <a:lnTo>
                    <a:pt x="0" y="26789"/>
                  </a:lnTo>
                  <a:lnTo>
                    <a:pt x="0" y="15875"/>
                  </a:lnTo>
                  <a:lnTo>
                    <a:pt x="0" y="496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0" name="object 4190"/>
            <p:cNvSpPr/>
            <p:nvPr/>
          </p:nvSpPr>
          <p:spPr>
            <a:xfrm>
              <a:off x="1930399" y="283209"/>
              <a:ext cx="115570" cy="125730"/>
            </a:xfrm>
            <a:custGeom>
              <a:avLst/>
              <a:gdLst/>
              <a:ahLst/>
              <a:cxnLst/>
              <a:rect l="l" t="t" r="r" b="b"/>
              <a:pathLst>
                <a:path w="115569" h="125729">
                  <a:moveTo>
                    <a:pt x="115569" y="30480"/>
                  </a:moveTo>
                  <a:lnTo>
                    <a:pt x="75168" y="36611"/>
                  </a:lnTo>
                  <a:lnTo>
                    <a:pt x="0" y="88900"/>
                  </a:lnTo>
                  <a:lnTo>
                    <a:pt x="0" y="125730"/>
                  </a:lnTo>
                  <a:lnTo>
                    <a:pt x="115569" y="125730"/>
                  </a:lnTo>
                  <a:lnTo>
                    <a:pt x="115569" y="96520"/>
                  </a:lnTo>
                  <a:lnTo>
                    <a:pt x="33019" y="96520"/>
                  </a:lnTo>
                  <a:lnTo>
                    <a:pt x="40639" y="92710"/>
                  </a:lnTo>
                  <a:lnTo>
                    <a:pt x="53339" y="85090"/>
                  </a:lnTo>
                  <a:lnTo>
                    <a:pt x="60959" y="80010"/>
                  </a:lnTo>
                  <a:lnTo>
                    <a:pt x="67309" y="76200"/>
                  </a:lnTo>
                  <a:lnTo>
                    <a:pt x="73659" y="71120"/>
                  </a:lnTo>
                  <a:lnTo>
                    <a:pt x="115569" y="40640"/>
                  </a:lnTo>
                  <a:lnTo>
                    <a:pt x="115569" y="30480"/>
                  </a:lnTo>
                  <a:close/>
                </a:path>
                <a:path w="115569" h="125729">
                  <a:moveTo>
                    <a:pt x="115569" y="93980"/>
                  </a:moveTo>
                  <a:lnTo>
                    <a:pt x="82549" y="93980"/>
                  </a:lnTo>
                  <a:lnTo>
                    <a:pt x="69453" y="94198"/>
                  </a:lnTo>
                  <a:lnTo>
                    <a:pt x="56832" y="94773"/>
                  </a:lnTo>
                  <a:lnTo>
                    <a:pt x="44688" y="95587"/>
                  </a:lnTo>
                  <a:lnTo>
                    <a:pt x="33019" y="96520"/>
                  </a:lnTo>
                  <a:lnTo>
                    <a:pt x="115569" y="96520"/>
                  </a:lnTo>
                  <a:lnTo>
                    <a:pt x="115569" y="93980"/>
                  </a:lnTo>
                  <a:close/>
                </a:path>
                <a:path w="115569" h="125729">
                  <a:moveTo>
                    <a:pt x="115569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34289" y="31750"/>
                  </a:lnTo>
                  <a:lnTo>
                    <a:pt x="48121" y="31551"/>
                  </a:lnTo>
                  <a:lnTo>
                    <a:pt x="73402" y="30678"/>
                  </a:lnTo>
                  <a:lnTo>
                    <a:pt x="85089" y="30480"/>
                  </a:lnTo>
                  <a:lnTo>
                    <a:pt x="115569" y="30480"/>
                  </a:lnTo>
                  <a:lnTo>
                    <a:pt x="115569" y="0"/>
                  </a:lnTo>
                  <a:close/>
                </a:path>
              </a:pathLst>
            </a:custGeom>
            <a:solidFill>
              <a:srgbClr val="000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91" name="object 4191"/>
            <p:cNvPicPr/>
            <p:nvPr/>
          </p:nvPicPr>
          <p:blipFill>
            <a:blip r:embed="rId122" cstate="print"/>
            <a:stretch>
              <a:fillRect/>
            </a:stretch>
          </p:blipFill>
          <p:spPr>
            <a:xfrm>
              <a:off x="8410448" y="721868"/>
              <a:ext cx="904494" cy="161544"/>
            </a:xfrm>
            <a:prstGeom prst="rect">
              <a:avLst/>
            </a:prstGeom>
          </p:spPr>
        </p:pic>
      </p:grpSp>
      <p:sp>
        <p:nvSpPr>
          <p:cNvPr id="4192" name="Rectangle 4191">
            <a:extLst>
              <a:ext uri="{FF2B5EF4-FFF2-40B4-BE49-F238E27FC236}">
                <a16:creationId xmlns:a16="http://schemas.microsoft.com/office/drawing/2014/main" id="{70C35B58-A6D7-D3DD-A90B-475FA0DA2349}"/>
              </a:ext>
            </a:extLst>
          </p:cNvPr>
          <p:cNvSpPr/>
          <p:nvPr/>
        </p:nvSpPr>
        <p:spPr>
          <a:xfrm>
            <a:off x="3615765" y="8316260"/>
            <a:ext cx="2366682" cy="1051859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3" name="TextBox 4192">
            <a:extLst>
              <a:ext uri="{FF2B5EF4-FFF2-40B4-BE49-F238E27FC236}">
                <a16:creationId xmlns:a16="http://schemas.microsoft.com/office/drawing/2014/main" id="{F9557234-ED83-4652-FDEE-9141AA928B95}"/>
              </a:ext>
            </a:extLst>
          </p:cNvPr>
          <p:cNvSpPr txBox="1"/>
          <p:nvPr/>
        </p:nvSpPr>
        <p:spPr>
          <a:xfrm>
            <a:off x="3747247" y="8447741"/>
            <a:ext cx="2235200" cy="62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51" b="1" dirty="0"/>
              <a:t>Layout B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15399" y="688531"/>
            <a:ext cx="10848938" cy="8681670"/>
            <a:chOff x="1483867" y="-2031"/>
            <a:chExt cx="12574905" cy="100628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8774" y="9525"/>
              <a:ext cx="12268200" cy="100488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99560" y="1720850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20" h="19050">
                  <a:moveTo>
                    <a:pt x="0" y="0"/>
                  </a:moveTo>
                  <a:lnTo>
                    <a:pt x="0" y="19050"/>
                  </a:lnTo>
                </a:path>
                <a:path w="20320" h="19050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9144">
              <a:solidFill>
                <a:srgbClr val="DE9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99560" y="1739900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9144">
              <a:solidFill>
                <a:srgbClr val="DE9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19879" y="1720850"/>
              <a:ext cx="0" cy="19050"/>
            </a:xfrm>
            <a:custGeom>
              <a:avLst/>
              <a:gdLst/>
              <a:ahLst/>
              <a:cxnLst/>
              <a:rect l="l" t="t" r="r" b="b"/>
              <a:pathLst>
                <a:path h="19050">
                  <a:moveTo>
                    <a:pt x="0" y="0"/>
                  </a:moveTo>
                  <a:lnTo>
                    <a:pt x="0" y="19050"/>
                  </a:lnTo>
                </a:path>
              </a:pathLst>
            </a:custGeom>
            <a:ln w="9144">
              <a:solidFill>
                <a:srgbClr val="DE9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94480" y="1715769"/>
              <a:ext cx="29209" cy="29209"/>
            </a:xfrm>
            <a:custGeom>
              <a:avLst/>
              <a:gdLst/>
              <a:ahLst/>
              <a:cxnLst/>
              <a:rect l="l" t="t" r="r" b="b"/>
              <a:pathLst>
                <a:path w="29210" h="29210">
                  <a:moveTo>
                    <a:pt x="8890" y="12700"/>
                  </a:moveTo>
                  <a:lnTo>
                    <a:pt x="7620" y="10160"/>
                  </a:lnTo>
                  <a:lnTo>
                    <a:pt x="2540" y="10160"/>
                  </a:lnTo>
                  <a:lnTo>
                    <a:pt x="0" y="12700"/>
                  </a:lnTo>
                  <a:lnTo>
                    <a:pt x="0" y="17780"/>
                  </a:lnTo>
                  <a:lnTo>
                    <a:pt x="2540" y="19050"/>
                  </a:lnTo>
                  <a:lnTo>
                    <a:pt x="7620" y="19050"/>
                  </a:lnTo>
                  <a:lnTo>
                    <a:pt x="8890" y="17780"/>
                  </a:lnTo>
                  <a:lnTo>
                    <a:pt x="8890" y="15240"/>
                  </a:lnTo>
                  <a:lnTo>
                    <a:pt x="8890" y="12700"/>
                  </a:lnTo>
                  <a:close/>
                </a:path>
                <a:path w="29210" h="29210">
                  <a:moveTo>
                    <a:pt x="19050" y="22860"/>
                  </a:moveTo>
                  <a:lnTo>
                    <a:pt x="17780" y="20320"/>
                  </a:lnTo>
                  <a:lnTo>
                    <a:pt x="12700" y="20320"/>
                  </a:lnTo>
                  <a:lnTo>
                    <a:pt x="10160" y="22860"/>
                  </a:lnTo>
                  <a:lnTo>
                    <a:pt x="10160" y="26670"/>
                  </a:lnTo>
                  <a:lnTo>
                    <a:pt x="12700" y="29210"/>
                  </a:lnTo>
                  <a:lnTo>
                    <a:pt x="17780" y="29210"/>
                  </a:lnTo>
                  <a:lnTo>
                    <a:pt x="19050" y="26670"/>
                  </a:lnTo>
                  <a:lnTo>
                    <a:pt x="19050" y="24130"/>
                  </a:lnTo>
                  <a:lnTo>
                    <a:pt x="19050" y="22860"/>
                  </a:lnTo>
                  <a:close/>
                </a:path>
                <a:path w="29210" h="29210">
                  <a:moveTo>
                    <a:pt x="19050" y="2540"/>
                  </a:moveTo>
                  <a:lnTo>
                    <a:pt x="17780" y="0"/>
                  </a:lnTo>
                  <a:lnTo>
                    <a:pt x="12700" y="0"/>
                  </a:lnTo>
                  <a:lnTo>
                    <a:pt x="10160" y="2540"/>
                  </a:lnTo>
                  <a:lnTo>
                    <a:pt x="10160" y="7620"/>
                  </a:lnTo>
                  <a:lnTo>
                    <a:pt x="12700" y="8890"/>
                  </a:lnTo>
                  <a:lnTo>
                    <a:pt x="17780" y="8890"/>
                  </a:lnTo>
                  <a:lnTo>
                    <a:pt x="19050" y="7620"/>
                  </a:lnTo>
                  <a:lnTo>
                    <a:pt x="19050" y="5080"/>
                  </a:lnTo>
                  <a:lnTo>
                    <a:pt x="19050" y="2540"/>
                  </a:lnTo>
                  <a:close/>
                </a:path>
                <a:path w="29210" h="29210">
                  <a:moveTo>
                    <a:pt x="29210" y="12700"/>
                  </a:moveTo>
                  <a:lnTo>
                    <a:pt x="27940" y="10160"/>
                  </a:lnTo>
                  <a:lnTo>
                    <a:pt x="22860" y="10160"/>
                  </a:lnTo>
                  <a:lnTo>
                    <a:pt x="20320" y="12700"/>
                  </a:lnTo>
                  <a:lnTo>
                    <a:pt x="20320" y="17780"/>
                  </a:lnTo>
                  <a:lnTo>
                    <a:pt x="22860" y="19050"/>
                  </a:lnTo>
                  <a:lnTo>
                    <a:pt x="27940" y="19050"/>
                  </a:lnTo>
                  <a:lnTo>
                    <a:pt x="29210" y="17780"/>
                  </a:lnTo>
                  <a:lnTo>
                    <a:pt x="29210" y="15240"/>
                  </a:lnTo>
                  <a:lnTo>
                    <a:pt x="29210" y="12700"/>
                  </a:lnTo>
                  <a:close/>
                </a:path>
              </a:pathLst>
            </a:custGeom>
            <a:solidFill>
              <a:srgbClr val="DE9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102100" y="1720850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80">
                  <a:moveTo>
                    <a:pt x="0" y="0"/>
                  </a:moveTo>
                  <a:lnTo>
                    <a:pt x="17780" y="17780"/>
                  </a:lnTo>
                </a:path>
              </a:pathLst>
            </a:custGeom>
            <a:ln w="9144">
              <a:solidFill>
                <a:srgbClr val="DE9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99560" y="1722119"/>
              <a:ext cx="17780" cy="17780"/>
            </a:xfrm>
            <a:custGeom>
              <a:avLst/>
              <a:gdLst/>
              <a:ahLst/>
              <a:cxnLst/>
              <a:rect l="l" t="t" r="r" b="b"/>
              <a:pathLst>
                <a:path w="17779" h="17780">
                  <a:moveTo>
                    <a:pt x="0" y="0"/>
                  </a:moveTo>
                  <a:lnTo>
                    <a:pt x="17780" y="17780"/>
                  </a:lnTo>
                </a:path>
              </a:pathLst>
            </a:custGeom>
            <a:ln w="9144">
              <a:solidFill>
                <a:srgbClr val="DE9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110989" y="172085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89" h="7619">
                  <a:moveTo>
                    <a:pt x="0" y="0"/>
                  </a:moveTo>
                  <a:lnTo>
                    <a:pt x="8890" y="7620"/>
                  </a:lnTo>
                </a:path>
              </a:pathLst>
            </a:custGeom>
            <a:ln w="9144">
              <a:solidFill>
                <a:srgbClr val="DE9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099560" y="1732279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19">
                  <a:moveTo>
                    <a:pt x="0" y="0"/>
                  </a:moveTo>
                  <a:lnTo>
                    <a:pt x="7620" y="7620"/>
                  </a:lnTo>
                </a:path>
              </a:pathLst>
            </a:custGeom>
            <a:ln w="9144">
              <a:solidFill>
                <a:srgbClr val="DE9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5910" y="172720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0"/>
                  </a:moveTo>
                  <a:lnTo>
                    <a:pt x="7620" y="6350"/>
                  </a:lnTo>
                </a:path>
              </a:pathLst>
            </a:custGeom>
            <a:ln w="9144">
              <a:solidFill>
                <a:srgbClr val="DE9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108450" y="172974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69">
                  <a:moveTo>
                    <a:pt x="2539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DE91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94480" y="1715769"/>
              <a:ext cx="29209" cy="29209"/>
            </a:xfrm>
            <a:custGeom>
              <a:avLst/>
              <a:gdLst/>
              <a:ahLst/>
              <a:cxnLst/>
              <a:rect l="l" t="t" r="r" b="b"/>
              <a:pathLst>
                <a:path w="29210" h="29210">
                  <a:moveTo>
                    <a:pt x="8890" y="22860"/>
                  </a:moveTo>
                  <a:lnTo>
                    <a:pt x="7620" y="20320"/>
                  </a:lnTo>
                  <a:lnTo>
                    <a:pt x="2540" y="20320"/>
                  </a:lnTo>
                  <a:lnTo>
                    <a:pt x="0" y="22860"/>
                  </a:lnTo>
                  <a:lnTo>
                    <a:pt x="0" y="26670"/>
                  </a:lnTo>
                  <a:lnTo>
                    <a:pt x="2540" y="29210"/>
                  </a:lnTo>
                  <a:lnTo>
                    <a:pt x="7620" y="29210"/>
                  </a:lnTo>
                  <a:lnTo>
                    <a:pt x="8890" y="26670"/>
                  </a:lnTo>
                  <a:lnTo>
                    <a:pt x="8890" y="24130"/>
                  </a:lnTo>
                  <a:lnTo>
                    <a:pt x="8890" y="22860"/>
                  </a:lnTo>
                  <a:close/>
                </a:path>
                <a:path w="29210" h="29210">
                  <a:moveTo>
                    <a:pt x="8890" y="2540"/>
                  </a:moveTo>
                  <a:lnTo>
                    <a:pt x="7620" y="0"/>
                  </a:lnTo>
                  <a:lnTo>
                    <a:pt x="254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2540" y="8890"/>
                  </a:lnTo>
                  <a:lnTo>
                    <a:pt x="7620" y="8890"/>
                  </a:lnTo>
                  <a:lnTo>
                    <a:pt x="8890" y="7620"/>
                  </a:lnTo>
                  <a:lnTo>
                    <a:pt x="8890" y="5080"/>
                  </a:lnTo>
                  <a:lnTo>
                    <a:pt x="8890" y="2540"/>
                  </a:lnTo>
                  <a:close/>
                </a:path>
                <a:path w="29210" h="29210">
                  <a:moveTo>
                    <a:pt x="29210" y="22860"/>
                  </a:moveTo>
                  <a:lnTo>
                    <a:pt x="27940" y="20320"/>
                  </a:lnTo>
                  <a:lnTo>
                    <a:pt x="22860" y="20320"/>
                  </a:lnTo>
                  <a:lnTo>
                    <a:pt x="20320" y="22860"/>
                  </a:lnTo>
                  <a:lnTo>
                    <a:pt x="20320" y="26670"/>
                  </a:lnTo>
                  <a:lnTo>
                    <a:pt x="22860" y="29210"/>
                  </a:lnTo>
                  <a:lnTo>
                    <a:pt x="27940" y="29210"/>
                  </a:lnTo>
                  <a:lnTo>
                    <a:pt x="29210" y="26670"/>
                  </a:lnTo>
                  <a:lnTo>
                    <a:pt x="29210" y="24130"/>
                  </a:lnTo>
                  <a:lnTo>
                    <a:pt x="29210" y="22860"/>
                  </a:lnTo>
                  <a:close/>
                </a:path>
                <a:path w="29210" h="29210">
                  <a:moveTo>
                    <a:pt x="29210" y="2540"/>
                  </a:moveTo>
                  <a:lnTo>
                    <a:pt x="27940" y="0"/>
                  </a:lnTo>
                  <a:lnTo>
                    <a:pt x="22860" y="0"/>
                  </a:lnTo>
                  <a:lnTo>
                    <a:pt x="20320" y="2540"/>
                  </a:lnTo>
                  <a:lnTo>
                    <a:pt x="20320" y="7620"/>
                  </a:lnTo>
                  <a:lnTo>
                    <a:pt x="22860" y="8890"/>
                  </a:lnTo>
                  <a:lnTo>
                    <a:pt x="27940" y="8890"/>
                  </a:lnTo>
                  <a:lnTo>
                    <a:pt x="29210" y="7620"/>
                  </a:lnTo>
                  <a:lnTo>
                    <a:pt x="29210" y="5080"/>
                  </a:lnTo>
                  <a:lnTo>
                    <a:pt x="29210" y="2540"/>
                  </a:lnTo>
                  <a:close/>
                </a:path>
              </a:pathLst>
            </a:custGeom>
            <a:solidFill>
              <a:srgbClr val="DE9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67479" y="1731010"/>
              <a:ext cx="20320" cy="8890"/>
            </a:xfrm>
            <a:custGeom>
              <a:avLst/>
              <a:gdLst/>
              <a:ahLst/>
              <a:cxnLst/>
              <a:rect l="l" t="t" r="r" b="b"/>
              <a:pathLst>
                <a:path w="20320" h="8889">
                  <a:moveTo>
                    <a:pt x="20320" y="0"/>
                  </a:moveTo>
                  <a:lnTo>
                    <a:pt x="0" y="8890"/>
                  </a:lnTo>
                </a:path>
              </a:pathLst>
            </a:custGeom>
            <a:ln w="91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67479" y="1705610"/>
              <a:ext cx="1270" cy="34290"/>
            </a:xfrm>
            <a:custGeom>
              <a:avLst/>
              <a:gdLst/>
              <a:ahLst/>
              <a:cxnLst/>
              <a:rect l="l" t="t" r="r" b="b"/>
              <a:pathLst>
                <a:path w="1270" h="34289">
                  <a:moveTo>
                    <a:pt x="1270" y="0"/>
                  </a:moveTo>
                  <a:lnTo>
                    <a:pt x="0" y="34290"/>
                  </a:lnTo>
                </a:path>
              </a:pathLst>
            </a:custGeom>
            <a:ln w="91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968750" y="1705610"/>
              <a:ext cx="20320" cy="10160"/>
            </a:xfrm>
            <a:custGeom>
              <a:avLst/>
              <a:gdLst/>
              <a:ahLst/>
              <a:cxnLst/>
              <a:rect l="l" t="t" r="r" b="b"/>
              <a:pathLst>
                <a:path w="20320" h="10160">
                  <a:moveTo>
                    <a:pt x="20320" y="1015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987800" y="1715769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39">
                  <a:moveTo>
                    <a:pt x="0" y="1524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32529" y="975359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39" h="27940">
                  <a:moveTo>
                    <a:pt x="13970" y="27940"/>
                  </a:moveTo>
                  <a:lnTo>
                    <a:pt x="21590" y="27940"/>
                  </a:lnTo>
                  <a:lnTo>
                    <a:pt x="27940" y="21590"/>
                  </a:lnTo>
                  <a:lnTo>
                    <a:pt x="27940" y="13970"/>
                  </a:lnTo>
                  <a:lnTo>
                    <a:pt x="27940" y="6350"/>
                  </a:lnTo>
                  <a:lnTo>
                    <a:pt x="21590" y="0"/>
                  </a:lnTo>
                  <a:lnTo>
                    <a:pt x="13970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13970"/>
                  </a:lnTo>
                  <a:lnTo>
                    <a:pt x="0" y="21590"/>
                  </a:lnTo>
                  <a:lnTo>
                    <a:pt x="6350" y="27940"/>
                  </a:lnTo>
                  <a:lnTo>
                    <a:pt x="13970" y="27940"/>
                  </a:lnTo>
                </a:path>
              </a:pathLst>
            </a:custGeom>
            <a:ln w="9144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46500" y="96012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52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746500" y="100330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9144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9737" y="123697"/>
              <a:ext cx="10628883" cy="981100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3779519" y="17322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770629" y="1536700"/>
              <a:ext cx="8890" cy="195580"/>
            </a:xfrm>
            <a:custGeom>
              <a:avLst/>
              <a:gdLst/>
              <a:ahLst/>
              <a:cxnLst/>
              <a:rect l="l" t="t" r="r" b="b"/>
              <a:pathLst>
                <a:path w="8889" h="195580">
                  <a:moveTo>
                    <a:pt x="0" y="0"/>
                  </a:moveTo>
                  <a:lnTo>
                    <a:pt x="8890" y="1955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68089" y="14528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59200" y="1258570"/>
              <a:ext cx="8890" cy="194310"/>
            </a:xfrm>
            <a:custGeom>
              <a:avLst/>
              <a:gdLst/>
              <a:ahLst/>
              <a:cxnLst/>
              <a:rect l="l" t="t" r="r" b="b"/>
              <a:pathLst>
                <a:path w="8889" h="194309">
                  <a:moveTo>
                    <a:pt x="0" y="0"/>
                  </a:moveTo>
                  <a:lnTo>
                    <a:pt x="8890" y="19431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55389" y="11747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46500" y="979170"/>
              <a:ext cx="8890" cy="195580"/>
            </a:xfrm>
            <a:custGeom>
              <a:avLst/>
              <a:gdLst/>
              <a:ahLst/>
              <a:cxnLst/>
              <a:rect l="l" t="t" r="r" b="b"/>
              <a:pathLst>
                <a:path w="8889" h="195580">
                  <a:moveTo>
                    <a:pt x="0" y="0"/>
                  </a:moveTo>
                  <a:lnTo>
                    <a:pt x="0" y="10160"/>
                  </a:lnTo>
                  <a:lnTo>
                    <a:pt x="8890" y="1955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743960" y="8953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737610" y="699769"/>
              <a:ext cx="6350" cy="195580"/>
            </a:xfrm>
            <a:custGeom>
              <a:avLst/>
              <a:gdLst/>
              <a:ahLst/>
              <a:cxnLst/>
              <a:rect l="l" t="t" r="r" b="b"/>
              <a:pathLst>
                <a:path w="6350" h="195580">
                  <a:moveTo>
                    <a:pt x="0" y="0"/>
                  </a:moveTo>
                  <a:lnTo>
                    <a:pt x="6350" y="1955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735069" y="61594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40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728719" y="420369"/>
              <a:ext cx="6350" cy="195580"/>
            </a:xfrm>
            <a:custGeom>
              <a:avLst/>
              <a:gdLst/>
              <a:ahLst/>
              <a:cxnLst/>
              <a:rect l="l" t="t" r="r" b="b"/>
              <a:pathLst>
                <a:path w="6350" h="195579">
                  <a:moveTo>
                    <a:pt x="0" y="0"/>
                  </a:moveTo>
                  <a:lnTo>
                    <a:pt x="6350" y="1955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724910" y="33654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718560" y="142239"/>
              <a:ext cx="6350" cy="194310"/>
            </a:xfrm>
            <a:custGeom>
              <a:avLst/>
              <a:gdLst/>
              <a:ahLst/>
              <a:cxnLst/>
              <a:rect l="l" t="t" r="r" b="b"/>
              <a:pathLst>
                <a:path w="6350" h="194310">
                  <a:moveTo>
                    <a:pt x="0" y="0"/>
                  </a:moveTo>
                  <a:lnTo>
                    <a:pt x="6350" y="1943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987800" y="1723390"/>
              <a:ext cx="71120" cy="3810"/>
            </a:xfrm>
            <a:custGeom>
              <a:avLst/>
              <a:gdLst/>
              <a:ahLst/>
              <a:cxnLst/>
              <a:rect l="l" t="t" r="r" b="b"/>
              <a:pathLst>
                <a:path w="71120" h="3810">
                  <a:moveTo>
                    <a:pt x="71120" y="380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095750" y="1729740"/>
              <a:ext cx="13970" cy="1270"/>
            </a:xfrm>
            <a:custGeom>
              <a:avLst/>
              <a:gdLst/>
              <a:ahLst/>
              <a:cxnLst/>
              <a:rect l="l" t="t" r="r" b="b"/>
              <a:pathLst>
                <a:path w="13970" h="1269">
                  <a:moveTo>
                    <a:pt x="139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083050" y="172466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6349" y="0"/>
                  </a:moveTo>
                  <a:lnTo>
                    <a:pt x="1269" y="0"/>
                  </a:lnTo>
                  <a:lnTo>
                    <a:pt x="0" y="2539"/>
                  </a:lnTo>
                  <a:lnTo>
                    <a:pt x="0" y="7619"/>
                  </a:lnTo>
                  <a:lnTo>
                    <a:pt x="1269" y="8889"/>
                  </a:lnTo>
                  <a:lnTo>
                    <a:pt x="6349" y="8889"/>
                  </a:lnTo>
                  <a:lnTo>
                    <a:pt x="8889" y="7619"/>
                  </a:lnTo>
                  <a:lnTo>
                    <a:pt x="8889" y="5079"/>
                  </a:lnTo>
                  <a:lnTo>
                    <a:pt x="8889" y="2539"/>
                  </a:lnTo>
                  <a:lnTo>
                    <a:pt x="6349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067810" y="1722119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69">
                  <a:moveTo>
                    <a:pt x="0" y="6350"/>
                  </a:moveTo>
                  <a:lnTo>
                    <a:pt x="20320" y="0"/>
                  </a:lnTo>
                </a:path>
                <a:path w="20320" h="13969">
                  <a:moveTo>
                    <a:pt x="0" y="6350"/>
                  </a:moveTo>
                  <a:lnTo>
                    <a:pt x="19050" y="13970"/>
                  </a:lnTo>
                </a:path>
                <a:path w="20320" h="13969">
                  <a:moveTo>
                    <a:pt x="0" y="6350"/>
                  </a:moveTo>
                  <a:lnTo>
                    <a:pt x="20320" y="0"/>
                  </a:lnTo>
                </a:path>
              </a:pathLst>
            </a:custGeom>
            <a:ln w="91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335779" y="5822950"/>
              <a:ext cx="6350" cy="1986280"/>
            </a:xfrm>
            <a:custGeom>
              <a:avLst/>
              <a:gdLst/>
              <a:ahLst/>
              <a:cxnLst/>
              <a:rect l="l" t="t" r="r" b="b"/>
              <a:pathLst>
                <a:path w="6350" h="1986279">
                  <a:moveTo>
                    <a:pt x="6350" y="1986280"/>
                  </a:moveTo>
                  <a:lnTo>
                    <a:pt x="1269" y="1986280"/>
                  </a:lnTo>
                  <a:lnTo>
                    <a:pt x="0" y="1765300"/>
                  </a:lnTo>
                  <a:lnTo>
                    <a:pt x="2540" y="1591310"/>
                  </a:lnTo>
                  <a:lnTo>
                    <a:pt x="2540" y="1399540"/>
                  </a:lnTo>
                  <a:lnTo>
                    <a:pt x="1269" y="1226820"/>
                  </a:lnTo>
                  <a:lnTo>
                    <a:pt x="3810" y="1069340"/>
                  </a:lnTo>
                  <a:lnTo>
                    <a:pt x="2540" y="867410"/>
                  </a:lnTo>
                  <a:lnTo>
                    <a:pt x="2540" y="646430"/>
                  </a:lnTo>
                  <a:lnTo>
                    <a:pt x="3810" y="464820"/>
                  </a:lnTo>
                  <a:lnTo>
                    <a:pt x="5080" y="18923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4647" y="6126988"/>
              <a:ext cx="101853" cy="27203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710939" y="6216650"/>
              <a:ext cx="245110" cy="19050"/>
            </a:xfrm>
            <a:custGeom>
              <a:avLst/>
              <a:gdLst/>
              <a:ahLst/>
              <a:cxnLst/>
              <a:rect l="l" t="t" r="r" b="b"/>
              <a:pathLst>
                <a:path w="245110" h="19050">
                  <a:moveTo>
                    <a:pt x="245110" y="19050"/>
                  </a:moveTo>
                  <a:lnTo>
                    <a:pt x="240030" y="0"/>
                  </a:lnTo>
                  <a:lnTo>
                    <a:pt x="210820" y="12700"/>
                  </a:lnTo>
                  <a:lnTo>
                    <a:pt x="116840" y="13970"/>
                  </a:lnTo>
                  <a:lnTo>
                    <a:pt x="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117339" y="360680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116069" y="36347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116069" y="36703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114800" y="37058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113529" y="37426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112260" y="37782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110989" y="38138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109719" y="38493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0" y="2031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108450" y="38849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107179" y="39204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107179" y="395605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105910" y="399160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104639" y="40284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103369" y="40640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761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103369" y="40995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103369" y="41351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102100" y="41706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102100" y="42062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102100" y="42418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100829" y="42786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100829" y="431418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099560" y="434975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098289" y="43853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098289" y="44208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097019" y="44564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095750" y="44919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0" y="2031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094479" y="4528820"/>
              <a:ext cx="1270" cy="26670"/>
            </a:xfrm>
            <a:custGeom>
              <a:avLst/>
              <a:gdLst/>
              <a:ahLst/>
              <a:cxnLst/>
              <a:rect l="l" t="t" r="r" b="b"/>
              <a:pathLst>
                <a:path w="1270" h="26670">
                  <a:moveTo>
                    <a:pt x="0" y="266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093210" y="45643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093210" y="45999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4091939" y="46355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4090669" y="46710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0" y="1650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89400" y="47066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088129" y="47421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088129" y="47777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086860" y="48145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085589" y="48501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085589" y="488568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084319" y="49212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084319" y="495680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083050" y="49923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083050" y="50279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083050" y="50647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139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083050" y="51003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83050" y="51358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084319" y="51714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084319" y="52070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084319" y="52425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085589" y="52781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085589" y="5314950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70">
                  <a:moveTo>
                    <a:pt x="0" y="26670"/>
                  </a:moveTo>
                  <a:lnTo>
                    <a:pt x="0" y="1651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085589" y="53505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086860" y="53860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086860" y="54216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0057" y="5452618"/>
              <a:ext cx="71374" cy="273304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4022089" y="5730239"/>
              <a:ext cx="2540" cy="27940"/>
            </a:xfrm>
            <a:custGeom>
              <a:avLst/>
              <a:gdLst/>
              <a:ahLst/>
              <a:cxnLst/>
              <a:rect l="l" t="t" r="r" b="b"/>
              <a:pathLst>
                <a:path w="2539" h="27939">
                  <a:moveTo>
                    <a:pt x="0" y="2793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019550" y="5765800"/>
              <a:ext cx="2540" cy="27940"/>
            </a:xfrm>
            <a:custGeom>
              <a:avLst/>
              <a:gdLst/>
              <a:ahLst/>
              <a:cxnLst/>
              <a:rect l="l" t="t" r="r" b="b"/>
              <a:pathLst>
                <a:path w="2539" h="27939">
                  <a:moveTo>
                    <a:pt x="0" y="2793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018279" y="58013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017010" y="58369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015739" y="58724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015739" y="59080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014469" y="59436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014469" y="59791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7667" y="6011418"/>
              <a:ext cx="71374" cy="153924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3970019" y="3515359"/>
              <a:ext cx="163830" cy="2696210"/>
            </a:xfrm>
            <a:custGeom>
              <a:avLst/>
              <a:gdLst/>
              <a:ahLst/>
              <a:cxnLst/>
              <a:rect l="l" t="t" r="r" b="b"/>
              <a:pathLst>
                <a:path w="163829" h="2696210">
                  <a:moveTo>
                    <a:pt x="0" y="2696210"/>
                  </a:moveTo>
                  <a:lnTo>
                    <a:pt x="12124" y="2682934"/>
                  </a:lnTo>
                  <a:lnTo>
                    <a:pt x="21748" y="2668111"/>
                  </a:lnTo>
                  <a:lnTo>
                    <a:pt x="28753" y="2652097"/>
                  </a:lnTo>
                  <a:lnTo>
                    <a:pt x="33020" y="2635250"/>
                  </a:lnTo>
                  <a:lnTo>
                    <a:pt x="83820" y="2515870"/>
                  </a:lnTo>
                  <a:lnTo>
                    <a:pt x="151130" y="2367280"/>
                  </a:lnTo>
                  <a:lnTo>
                    <a:pt x="142240" y="2175510"/>
                  </a:lnTo>
                  <a:lnTo>
                    <a:pt x="135890" y="2175510"/>
                  </a:lnTo>
                  <a:lnTo>
                    <a:pt x="133350" y="2118360"/>
                  </a:lnTo>
                  <a:lnTo>
                    <a:pt x="134620" y="1945640"/>
                  </a:lnTo>
                  <a:lnTo>
                    <a:pt x="132080" y="1817370"/>
                  </a:lnTo>
                  <a:lnTo>
                    <a:pt x="143510" y="1591310"/>
                  </a:lnTo>
                  <a:lnTo>
                    <a:pt x="148590" y="1337310"/>
                  </a:lnTo>
                  <a:lnTo>
                    <a:pt x="147320" y="1172210"/>
                  </a:lnTo>
                  <a:lnTo>
                    <a:pt x="147320" y="999490"/>
                  </a:lnTo>
                  <a:lnTo>
                    <a:pt x="151130" y="753110"/>
                  </a:lnTo>
                  <a:lnTo>
                    <a:pt x="152400" y="557530"/>
                  </a:lnTo>
                  <a:lnTo>
                    <a:pt x="157480" y="355600"/>
                  </a:lnTo>
                  <a:lnTo>
                    <a:pt x="160020" y="154940"/>
                  </a:lnTo>
                  <a:lnTo>
                    <a:pt x="163830" y="96520"/>
                  </a:lnTo>
                  <a:lnTo>
                    <a:pt x="146050" y="80010"/>
                  </a:lnTo>
                  <a:lnTo>
                    <a:pt x="133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055110" y="379857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053839" y="38049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051300" y="38087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048760" y="38138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047489" y="38201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044950" y="38239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042410" y="382905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4041139" y="38354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038600" y="38404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037329" y="38455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036060" y="38519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034789" y="3855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032250" y="38620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508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030979" y="38684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4029710" y="38722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028439" y="38773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4027169" y="38836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025900" y="38887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023360" y="38938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635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4022089" y="39001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4020819" y="39039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4019550" y="3910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018279" y="39166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017010" y="39204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014469" y="392557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013200" y="3931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011929" y="39370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010660" y="39420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009389" y="39484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008119" y="39522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005579" y="39585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004310" y="39649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4003039" y="39687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4001769" y="39738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000500" y="39814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997960" y="39852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996689" y="399033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995419" y="39966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994150" y="40017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991610" y="40068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990339" y="40132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989069" y="40170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987800" y="40233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986529" y="40297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985260" y="40335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982719" y="40386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981450" y="4044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980179" y="40500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3810" y="507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78910" y="40551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977639" y="40614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976369" y="40652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973829" y="40716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973829" y="40779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973829" y="408177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973829" y="40881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972560" y="40944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972560" y="40982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972560" y="41046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3972560" y="41109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972560" y="41160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971289" y="41211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971289" y="41275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971289" y="41325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971289" y="413765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971289" y="4144009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0" y="5079"/>
                  </a:moveTo>
                  <a:lnTo>
                    <a:pt x="127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3970019" y="41490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970019" y="41541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3970019" y="41617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3970019" y="41656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968750" y="41719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3968750" y="41783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968750" y="418210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968750" y="41884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968750" y="41948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3967479" y="41986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967479" y="42049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3967479" y="42113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3967479" y="42164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3967479" y="422147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3966210" y="42278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3966210" y="42329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3966210" y="423798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966210" y="42456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3966210" y="42494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3966210" y="4254500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3966210" y="42621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3966210" y="42659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254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3966210" y="42722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967479" y="427862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3810"/>
                  </a:lnTo>
                  <a:lnTo>
                    <a:pt x="127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3967479" y="428243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3967479" y="42887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3967479" y="42951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967479" y="42989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968750" y="43053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968750" y="43116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3968750" y="43167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968750" y="43218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3968750" y="43281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270" y="5079"/>
                  </a:moveTo>
                  <a:lnTo>
                    <a:pt x="254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970019" y="43332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3970019" y="43383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3970019" y="43459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3970019" y="4349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27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3971289" y="435482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3971289" y="43624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3971289" y="436625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3971289" y="43726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3971289" y="43789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270" y="3810"/>
                  </a:move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3972560" y="43827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3972560" y="43891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3972560" y="43954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3972560" y="44005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3972560" y="44056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3973829" y="4411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3973829" y="44170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3973829" y="44221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973829" y="44284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270" y="5079"/>
                  </a:move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975100" y="44335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975100" y="443865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975100" y="44462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975100" y="4450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508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975100" y="445515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1270" y="7620"/>
                  </a:moveTo>
                  <a:lnTo>
                    <a:pt x="254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976369" y="44627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976369" y="446658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976369" y="44729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976369" y="44792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976369" y="44831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977639" y="44894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3977639" y="44958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3977639" y="45008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254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3977639" y="45059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977639" y="45123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976369" y="45173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976369" y="45224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3975100" y="45288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3975100" y="45339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973829" y="45389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973829" y="45453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3809"/>
                  </a:lnTo>
                  <a:lnTo>
                    <a:pt x="1270" y="2539"/>
                  </a:lnTo>
                  <a:lnTo>
                    <a:pt x="2540" y="1269"/>
                  </a:lnTo>
                  <a:lnTo>
                    <a:pt x="1270" y="12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3972560" y="45504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971289" y="455548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971289" y="45631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970019" y="45669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970019" y="457200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3968750" y="45796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3967479" y="4583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3967479" y="458850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3966210" y="459612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3966210" y="459993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3964939" y="46062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3964939" y="46126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3963669" y="46164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3962400" y="46228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3962400" y="46291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3961129" y="46329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3961129" y="46393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3959860" y="46456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3959860" y="46494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1270" y="12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3958589" y="46558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3957319" y="46621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3957319" y="46672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3956050" y="4672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3956050" y="46786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127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3954779" y="46837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3953510" y="46888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3953510" y="46951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3953510" y="47002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3952239" y="47053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3952239" y="47117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3809"/>
                  </a:lnTo>
                  <a:lnTo>
                    <a:pt x="127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3950969" y="47167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3949700" y="47218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3949700" y="47282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12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3948429" y="47332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507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3948429" y="47383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3947160" y="47459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3810" y="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3947160" y="47498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3945889" y="47548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3945889" y="47625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3944619" y="47663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3944619" y="477138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3943350" y="47790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3943350" y="478282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3942079" y="47891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3942079" y="47955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3940810" y="4799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3938269" y="48056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5080" y="253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3935729" y="48107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3934460" y="48158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3930650" y="48209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07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3929379" y="48260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3926839" y="48310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3924300" y="48361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5080" y="253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3921760" y="48412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3920489" y="48463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7" name="object 29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1647" y="3395218"/>
              <a:ext cx="99314" cy="205994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61077" y="2059178"/>
              <a:ext cx="218694" cy="76453"/>
            </a:xfrm>
            <a:prstGeom prst="rect">
              <a:avLst/>
            </a:prstGeom>
          </p:spPr>
        </p:pic>
        <p:sp>
          <p:nvSpPr>
            <p:cNvPr id="299" name="object 299"/>
            <p:cNvSpPr/>
            <p:nvPr/>
          </p:nvSpPr>
          <p:spPr>
            <a:xfrm>
              <a:off x="4513579" y="2076450"/>
              <a:ext cx="270510" cy="100330"/>
            </a:xfrm>
            <a:custGeom>
              <a:avLst/>
              <a:gdLst/>
              <a:ahLst/>
              <a:cxnLst/>
              <a:rect l="l" t="t" r="r" b="b"/>
              <a:pathLst>
                <a:path w="270510" h="100330">
                  <a:moveTo>
                    <a:pt x="0" y="0"/>
                  </a:moveTo>
                  <a:lnTo>
                    <a:pt x="31750" y="29209"/>
                  </a:lnTo>
                  <a:lnTo>
                    <a:pt x="68004" y="46712"/>
                  </a:lnTo>
                  <a:lnTo>
                    <a:pt x="81280" y="50800"/>
                  </a:lnTo>
                  <a:lnTo>
                    <a:pt x="98425" y="57249"/>
                  </a:lnTo>
                  <a:lnTo>
                    <a:pt x="149860" y="74930"/>
                  </a:lnTo>
                  <a:lnTo>
                    <a:pt x="189865" y="85407"/>
                  </a:lnTo>
                  <a:lnTo>
                    <a:pt x="229870" y="93980"/>
                  </a:lnTo>
                  <a:lnTo>
                    <a:pt x="260052" y="99159"/>
                  </a:lnTo>
                  <a:lnTo>
                    <a:pt x="270510" y="1003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4608829" y="1996440"/>
              <a:ext cx="209550" cy="49530"/>
            </a:xfrm>
            <a:custGeom>
              <a:avLst/>
              <a:gdLst/>
              <a:ahLst/>
              <a:cxnLst/>
              <a:rect l="l" t="t" r="r" b="b"/>
              <a:pathLst>
                <a:path w="209550" h="49530">
                  <a:moveTo>
                    <a:pt x="0" y="49529"/>
                  </a:moveTo>
                  <a:lnTo>
                    <a:pt x="106680" y="24129"/>
                  </a:lnTo>
                  <a:lnTo>
                    <a:pt x="2095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4538979" y="1831340"/>
              <a:ext cx="261620" cy="62230"/>
            </a:xfrm>
            <a:custGeom>
              <a:avLst/>
              <a:gdLst/>
              <a:ahLst/>
              <a:cxnLst/>
              <a:rect l="l" t="t" r="r" b="b"/>
              <a:pathLst>
                <a:path w="261620" h="62230">
                  <a:moveTo>
                    <a:pt x="261620" y="0"/>
                  </a:moveTo>
                  <a:lnTo>
                    <a:pt x="107950" y="34290"/>
                  </a:lnTo>
                  <a:lnTo>
                    <a:pt x="49530" y="46990"/>
                  </a:lnTo>
                  <a:lnTo>
                    <a:pt x="0" y="622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4538979" y="1833879"/>
              <a:ext cx="223520" cy="54610"/>
            </a:xfrm>
            <a:custGeom>
              <a:avLst/>
              <a:gdLst/>
              <a:ahLst/>
              <a:cxnLst/>
              <a:rect l="l" t="t" r="r" b="b"/>
              <a:pathLst>
                <a:path w="223520" h="54610">
                  <a:moveTo>
                    <a:pt x="223520" y="0"/>
                  </a:moveTo>
                  <a:lnTo>
                    <a:pt x="106680" y="26670"/>
                  </a:lnTo>
                  <a:lnTo>
                    <a:pt x="46990" y="40640"/>
                  </a:lnTo>
                  <a:lnTo>
                    <a:pt x="0" y="546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4770120" y="181101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4765039" y="181229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4759959" y="18122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4753609" y="181356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4748529" y="181356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4743450" y="181482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508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4737100" y="181482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4732019" y="181610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4726939" y="18161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4720589" y="181736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4715510" y="181736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4710429" y="181864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4704079" y="181864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4699000" y="181991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4693919" y="181991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4686300" y="1821179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0"/>
                  </a:move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6350" y="2540"/>
                  </a:lnTo>
                  <a:lnTo>
                    <a:pt x="7620" y="1270"/>
                  </a:lnTo>
                  <a:lnTo>
                    <a:pt x="76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4682489" y="18211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4677410" y="182245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4669789" y="182245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1270"/>
                  </a:moveTo>
                  <a:lnTo>
                    <a:pt x="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6350" y="3810"/>
                  </a:lnTo>
                  <a:lnTo>
                    <a:pt x="7620" y="2540"/>
                  </a:lnTo>
                  <a:lnTo>
                    <a:pt x="76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4665979" y="182371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4659629" y="182371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4653279" y="182499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0"/>
                  </a:moveTo>
                  <a:lnTo>
                    <a:pt x="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6350" y="2540"/>
                  </a:lnTo>
                  <a:lnTo>
                    <a:pt x="762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4649469" y="1824990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4643119" y="182626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0"/>
                  </a:moveTo>
                  <a:lnTo>
                    <a:pt x="0" y="127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4636769" y="182626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1270"/>
                  </a:moveTo>
                  <a:lnTo>
                    <a:pt x="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762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4631689" y="182626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4626610" y="18249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4620260" y="18249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4615179" y="182371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4610100" y="182245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4603750" y="182117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4598669" y="18211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4593589" y="18199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4587239" y="181864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4582160" y="181864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4577079" y="181736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4570729" y="18135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2540" y="3810"/>
                  </a:lnTo>
                  <a:lnTo>
                    <a:pt x="3810" y="5080"/>
                  </a:lnTo>
                  <a:lnTo>
                    <a:pt x="6350" y="5080"/>
                  </a:lnTo>
                  <a:lnTo>
                    <a:pt x="63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4568189" y="181101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4563110" y="180721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5080"/>
                  </a:lnTo>
                  <a:lnTo>
                    <a:pt x="3810" y="5080"/>
                  </a:lnTo>
                  <a:lnTo>
                    <a:pt x="508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4556760" y="180340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1270" y="0"/>
                  </a:moveTo>
                  <a:lnTo>
                    <a:pt x="0" y="1270"/>
                  </a:lnTo>
                  <a:lnTo>
                    <a:pt x="1270" y="3810"/>
                  </a:lnTo>
                  <a:lnTo>
                    <a:pt x="2540" y="5080"/>
                  </a:lnTo>
                  <a:lnTo>
                    <a:pt x="3810" y="6350"/>
                  </a:lnTo>
                  <a:lnTo>
                    <a:pt x="6350" y="5080"/>
                  </a:lnTo>
                  <a:lnTo>
                    <a:pt x="762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4554219" y="180086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4549139" y="17970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1270" y="0"/>
                  </a:moveTo>
                  <a:lnTo>
                    <a:pt x="0" y="127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5080"/>
                  </a:lnTo>
                  <a:lnTo>
                    <a:pt x="5080" y="5080"/>
                  </a:lnTo>
                  <a:lnTo>
                    <a:pt x="508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4544060" y="179324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270" y="0"/>
                  </a:move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5080" y="6350"/>
                  </a:lnTo>
                  <a:lnTo>
                    <a:pt x="63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4540250" y="17907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4535169" y="17881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635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4530089" y="178435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70" y="0"/>
                  </a:moveTo>
                  <a:lnTo>
                    <a:pt x="0" y="127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3810" y="5080"/>
                  </a:lnTo>
                  <a:lnTo>
                    <a:pt x="5080" y="5080"/>
                  </a:lnTo>
                  <a:lnTo>
                    <a:pt x="63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4526279" y="178181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1270" y="0"/>
                  </a:moveTo>
                  <a:lnTo>
                    <a:pt x="0" y="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4522469" y="177800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1270" y="5080"/>
                  </a:lnTo>
                  <a:lnTo>
                    <a:pt x="3810" y="5080"/>
                  </a:lnTo>
                  <a:lnTo>
                    <a:pt x="508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4517389" y="17729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5080" y="6350"/>
                  </a:lnTo>
                  <a:lnTo>
                    <a:pt x="635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4517389" y="176784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4516119" y="176276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4516119" y="175641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4516119" y="17513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4516119" y="17462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4514850" y="17386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4516119" y="173481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4514850" y="172846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4514850" y="17221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4516119" y="171831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4513579" y="171196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4512310" y="170561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6350"/>
                  </a:lnTo>
                  <a:lnTo>
                    <a:pt x="2540" y="7620"/>
                  </a:lnTo>
                  <a:lnTo>
                    <a:pt x="508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4513579" y="17018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4511039" y="16954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4509769" y="16891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635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4509769" y="168529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2539" y="3810"/>
                  </a:lnTo>
                  <a:lnTo>
                    <a:pt x="380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4508500" y="16789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4507229" y="16725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4507229" y="166877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2539" y="3810"/>
                  </a:lnTo>
                  <a:lnTo>
                    <a:pt x="380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4505960" y="1662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4504689" y="1656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4504689" y="165226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2540"/>
                  </a:lnTo>
                  <a:lnTo>
                    <a:pt x="2539" y="3810"/>
                  </a:lnTo>
                  <a:lnTo>
                    <a:pt x="380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4503419" y="16459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4502150" y="163956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4502150" y="16344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2539" y="0"/>
                  </a:moveTo>
                  <a:lnTo>
                    <a:pt x="1269" y="1270"/>
                  </a:lnTo>
                  <a:lnTo>
                    <a:pt x="0" y="254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2539" y="508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4500879" y="162941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4499610" y="1623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4499610" y="1617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4498339" y="16129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4497069" y="16065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4497069" y="16014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4495800" y="15963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4494529" y="15900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4494529" y="15849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4493260" y="15798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4491989" y="15735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4491989" y="15684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4490719" y="15633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4489450" y="15570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4490719" y="15519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4490719" y="15468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4490719" y="153924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127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4491989" y="15354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4491989" y="15303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4491989" y="15227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4493260" y="15189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4493260" y="15125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4491989" y="15062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4494529" y="15024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4493260" y="1496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4493260" y="14897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4494529" y="14859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4494529" y="14795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4494529" y="14732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4495800" y="14681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4495800" y="14630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4495800" y="14566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4497069" y="14516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4497069" y="14465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4497069" y="143890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19">
                  <a:moveTo>
                    <a:pt x="2539" y="127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4498339" y="14351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4498339" y="14300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4497069" y="142240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4499610" y="141859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4498339" y="14122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4498339" y="140589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4499610" y="14020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4499610" y="13957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4499610" y="13893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4500879" y="13843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4500879" y="137922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4500879" y="13728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4502150" y="13677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4502150" y="13627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4500879" y="13563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4503419" y="13512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4503419" y="13462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4502150" y="13385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1270"/>
                  </a:moveTo>
                  <a:lnTo>
                    <a:pt x="2540" y="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4504689" y="13347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4504689" y="13296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4503419" y="13220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4505960" y="13182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4504689" y="13119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4504689" y="130555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4507229" y="13017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4505960" y="12954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4505960" y="12890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4508500" y="128524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4507229" y="12788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4507229" y="12725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4509769" y="12674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4508500" y="12623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4508500" y="12560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4511039" y="12509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4509769" y="12458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4509769" y="12395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4512310" y="123444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4511039" y="12293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4511039" y="122174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4513579" y="121792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4512310" y="12128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4512310" y="12052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4513579" y="12014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4513579" y="11950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4513579" y="1188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4514850" y="11849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4514850" y="11785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4514850" y="11722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4516119" y="11671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4516119" y="11620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4516119" y="11557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4517389" y="11506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4517389" y="114554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4517389" y="11391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4518660" y="11341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4518660" y="11290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4518660" y="112140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1270"/>
                  </a:moveTo>
                  <a:lnTo>
                    <a:pt x="254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4519929" y="11176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4519929" y="11125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4519929" y="110490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4521200" y="110109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4521200" y="109474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4519929" y="10883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4521200" y="10845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4521200" y="10782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4521200" y="10718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4522469" y="10668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4522469" y="10617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4521200" y="10553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4523739" y="105029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4522469" y="10452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4522469" y="10388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4523739" y="10337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4523739" y="10287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4523739" y="102107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19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4525010" y="10172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4523739" y="10121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4523739" y="10045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4525010" y="10007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4525010" y="99440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4525010" y="988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4526279" y="9842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4526279" y="9779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4525010" y="9715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4526279" y="9664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4526279" y="9613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4526279" y="9550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4527550" y="9499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4527550" y="9448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4526279" y="9385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4528819" y="93345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4527550" y="9283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4527550" y="92075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4528819" y="91694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4528819" y="91059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4528819" y="90424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4530089" y="90042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4528819" y="894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4528819" y="8877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4530089" y="8826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4530089" y="8775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4530089" y="8712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4531360" y="8661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4531360" y="8610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4530089" y="8547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4531360" y="8496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4531360" y="8445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4531360" y="8369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4532629" y="8331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4532629" y="8280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4531360" y="8204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4533900" y="81660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4532629" y="8102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4532629" y="8039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4533900" y="80009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4533900" y="79374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4533900" y="78739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4535169" y="7823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4533900" y="77724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4533900" y="7708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4535169" y="7658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4535169" y="7607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4535169" y="75438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4536439" y="7492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4536439" y="7442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4535169" y="73659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4537710" y="73279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4536439" y="7264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4536439" y="72009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4537710" y="71628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4537710" y="70993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4537710" y="70358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4538979" y="69976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4537710" y="6934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4537710" y="68706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4538979" y="6819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4538979" y="6769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4538979" y="6705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4540250" y="6654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4540250" y="6603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4538979" y="65278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1270"/>
                  </a:moveTo>
                  <a:lnTo>
                    <a:pt x="2540" y="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4540250" y="64896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4540250" y="6438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4540250" y="63626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4542789" y="63245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4541519" y="6261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4541519" y="6197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4544060" y="61594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4542789" y="6095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4542789" y="60324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4545329" y="59816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4544060" y="5930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4544060" y="5867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4546600" y="5816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4546600" y="5765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4545329" y="57023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4547869" y="56514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4547869" y="56006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4547869" y="55371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4549139" y="5486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4549139" y="5435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4549139" y="53594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4550410" y="53213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4550410" y="52578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4550410" y="51943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4551679" y="51561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4551679" y="50926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4551679" y="5029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4552950" y="4991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4552950" y="49275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4552950" y="4864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4554219" y="4813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4554219" y="47624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4554219" y="4698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4555489" y="4648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4555489" y="4597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4555489" y="4533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4556760" y="4483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4556760" y="4432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4556760" y="43560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127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4558029" y="4317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4558029" y="4267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4558029" y="41909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4559300" y="41529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4558029" y="40894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4558029" y="40259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4559300" y="3987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4558029" y="392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4558029" y="386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4559300" y="3809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4558029" y="375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4558029" y="3695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4559300" y="3644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4559300" y="3594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4558029" y="353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4559300" y="347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4559300" y="3428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4558029" y="3352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4559300" y="3314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4559300" y="3263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4559300" y="318770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4560569" y="31495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4559300" y="30860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4559300" y="3022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4560569" y="29844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4559300" y="2920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4559300" y="28574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4560569" y="2806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4560569" y="2755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4559300" y="2692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4560569" y="2641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4560569" y="2590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4563110" y="2527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4566919" y="248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4568189" y="24384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4570729" y="23749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4574539" y="233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4577079" y="2285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4578350" y="2235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4583429" y="2197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4584700" y="2146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4587239" y="2082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4591050" y="2044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4592319" y="1993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4594860" y="19303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4598669" y="19049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4599939" y="18542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4602479" y="17907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4606289" y="17526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4608829" y="17018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127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4611369" y="16383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4615179" y="1600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4616450" y="1549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4617719" y="14858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4621529" y="1447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4621529" y="13969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4624069" y="13334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4626610" y="1295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4629150" y="1282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1270"/>
                  </a:ln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4333239" y="128270"/>
              <a:ext cx="204470" cy="1776730"/>
            </a:xfrm>
            <a:custGeom>
              <a:avLst/>
              <a:gdLst/>
              <a:ahLst/>
              <a:cxnLst/>
              <a:rect l="l" t="t" r="r" b="b"/>
              <a:pathLst>
                <a:path w="204470" h="1776730">
                  <a:moveTo>
                    <a:pt x="204470" y="1774190"/>
                  </a:moveTo>
                  <a:lnTo>
                    <a:pt x="200660" y="1774190"/>
                  </a:lnTo>
                  <a:lnTo>
                    <a:pt x="195580" y="1774190"/>
                  </a:lnTo>
                  <a:lnTo>
                    <a:pt x="190500" y="1775460"/>
                  </a:lnTo>
                  <a:lnTo>
                    <a:pt x="180994" y="1775658"/>
                  </a:lnTo>
                  <a:lnTo>
                    <a:pt x="171608" y="1776095"/>
                  </a:lnTo>
                  <a:lnTo>
                    <a:pt x="162460" y="1776531"/>
                  </a:lnTo>
                  <a:lnTo>
                    <a:pt x="153670" y="1776730"/>
                  </a:lnTo>
                  <a:lnTo>
                    <a:pt x="144363" y="1776472"/>
                  </a:lnTo>
                  <a:lnTo>
                    <a:pt x="135413" y="1775618"/>
                  </a:lnTo>
                  <a:lnTo>
                    <a:pt x="126702" y="1774051"/>
                  </a:lnTo>
                  <a:lnTo>
                    <a:pt x="118110" y="1771650"/>
                  </a:lnTo>
                  <a:lnTo>
                    <a:pt x="109557" y="1769487"/>
                  </a:lnTo>
                  <a:lnTo>
                    <a:pt x="68103" y="1748472"/>
                  </a:lnTo>
                  <a:lnTo>
                    <a:pt x="46990" y="1731010"/>
                  </a:lnTo>
                  <a:lnTo>
                    <a:pt x="41910" y="1727200"/>
                  </a:lnTo>
                  <a:lnTo>
                    <a:pt x="38100" y="1720850"/>
                  </a:lnTo>
                  <a:lnTo>
                    <a:pt x="31690" y="1712793"/>
                  </a:lnTo>
                  <a:lnTo>
                    <a:pt x="25876" y="1704022"/>
                  </a:lnTo>
                  <a:lnTo>
                    <a:pt x="20776" y="1694775"/>
                  </a:lnTo>
                  <a:lnTo>
                    <a:pt x="16510" y="1685290"/>
                  </a:lnTo>
                  <a:lnTo>
                    <a:pt x="12203" y="1675745"/>
                  </a:lnTo>
                  <a:lnTo>
                    <a:pt x="2162" y="1637347"/>
                  </a:lnTo>
                  <a:lnTo>
                    <a:pt x="773" y="1620202"/>
                  </a:lnTo>
                  <a:lnTo>
                    <a:pt x="1270" y="1611630"/>
                  </a:lnTo>
                  <a:lnTo>
                    <a:pt x="1270" y="1604010"/>
                  </a:lnTo>
                  <a:lnTo>
                    <a:pt x="1270" y="1592580"/>
                  </a:lnTo>
                  <a:lnTo>
                    <a:pt x="0" y="1422400"/>
                  </a:lnTo>
                  <a:lnTo>
                    <a:pt x="0" y="1224280"/>
                  </a:lnTo>
                  <a:lnTo>
                    <a:pt x="1270" y="989330"/>
                  </a:lnTo>
                  <a:lnTo>
                    <a:pt x="1270" y="772160"/>
                  </a:lnTo>
                  <a:lnTo>
                    <a:pt x="2540" y="533400"/>
                  </a:lnTo>
                  <a:lnTo>
                    <a:pt x="2540" y="290830"/>
                  </a:lnTo>
                  <a:lnTo>
                    <a:pt x="3810" y="2032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4344154" y="128270"/>
              <a:ext cx="192405" cy="1766570"/>
            </a:xfrm>
            <a:custGeom>
              <a:avLst/>
              <a:gdLst/>
              <a:ahLst/>
              <a:cxnLst/>
              <a:rect l="l" t="t" r="r" b="b"/>
              <a:pathLst>
                <a:path w="192404" h="1766570">
                  <a:moveTo>
                    <a:pt x="192285" y="1764029"/>
                  </a:moveTo>
                  <a:lnTo>
                    <a:pt x="188475" y="1764029"/>
                  </a:lnTo>
                  <a:lnTo>
                    <a:pt x="183395" y="1765299"/>
                  </a:lnTo>
                  <a:lnTo>
                    <a:pt x="178315" y="1765299"/>
                  </a:lnTo>
                  <a:lnTo>
                    <a:pt x="169941" y="1765498"/>
                  </a:lnTo>
                  <a:lnTo>
                    <a:pt x="161805" y="1765934"/>
                  </a:lnTo>
                  <a:lnTo>
                    <a:pt x="153670" y="1766371"/>
                  </a:lnTo>
                  <a:lnTo>
                    <a:pt x="108465" y="1761489"/>
                  </a:lnTo>
                  <a:lnTo>
                    <a:pt x="101064" y="1760081"/>
                  </a:lnTo>
                  <a:lnTo>
                    <a:pt x="63063" y="1740852"/>
                  </a:lnTo>
                  <a:lnTo>
                    <a:pt x="34805" y="1714499"/>
                  </a:lnTo>
                  <a:lnTo>
                    <a:pt x="28575" y="1706840"/>
                  </a:lnTo>
                  <a:lnTo>
                    <a:pt x="9644" y="1672689"/>
                  </a:lnTo>
                  <a:lnTo>
                    <a:pt x="198" y="1627504"/>
                  </a:lnTo>
                  <a:lnTo>
                    <a:pt x="0" y="1618932"/>
                  </a:lnTo>
                  <a:lnTo>
                    <a:pt x="515" y="1610359"/>
                  </a:lnTo>
                  <a:lnTo>
                    <a:pt x="515" y="1604009"/>
                  </a:lnTo>
                  <a:lnTo>
                    <a:pt x="515" y="774699"/>
                  </a:lnTo>
                  <a:lnTo>
                    <a:pt x="1785" y="533399"/>
                  </a:lnTo>
                  <a:lnTo>
                    <a:pt x="1785" y="292099"/>
                  </a:lnTo>
                  <a:lnTo>
                    <a:pt x="3055" y="20319"/>
                  </a:lnTo>
                  <a:lnTo>
                    <a:pt x="3055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4348479" y="128270"/>
              <a:ext cx="187960" cy="1762760"/>
            </a:xfrm>
            <a:custGeom>
              <a:avLst/>
              <a:gdLst/>
              <a:ahLst/>
              <a:cxnLst/>
              <a:rect l="l" t="t" r="r" b="b"/>
              <a:pathLst>
                <a:path w="187960" h="1762760">
                  <a:moveTo>
                    <a:pt x="187960" y="1760220"/>
                  </a:moveTo>
                  <a:lnTo>
                    <a:pt x="182880" y="1760220"/>
                  </a:lnTo>
                  <a:lnTo>
                    <a:pt x="177800" y="1760220"/>
                  </a:lnTo>
                  <a:lnTo>
                    <a:pt x="173990" y="1761490"/>
                  </a:lnTo>
                  <a:lnTo>
                    <a:pt x="165437" y="1761688"/>
                  </a:lnTo>
                  <a:lnTo>
                    <a:pt x="157003" y="1762125"/>
                  </a:lnTo>
                  <a:lnTo>
                    <a:pt x="148808" y="1762561"/>
                  </a:lnTo>
                  <a:lnTo>
                    <a:pt x="140970" y="1762760"/>
                  </a:lnTo>
                  <a:lnTo>
                    <a:pt x="132199" y="1761966"/>
                  </a:lnTo>
                  <a:lnTo>
                    <a:pt x="123190" y="1761172"/>
                  </a:lnTo>
                  <a:lnTo>
                    <a:pt x="114180" y="1759902"/>
                  </a:lnTo>
                  <a:lnTo>
                    <a:pt x="105410" y="1757680"/>
                  </a:lnTo>
                  <a:lnTo>
                    <a:pt x="98544" y="1756271"/>
                  </a:lnTo>
                  <a:lnTo>
                    <a:pt x="91440" y="1754028"/>
                  </a:lnTo>
                  <a:lnTo>
                    <a:pt x="84335" y="1751072"/>
                  </a:lnTo>
                  <a:lnTo>
                    <a:pt x="77470" y="1747520"/>
                  </a:lnTo>
                  <a:lnTo>
                    <a:pt x="72390" y="1744980"/>
                  </a:lnTo>
                  <a:lnTo>
                    <a:pt x="67310" y="1741170"/>
                  </a:lnTo>
                  <a:lnTo>
                    <a:pt x="62230" y="1737360"/>
                  </a:lnTo>
                  <a:lnTo>
                    <a:pt x="57150" y="1733550"/>
                  </a:lnTo>
                  <a:lnTo>
                    <a:pt x="52070" y="1729740"/>
                  </a:lnTo>
                  <a:lnTo>
                    <a:pt x="46990" y="1724660"/>
                  </a:lnTo>
                  <a:lnTo>
                    <a:pt x="41910" y="1719580"/>
                  </a:lnTo>
                  <a:lnTo>
                    <a:pt x="17998" y="1687810"/>
                  </a:lnTo>
                  <a:lnTo>
                    <a:pt x="2540" y="1643380"/>
                  </a:lnTo>
                  <a:lnTo>
                    <a:pt x="0" y="1609090"/>
                  </a:lnTo>
                  <a:lnTo>
                    <a:pt x="0" y="1597660"/>
                  </a:lnTo>
                  <a:lnTo>
                    <a:pt x="1270" y="1422400"/>
                  </a:lnTo>
                  <a:lnTo>
                    <a:pt x="0" y="1224280"/>
                  </a:lnTo>
                  <a:lnTo>
                    <a:pt x="1270" y="989330"/>
                  </a:lnTo>
                  <a:lnTo>
                    <a:pt x="1270" y="774700"/>
                  </a:lnTo>
                  <a:lnTo>
                    <a:pt x="1270" y="534670"/>
                  </a:lnTo>
                  <a:lnTo>
                    <a:pt x="2540" y="292100"/>
                  </a:lnTo>
                  <a:lnTo>
                    <a:pt x="3810" y="20320"/>
                  </a:lnTo>
                  <a:lnTo>
                    <a:pt x="381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4386579" y="128270"/>
              <a:ext cx="2540" cy="1715770"/>
            </a:xfrm>
            <a:custGeom>
              <a:avLst/>
              <a:gdLst/>
              <a:ahLst/>
              <a:cxnLst/>
              <a:rect l="l" t="t" r="r" b="b"/>
              <a:pathLst>
                <a:path w="2539" h="1715770">
                  <a:moveTo>
                    <a:pt x="0" y="1715770"/>
                  </a:moveTo>
                  <a:lnTo>
                    <a:pt x="0" y="166751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4419600" y="128270"/>
              <a:ext cx="3810" cy="1742439"/>
            </a:xfrm>
            <a:custGeom>
              <a:avLst/>
              <a:gdLst/>
              <a:ahLst/>
              <a:cxnLst/>
              <a:rect l="l" t="t" r="r" b="b"/>
              <a:pathLst>
                <a:path w="3810" h="1742439">
                  <a:moveTo>
                    <a:pt x="1270" y="1742440"/>
                  </a:moveTo>
                  <a:lnTo>
                    <a:pt x="0" y="166751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4470400" y="1709419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20" h="19050">
                  <a:moveTo>
                    <a:pt x="12700" y="19050"/>
                  </a:moveTo>
                  <a:lnTo>
                    <a:pt x="15240" y="17780"/>
                  </a:lnTo>
                  <a:lnTo>
                    <a:pt x="17780" y="15240"/>
                  </a:lnTo>
                  <a:lnTo>
                    <a:pt x="19050" y="12700"/>
                  </a:lnTo>
                  <a:lnTo>
                    <a:pt x="20320" y="10160"/>
                  </a:lnTo>
                  <a:lnTo>
                    <a:pt x="20320" y="6350"/>
                  </a:lnTo>
                  <a:lnTo>
                    <a:pt x="19050" y="2539"/>
                  </a:lnTo>
                  <a:lnTo>
                    <a:pt x="16510" y="1270"/>
                  </a:lnTo>
                  <a:lnTo>
                    <a:pt x="13970" y="0"/>
                  </a:lnTo>
                  <a:lnTo>
                    <a:pt x="11430" y="0"/>
                  </a:lnTo>
                  <a:lnTo>
                    <a:pt x="7620" y="0"/>
                  </a:lnTo>
                  <a:lnTo>
                    <a:pt x="5080" y="1270"/>
                  </a:lnTo>
                  <a:lnTo>
                    <a:pt x="3810" y="3810"/>
                  </a:lnTo>
                  <a:lnTo>
                    <a:pt x="1269" y="5079"/>
                  </a:lnTo>
                  <a:lnTo>
                    <a:pt x="0" y="7620"/>
                  </a:lnTo>
                  <a:lnTo>
                    <a:pt x="1269" y="10160"/>
                  </a:lnTo>
                  <a:lnTo>
                    <a:pt x="1269" y="13970"/>
                  </a:lnTo>
                  <a:lnTo>
                    <a:pt x="3810" y="15240"/>
                  </a:lnTo>
                  <a:lnTo>
                    <a:pt x="5080" y="17780"/>
                  </a:lnTo>
                  <a:lnTo>
                    <a:pt x="7620" y="19050"/>
                  </a:lnTo>
                  <a:lnTo>
                    <a:pt x="8890" y="19050"/>
                  </a:lnTo>
                  <a:lnTo>
                    <a:pt x="10160" y="19050"/>
                  </a:lnTo>
                  <a:lnTo>
                    <a:pt x="1270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3782060" y="2006600"/>
              <a:ext cx="198120" cy="30480"/>
            </a:xfrm>
            <a:custGeom>
              <a:avLst/>
              <a:gdLst/>
              <a:ahLst/>
              <a:cxnLst/>
              <a:rect l="l" t="t" r="r" b="b"/>
              <a:pathLst>
                <a:path w="198120" h="30480">
                  <a:moveTo>
                    <a:pt x="0" y="30479"/>
                  </a:moveTo>
                  <a:lnTo>
                    <a:pt x="104139" y="19049"/>
                  </a:lnTo>
                  <a:lnTo>
                    <a:pt x="171450" y="5079"/>
                  </a:lnTo>
                  <a:lnTo>
                    <a:pt x="1981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3982719" y="128270"/>
              <a:ext cx="134620" cy="1891030"/>
            </a:xfrm>
            <a:custGeom>
              <a:avLst/>
              <a:gdLst/>
              <a:ahLst/>
              <a:cxnLst/>
              <a:rect l="l" t="t" r="r" b="b"/>
              <a:pathLst>
                <a:path w="134620" h="1891030">
                  <a:moveTo>
                    <a:pt x="0" y="1891029"/>
                  </a:moveTo>
                  <a:lnTo>
                    <a:pt x="5080" y="1891029"/>
                  </a:lnTo>
                  <a:lnTo>
                    <a:pt x="10160" y="1891029"/>
                  </a:lnTo>
                  <a:lnTo>
                    <a:pt x="15240" y="1891029"/>
                  </a:lnTo>
                  <a:lnTo>
                    <a:pt x="26451" y="1888450"/>
                  </a:lnTo>
                  <a:lnTo>
                    <a:pt x="69770" y="1867376"/>
                  </a:lnTo>
                  <a:lnTo>
                    <a:pt x="99060" y="1840229"/>
                  </a:lnTo>
                  <a:lnTo>
                    <a:pt x="119380" y="1805939"/>
                  </a:lnTo>
                  <a:lnTo>
                    <a:pt x="129539" y="1765299"/>
                  </a:lnTo>
                  <a:lnTo>
                    <a:pt x="131325" y="1742439"/>
                  </a:lnTo>
                  <a:lnTo>
                    <a:pt x="130810" y="1734819"/>
                  </a:lnTo>
                  <a:lnTo>
                    <a:pt x="132080" y="1607819"/>
                  </a:lnTo>
                  <a:lnTo>
                    <a:pt x="132080" y="1596389"/>
                  </a:lnTo>
                  <a:lnTo>
                    <a:pt x="132080" y="1395729"/>
                  </a:lnTo>
                  <a:lnTo>
                    <a:pt x="132080" y="1217929"/>
                  </a:lnTo>
                  <a:lnTo>
                    <a:pt x="133350" y="993139"/>
                  </a:lnTo>
                  <a:lnTo>
                    <a:pt x="133350" y="765809"/>
                  </a:lnTo>
                  <a:lnTo>
                    <a:pt x="134620" y="535939"/>
                  </a:lnTo>
                  <a:lnTo>
                    <a:pt x="134620" y="288289"/>
                  </a:lnTo>
                  <a:lnTo>
                    <a:pt x="134620" y="21589"/>
                  </a:lnTo>
                  <a:lnTo>
                    <a:pt x="13462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3982719" y="128270"/>
              <a:ext cx="124460" cy="1883410"/>
            </a:xfrm>
            <a:custGeom>
              <a:avLst/>
              <a:gdLst/>
              <a:ahLst/>
              <a:cxnLst/>
              <a:rect l="l" t="t" r="r" b="b"/>
              <a:pathLst>
                <a:path w="124460" h="1883410">
                  <a:moveTo>
                    <a:pt x="0" y="1883410"/>
                  </a:moveTo>
                  <a:lnTo>
                    <a:pt x="3810" y="1882140"/>
                  </a:lnTo>
                  <a:lnTo>
                    <a:pt x="7620" y="1882140"/>
                  </a:lnTo>
                  <a:lnTo>
                    <a:pt x="11430" y="1880870"/>
                  </a:lnTo>
                  <a:lnTo>
                    <a:pt x="54610" y="1865630"/>
                  </a:lnTo>
                  <a:lnTo>
                    <a:pt x="91440" y="1833880"/>
                  </a:lnTo>
                  <a:lnTo>
                    <a:pt x="113843" y="1793339"/>
                  </a:lnTo>
                  <a:lnTo>
                    <a:pt x="120491" y="1750060"/>
                  </a:lnTo>
                  <a:lnTo>
                    <a:pt x="120650" y="1734820"/>
                  </a:lnTo>
                  <a:lnTo>
                    <a:pt x="121920" y="1607820"/>
                  </a:lnTo>
                  <a:lnTo>
                    <a:pt x="121920" y="1596390"/>
                  </a:lnTo>
                  <a:lnTo>
                    <a:pt x="121920" y="1395730"/>
                  </a:lnTo>
                  <a:lnTo>
                    <a:pt x="121920" y="1217930"/>
                  </a:lnTo>
                  <a:lnTo>
                    <a:pt x="123189" y="993140"/>
                  </a:lnTo>
                  <a:lnTo>
                    <a:pt x="123189" y="765810"/>
                  </a:lnTo>
                  <a:lnTo>
                    <a:pt x="123189" y="537210"/>
                  </a:lnTo>
                  <a:lnTo>
                    <a:pt x="123189" y="288290"/>
                  </a:lnTo>
                  <a:lnTo>
                    <a:pt x="124460" y="21590"/>
                  </a:lnTo>
                  <a:lnTo>
                    <a:pt x="1244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3982719" y="128270"/>
              <a:ext cx="119380" cy="1877060"/>
            </a:xfrm>
            <a:custGeom>
              <a:avLst/>
              <a:gdLst/>
              <a:ahLst/>
              <a:cxnLst/>
              <a:rect l="l" t="t" r="r" b="b"/>
              <a:pathLst>
                <a:path w="119379" h="1877060">
                  <a:moveTo>
                    <a:pt x="0" y="1877060"/>
                  </a:moveTo>
                  <a:lnTo>
                    <a:pt x="3810" y="1877060"/>
                  </a:lnTo>
                  <a:lnTo>
                    <a:pt x="7620" y="1877060"/>
                  </a:lnTo>
                  <a:lnTo>
                    <a:pt x="11430" y="1875790"/>
                  </a:lnTo>
                  <a:lnTo>
                    <a:pt x="52069" y="1861820"/>
                  </a:lnTo>
                  <a:lnTo>
                    <a:pt x="87630" y="1831340"/>
                  </a:lnTo>
                  <a:lnTo>
                    <a:pt x="109835" y="1792069"/>
                  </a:lnTo>
                  <a:lnTo>
                    <a:pt x="114300" y="1764030"/>
                  </a:lnTo>
                  <a:lnTo>
                    <a:pt x="115232" y="1756410"/>
                  </a:lnTo>
                  <a:lnTo>
                    <a:pt x="116046" y="1748790"/>
                  </a:lnTo>
                  <a:lnTo>
                    <a:pt x="116621" y="1741170"/>
                  </a:lnTo>
                  <a:lnTo>
                    <a:pt x="116839" y="1733550"/>
                  </a:lnTo>
                  <a:lnTo>
                    <a:pt x="116839" y="1601470"/>
                  </a:lnTo>
                  <a:lnTo>
                    <a:pt x="116839" y="1395730"/>
                  </a:lnTo>
                  <a:lnTo>
                    <a:pt x="118110" y="1217930"/>
                  </a:lnTo>
                  <a:lnTo>
                    <a:pt x="118110" y="991870"/>
                  </a:lnTo>
                  <a:lnTo>
                    <a:pt x="118110" y="764540"/>
                  </a:lnTo>
                  <a:lnTo>
                    <a:pt x="118110" y="537210"/>
                  </a:lnTo>
                  <a:lnTo>
                    <a:pt x="119380" y="287020"/>
                  </a:lnTo>
                  <a:lnTo>
                    <a:pt x="119380" y="21590"/>
                  </a:lnTo>
                  <a:lnTo>
                    <a:pt x="1193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1098529" y="5111750"/>
              <a:ext cx="68580" cy="58419"/>
            </a:xfrm>
            <a:custGeom>
              <a:avLst/>
              <a:gdLst/>
              <a:ahLst/>
              <a:cxnLst/>
              <a:rect l="l" t="t" r="r" b="b"/>
              <a:pathLst>
                <a:path w="68579" h="58420">
                  <a:moveTo>
                    <a:pt x="0" y="58420"/>
                  </a:moveTo>
                  <a:lnTo>
                    <a:pt x="685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1078210" y="5180329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7620"/>
                  </a:move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1017249" y="5180329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0"/>
                  </a:moveTo>
                  <a:lnTo>
                    <a:pt x="4445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0937239" y="5158739"/>
              <a:ext cx="63500" cy="19050"/>
            </a:xfrm>
            <a:custGeom>
              <a:avLst/>
              <a:gdLst/>
              <a:ahLst/>
              <a:cxnLst/>
              <a:rect l="l" t="t" r="r" b="b"/>
              <a:pathLst>
                <a:path w="63500" h="19050">
                  <a:moveTo>
                    <a:pt x="0" y="0"/>
                  </a:moveTo>
                  <a:lnTo>
                    <a:pt x="49530" y="17780"/>
                  </a:lnTo>
                  <a:lnTo>
                    <a:pt x="6350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0910570" y="514985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0852149" y="5130800"/>
              <a:ext cx="41910" cy="13970"/>
            </a:xfrm>
            <a:custGeom>
              <a:avLst/>
              <a:gdLst/>
              <a:ahLst/>
              <a:cxnLst/>
              <a:rect l="l" t="t" r="r" b="b"/>
              <a:pathLst>
                <a:path w="41909" h="13970">
                  <a:moveTo>
                    <a:pt x="0" y="0"/>
                  </a:moveTo>
                  <a:lnTo>
                    <a:pt x="4191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0773410" y="5102859"/>
              <a:ext cx="62230" cy="21590"/>
            </a:xfrm>
            <a:custGeom>
              <a:avLst/>
              <a:gdLst/>
              <a:ahLst/>
              <a:cxnLst/>
              <a:rect l="l" t="t" r="r" b="b"/>
              <a:pathLst>
                <a:path w="62229" h="21589">
                  <a:moveTo>
                    <a:pt x="0" y="0"/>
                  </a:moveTo>
                  <a:lnTo>
                    <a:pt x="62230" y="215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0746739" y="509397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0689589" y="5069839"/>
              <a:ext cx="41910" cy="17780"/>
            </a:xfrm>
            <a:custGeom>
              <a:avLst/>
              <a:gdLst/>
              <a:ahLst/>
              <a:cxnLst/>
              <a:rect l="l" t="t" r="r" b="b"/>
              <a:pathLst>
                <a:path w="41909" h="17779">
                  <a:moveTo>
                    <a:pt x="0" y="0"/>
                  </a:moveTo>
                  <a:lnTo>
                    <a:pt x="41910" y="177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0613389" y="5035550"/>
              <a:ext cx="60960" cy="26670"/>
            </a:xfrm>
            <a:custGeom>
              <a:avLst/>
              <a:gdLst/>
              <a:ahLst/>
              <a:cxnLst/>
              <a:rect l="l" t="t" r="r" b="b"/>
              <a:pathLst>
                <a:path w="60959" h="26670">
                  <a:moveTo>
                    <a:pt x="0" y="0"/>
                  </a:moveTo>
                  <a:lnTo>
                    <a:pt x="60960" y="266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0587989" y="5022850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0" y="1270"/>
                  </a:ln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0535920" y="4991100"/>
              <a:ext cx="38100" cy="22860"/>
            </a:xfrm>
            <a:custGeom>
              <a:avLst/>
              <a:gdLst/>
              <a:ahLst/>
              <a:cxnLst/>
              <a:rect l="l" t="t" r="r" b="b"/>
              <a:pathLst>
                <a:path w="38100" h="22860">
                  <a:moveTo>
                    <a:pt x="0" y="0"/>
                  </a:moveTo>
                  <a:lnTo>
                    <a:pt x="3810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0466070" y="4946650"/>
              <a:ext cx="55880" cy="35560"/>
            </a:xfrm>
            <a:custGeom>
              <a:avLst/>
              <a:gdLst/>
              <a:ahLst/>
              <a:cxnLst/>
              <a:rect l="l" t="t" r="r" b="b"/>
              <a:pathLst>
                <a:path w="55879" h="35560">
                  <a:moveTo>
                    <a:pt x="0" y="0"/>
                  </a:moveTo>
                  <a:lnTo>
                    <a:pt x="55880" y="355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0441939" y="4931409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0" y="0"/>
                  </a:moveTo>
                  <a:lnTo>
                    <a:pt x="889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0389870" y="4898389"/>
              <a:ext cx="38100" cy="24130"/>
            </a:xfrm>
            <a:custGeom>
              <a:avLst/>
              <a:gdLst/>
              <a:ahLst/>
              <a:cxnLst/>
              <a:rect l="l" t="t" r="r" b="b"/>
              <a:pathLst>
                <a:path w="38100" h="24129">
                  <a:moveTo>
                    <a:pt x="0" y="0"/>
                  </a:moveTo>
                  <a:lnTo>
                    <a:pt x="38100" y="241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0359389" y="4801870"/>
              <a:ext cx="16510" cy="87630"/>
            </a:xfrm>
            <a:custGeom>
              <a:avLst/>
              <a:gdLst/>
              <a:ahLst/>
              <a:cxnLst/>
              <a:rect l="l" t="t" r="r" b="b"/>
              <a:pathLst>
                <a:path w="16509" h="87629">
                  <a:moveTo>
                    <a:pt x="0" y="0"/>
                  </a:moveTo>
                  <a:lnTo>
                    <a:pt x="15240" y="87630"/>
                  </a:lnTo>
                  <a:lnTo>
                    <a:pt x="16510" y="876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1277599" y="56438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5080" y="0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1242039" y="5636259"/>
              <a:ext cx="26670" cy="6350"/>
            </a:xfrm>
            <a:custGeom>
              <a:avLst/>
              <a:gdLst/>
              <a:ahLst/>
              <a:cxnLst/>
              <a:rect l="l" t="t" r="r" b="b"/>
              <a:pathLst>
                <a:path w="26670" h="6350">
                  <a:moveTo>
                    <a:pt x="0" y="0"/>
                  </a:moveTo>
                  <a:lnTo>
                    <a:pt x="8890" y="2540"/>
                  </a:lnTo>
                  <a:lnTo>
                    <a:pt x="22860" y="5080"/>
                  </a:lnTo>
                  <a:lnTo>
                    <a:pt x="2667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1209020" y="5623559"/>
              <a:ext cx="25400" cy="10160"/>
            </a:xfrm>
            <a:custGeom>
              <a:avLst/>
              <a:gdLst/>
              <a:ahLst/>
              <a:cxnLst/>
              <a:rect l="l" t="t" r="r" b="b"/>
              <a:pathLst>
                <a:path w="25400" h="10160">
                  <a:moveTo>
                    <a:pt x="0" y="0"/>
                  </a:moveTo>
                  <a:lnTo>
                    <a:pt x="12700" y="5080"/>
                  </a:lnTo>
                  <a:lnTo>
                    <a:pt x="2540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1177270" y="5607050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1270" y="1270"/>
                  </a:lnTo>
                  <a:lnTo>
                    <a:pt x="22860" y="12700"/>
                  </a:ln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1158220" y="5594350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0" y="0"/>
                  </a:moveTo>
                  <a:lnTo>
                    <a:pt x="1270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1139170" y="5581650"/>
              <a:ext cx="19050" cy="12700"/>
            </a:xfrm>
            <a:custGeom>
              <a:avLst/>
              <a:gdLst/>
              <a:ahLst/>
              <a:cxnLst/>
              <a:rect l="l" t="t" r="r" b="b"/>
              <a:pathLst>
                <a:path w="19050" h="12700">
                  <a:moveTo>
                    <a:pt x="0" y="0"/>
                  </a:moveTo>
                  <a:lnTo>
                    <a:pt x="1905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1109960" y="556132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1080749" y="55410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1051539" y="552068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1027410" y="550290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0" y="0"/>
                  </a:moveTo>
                  <a:lnTo>
                    <a:pt x="17780" y="1270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1007089" y="5488939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0" y="0"/>
                  </a:moveTo>
                  <a:lnTo>
                    <a:pt x="2032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0977879" y="5468620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0948670" y="54483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0919460" y="54267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0891520" y="5406389"/>
              <a:ext cx="21590" cy="16510"/>
            </a:xfrm>
            <a:custGeom>
              <a:avLst/>
              <a:gdLst/>
              <a:ahLst/>
              <a:cxnLst/>
              <a:rect l="l" t="t" r="r" b="b"/>
              <a:pathLst>
                <a:path w="21590" h="16510">
                  <a:moveTo>
                    <a:pt x="0" y="0"/>
                  </a:moveTo>
                  <a:lnTo>
                    <a:pt x="2159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0864849" y="5388609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0" y="0"/>
                  </a:moveTo>
                  <a:lnTo>
                    <a:pt x="2032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0850879" y="53797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0820399" y="536067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0788649" y="534288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0758170" y="532383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0727689" y="53047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0697210" y="528700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0666729" y="526795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0645139" y="5255259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40" h="8889">
                  <a:moveTo>
                    <a:pt x="0" y="0"/>
                  </a:move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0632439" y="524890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0600689" y="5232400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0568939" y="5215889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0537189" y="5199379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0504170" y="5184139"/>
              <a:ext cx="25400" cy="12700"/>
            </a:xfrm>
            <a:custGeom>
              <a:avLst/>
              <a:gdLst/>
              <a:ahLst/>
              <a:cxnLst/>
              <a:rect l="l" t="t" r="r" b="b"/>
              <a:pathLst>
                <a:path w="25400" h="12700">
                  <a:moveTo>
                    <a:pt x="0" y="0"/>
                  </a:moveTo>
                  <a:lnTo>
                    <a:pt x="2540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0485120" y="517397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0462260" y="5161279"/>
              <a:ext cx="22860" cy="12700"/>
            </a:xfrm>
            <a:custGeom>
              <a:avLst/>
              <a:gdLst/>
              <a:ahLst/>
              <a:cxnLst/>
              <a:rect l="l" t="t" r="r" b="b"/>
              <a:pathLst>
                <a:path w="22859" h="12700">
                  <a:moveTo>
                    <a:pt x="0" y="0"/>
                  </a:moveTo>
                  <a:lnTo>
                    <a:pt x="2286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0431779" y="514350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0400029" y="512572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0369549" y="510793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0337799" y="509015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0307320" y="507237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0278110" y="5055870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90" h="12700">
                  <a:moveTo>
                    <a:pt x="0" y="0"/>
                  </a:moveTo>
                  <a:lnTo>
                    <a:pt x="2159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0274299" y="5062220"/>
              <a:ext cx="1023619" cy="604520"/>
            </a:xfrm>
            <a:custGeom>
              <a:avLst/>
              <a:gdLst/>
              <a:ahLst/>
              <a:cxnLst/>
              <a:rect l="l" t="t" r="r" b="b"/>
              <a:pathLst>
                <a:path w="1023620" h="604520">
                  <a:moveTo>
                    <a:pt x="0" y="0"/>
                  </a:moveTo>
                  <a:lnTo>
                    <a:pt x="200660" y="127000"/>
                  </a:lnTo>
                  <a:lnTo>
                    <a:pt x="351790" y="222250"/>
                  </a:lnTo>
                  <a:lnTo>
                    <a:pt x="565150" y="358140"/>
                  </a:lnTo>
                  <a:lnTo>
                    <a:pt x="732790" y="468630"/>
                  </a:lnTo>
                  <a:lnTo>
                    <a:pt x="862330" y="554990"/>
                  </a:lnTo>
                  <a:lnTo>
                    <a:pt x="879732" y="568126"/>
                  </a:lnTo>
                  <a:lnTo>
                    <a:pt x="897731" y="579120"/>
                  </a:lnTo>
                  <a:lnTo>
                    <a:pt x="935990" y="595630"/>
                  </a:lnTo>
                  <a:lnTo>
                    <a:pt x="980995" y="604023"/>
                  </a:lnTo>
                  <a:lnTo>
                    <a:pt x="995680" y="603250"/>
                  </a:lnTo>
                  <a:lnTo>
                    <a:pt x="1003081" y="601126"/>
                  </a:lnTo>
                  <a:lnTo>
                    <a:pt x="1010126" y="598646"/>
                  </a:lnTo>
                  <a:lnTo>
                    <a:pt x="1016932" y="595927"/>
                  </a:lnTo>
                  <a:lnTo>
                    <a:pt x="1023619" y="5930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0204449" y="5190489"/>
              <a:ext cx="861060" cy="547370"/>
            </a:xfrm>
            <a:custGeom>
              <a:avLst/>
              <a:gdLst/>
              <a:ahLst/>
              <a:cxnLst/>
              <a:rect l="l" t="t" r="r" b="b"/>
              <a:pathLst>
                <a:path w="861059" h="547370">
                  <a:moveTo>
                    <a:pt x="0" y="0"/>
                  </a:moveTo>
                  <a:lnTo>
                    <a:pt x="187960" y="118110"/>
                  </a:lnTo>
                  <a:lnTo>
                    <a:pt x="544830" y="349250"/>
                  </a:lnTo>
                  <a:lnTo>
                    <a:pt x="861060" y="5473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1060429" y="5767070"/>
              <a:ext cx="27940" cy="5080"/>
            </a:xfrm>
            <a:custGeom>
              <a:avLst/>
              <a:gdLst/>
              <a:ahLst/>
              <a:cxnLst/>
              <a:rect l="l" t="t" r="r" b="b"/>
              <a:pathLst>
                <a:path w="27940" h="5079">
                  <a:moveTo>
                    <a:pt x="0" y="0"/>
                  </a:moveTo>
                  <a:lnTo>
                    <a:pt x="279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1027410" y="5764529"/>
              <a:ext cx="24130" cy="10160"/>
            </a:xfrm>
            <a:custGeom>
              <a:avLst/>
              <a:gdLst/>
              <a:ahLst/>
              <a:cxnLst/>
              <a:rect l="l" t="t" r="r" b="b"/>
              <a:pathLst>
                <a:path w="24129" h="10160">
                  <a:moveTo>
                    <a:pt x="0" y="10160"/>
                  </a:moveTo>
                  <a:lnTo>
                    <a:pt x="17780" y="0"/>
                  </a:lnTo>
                  <a:lnTo>
                    <a:pt x="241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0995660" y="577850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13970"/>
                  </a:moveTo>
                  <a:lnTo>
                    <a:pt x="2413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0975339" y="5796279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60">
                  <a:moveTo>
                    <a:pt x="0" y="22860"/>
                  </a:moveTo>
                  <a:lnTo>
                    <a:pt x="11430" y="1270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0958829" y="5826759"/>
              <a:ext cx="12700" cy="24130"/>
            </a:xfrm>
            <a:custGeom>
              <a:avLst/>
              <a:gdLst/>
              <a:ahLst/>
              <a:cxnLst/>
              <a:rect l="l" t="t" r="r" b="b"/>
              <a:pathLst>
                <a:path w="12700" h="24129">
                  <a:moveTo>
                    <a:pt x="0" y="24129"/>
                  </a:moveTo>
                  <a:lnTo>
                    <a:pt x="3810" y="16509"/>
                  </a:ln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0943589" y="5858509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0" y="25400"/>
                  </a:move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0928349" y="5891529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0" y="25400"/>
                  </a:move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0913110" y="5923279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0" y="25400"/>
                  </a:moveTo>
                  <a:lnTo>
                    <a:pt x="2540" y="20320"/>
                  </a:ln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0894060" y="595502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0873739" y="59842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0853420" y="6014720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0" y="22860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0830560" y="6043929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0" y="0"/>
                  </a:moveTo>
                  <a:lnTo>
                    <a:pt x="12700" y="10160"/>
                  </a:lnTo>
                  <a:lnTo>
                    <a:pt x="190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0802620" y="6021070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90" h="17779">
                  <a:moveTo>
                    <a:pt x="0" y="0"/>
                  </a:moveTo>
                  <a:lnTo>
                    <a:pt x="21590" y="177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0793729" y="5994400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60">
                  <a:moveTo>
                    <a:pt x="13970" y="0"/>
                  </a:moveTo>
                  <a:lnTo>
                    <a:pt x="0" y="20320"/>
                  </a:lnTo>
                  <a:lnTo>
                    <a:pt x="254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0812779" y="596518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15240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0833099" y="5935979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6509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0853420" y="5906770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6509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0873739" y="587755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15240" y="0"/>
                  </a:moveTo>
                  <a:lnTo>
                    <a:pt x="12700" y="6350"/>
                  </a:ln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0891520" y="5843270"/>
              <a:ext cx="10160" cy="26670"/>
            </a:xfrm>
            <a:custGeom>
              <a:avLst/>
              <a:gdLst/>
              <a:ahLst/>
              <a:cxnLst/>
              <a:rect l="l" t="t" r="r" b="b"/>
              <a:pathLst>
                <a:path w="10159" h="26670">
                  <a:moveTo>
                    <a:pt x="10159" y="0"/>
                  </a:moveTo>
                  <a:lnTo>
                    <a:pt x="0" y="266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0905489" y="5810250"/>
              <a:ext cx="10160" cy="26670"/>
            </a:xfrm>
            <a:custGeom>
              <a:avLst/>
              <a:gdLst/>
              <a:ahLst/>
              <a:cxnLst/>
              <a:rect l="l" t="t" r="r" b="b"/>
              <a:pathLst>
                <a:path w="10159" h="26670">
                  <a:moveTo>
                    <a:pt x="10159" y="0"/>
                  </a:moveTo>
                  <a:lnTo>
                    <a:pt x="0" y="266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0918189" y="5775959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09" h="27939">
                  <a:moveTo>
                    <a:pt x="3809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0921999" y="5740400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09" h="27939">
                  <a:moveTo>
                    <a:pt x="3809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0927079" y="5704839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09" h="27939">
                  <a:moveTo>
                    <a:pt x="3809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0915649" y="5675629"/>
              <a:ext cx="16510" cy="21590"/>
            </a:xfrm>
            <a:custGeom>
              <a:avLst/>
              <a:gdLst/>
              <a:ahLst/>
              <a:cxnLst/>
              <a:rect l="l" t="t" r="r" b="b"/>
              <a:pathLst>
                <a:path w="16509" h="21589">
                  <a:moveTo>
                    <a:pt x="0" y="0"/>
                  </a:moveTo>
                  <a:lnTo>
                    <a:pt x="5080" y="2540"/>
                  </a:lnTo>
                  <a:lnTo>
                    <a:pt x="16510" y="16510"/>
                  </a:lnTo>
                  <a:lnTo>
                    <a:pt x="16510" y="215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0886439" y="565657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0855960" y="563752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0825479" y="561720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0796270" y="559815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0765789" y="557910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0735310" y="55587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0706099" y="553973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0676889" y="551942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0647679" y="54991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0617199" y="547877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0587989" y="545845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0558779" y="543813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0529570" y="541908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0499089" y="539877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0469879" y="537845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0440670" y="535812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0411460" y="53378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0380979" y="5317489"/>
              <a:ext cx="24130" cy="16510"/>
            </a:xfrm>
            <a:custGeom>
              <a:avLst/>
              <a:gdLst/>
              <a:ahLst/>
              <a:cxnLst/>
              <a:rect l="l" t="t" r="r" b="b"/>
              <a:pathLst>
                <a:path w="24129" h="16510">
                  <a:moveTo>
                    <a:pt x="0" y="0"/>
                  </a:moveTo>
                  <a:lnTo>
                    <a:pt x="7620" y="5080"/>
                  </a:lnTo>
                  <a:lnTo>
                    <a:pt x="2413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0351770" y="529843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0321289" y="52793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0292079" y="525907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0261599" y="524002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0232389" y="52197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0200639" y="5199379"/>
              <a:ext cx="24130" cy="16510"/>
            </a:xfrm>
            <a:custGeom>
              <a:avLst/>
              <a:gdLst/>
              <a:ahLst/>
              <a:cxnLst/>
              <a:rect l="l" t="t" r="r" b="b"/>
              <a:pathLst>
                <a:path w="24129" h="16510">
                  <a:moveTo>
                    <a:pt x="0" y="0"/>
                  </a:moveTo>
                  <a:lnTo>
                    <a:pt x="2413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1234420" y="561847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1240770" y="56159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1243310" y="561212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1248389" y="560832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1253470" y="560577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1257279" y="56019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1261089" y="559815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1267439" y="55956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1269979" y="559180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1275060" y="558800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1280139" y="558545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1283949" y="55816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2539"/>
                  </a:moveTo>
                  <a:lnTo>
                    <a:pt x="5079" y="1269"/>
                  </a:lnTo>
                  <a:lnTo>
                    <a:pt x="2539" y="0"/>
                  </a:lnTo>
                  <a:lnTo>
                    <a:pt x="1269" y="1269"/>
                  </a:lnTo>
                  <a:lnTo>
                    <a:pt x="0" y="2539"/>
                  </a:lnTo>
                  <a:lnTo>
                    <a:pt x="0" y="3809"/>
                  </a:lnTo>
                  <a:lnTo>
                    <a:pt x="1269" y="50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1289029" y="557783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1294110" y="55753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127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1297920" y="557275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1301729" y="556767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2539"/>
                  </a:moveTo>
                  <a:lnTo>
                    <a:pt x="6350" y="1269"/>
                  </a:lnTo>
                  <a:lnTo>
                    <a:pt x="3810" y="0"/>
                  </a:lnTo>
                  <a:lnTo>
                    <a:pt x="2540" y="1269"/>
                  </a:lnTo>
                  <a:lnTo>
                    <a:pt x="1269" y="2539"/>
                  </a:lnTo>
                  <a:lnTo>
                    <a:pt x="0" y="5079"/>
                  </a:lnTo>
                  <a:lnTo>
                    <a:pt x="1269" y="634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1306810" y="55651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1308079" y="55600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1310620" y="55537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1314429" y="55499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1316970" y="55448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1319510" y="553973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1323320" y="55359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1325860" y="55308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1328399" y="55257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1332210" y="552195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1334749" y="55168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1337289" y="551052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1341099" y="55079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1343639" y="55029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1346179" y="54965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1349989" y="5492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1352529" y="54889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1355070" y="54825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1358879" y="54787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1361420" y="54737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1363960" y="54686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1367770" y="54648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1370310" y="54597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1372849" y="54546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1376660" y="54508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1377929" y="54457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1380470" y="54394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1384279" y="54356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1385549" y="543052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1388089" y="54241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1391899" y="54203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254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1393170" y="54152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1395710" y="540892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1399520" y="54051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1400789" y="54000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1402060" y="539368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1405870" y="53898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1408410" y="53848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1409679" y="53797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1413489" y="537590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1416029" y="53708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11417299" y="53644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11421110" y="53606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11422379" y="53555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11424920" y="53492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11428729" y="53454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11429999" y="53403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11432539" y="53340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11436349" y="53301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11437620" y="53251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1438889" y="53187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1442699" y="5314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1443970" y="53098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1446510" y="530352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1450320" y="52997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1451589" y="52946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1452860" y="52882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1456670" y="52844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1457939" y="52793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1460479" y="52730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1463020" y="52692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1465560" y="52641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1466829" y="52578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1470639" y="52539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1471910" y="52489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1473179" y="52425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1476989" y="5238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1478260" y="52336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1480799" y="52273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1484610" y="52235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11485879" y="52184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11487149" y="52120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11490960" y="5208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11492229" y="52031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11494770" y="51968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11497310" y="51930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11499849" y="5187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11501120" y="51816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11504929" y="51777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11506199" y="51727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1507470" y="51663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11511279" y="51625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11512549" y="51574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11515089" y="51511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11518899" y="51473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11520170" y="51422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1521439" y="51358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1525249" y="51320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11526520" y="51269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11529060" y="51206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11531599" y="51168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11534139" y="5111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11535410" y="51054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1539220" y="51015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1540489" y="50952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1541760" y="508888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1545570" y="50850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1546839" y="50800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1548110" y="507365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11551920" y="50698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1553189" y="50647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1555729" y="50584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1558270" y="50546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1559539" y="50495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11562079" y="504317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11564620" y="50393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11565889" y="50342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11568429" y="50279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11572239" y="50241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11573510" y="50190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11574779" y="50126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11578589" y="50088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11579860" y="50038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11581129" y="49974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11584939" y="49936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11586210" y="49885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11587479" y="49822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11591289" y="49784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11592560" y="49720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11595099" y="49657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11597639" y="49618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11598910" y="49568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11601449" y="49504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11605260" y="49466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11606529" y="49415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11607799" y="493522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11611610" y="49314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11612879" y="4926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11614149" y="49199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11617960" y="49161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11619229" y="49110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11620499" y="49047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11624310" y="49009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11625579" y="48958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11628120" y="48895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11630660" y="48856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11631929" y="48806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11634470" y="48742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11638279" y="48704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11639549" y="48653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11640820" y="48590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11644629" y="48552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11645899" y="48488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11647170" y="48425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11650979" y="48387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11652249" y="48336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11653520" y="4827270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11657329" y="48234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11658599" y="48183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11661139" y="481202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11663679" y="48082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11666220" y="48031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11667489" y="479678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11671299" y="4792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11672570" y="47879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11673839" y="47815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11677649" y="47777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11678920" y="47726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11680189" y="47663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11683999" y="47625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11685270" y="47574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11686539" y="47510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11690349" y="474725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11691620" y="47409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11692889" y="47345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11696699" y="4730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11697970" y="47256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11699239" y="471932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11703049" y="47155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11704320" y="4710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11705589" y="470407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11709399" y="4700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11710670" y="46951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11713210" y="46888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11715749" y="46850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11717020" y="46799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11719560" y="46736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11722099" y="46697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11723370" y="46647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11725910" y="46583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11728449" y="46545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11729720" y="46482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11732260" y="464185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11734799" y="46380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11737339" y="46329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11738610" y="46266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11742420" y="46228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11743689" y="4617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11744960" y="46113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1748770" y="46075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11751310" y="46024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11753849" y="45974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11757660" y="45935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11760199" y="45885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11762739" y="458342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11767820" y="45796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11769089" y="45745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11771629" y="45694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11776710" y="45656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11777979" y="45605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11781789" y="45554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11785599" y="4551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11788139" y="45466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11790679" y="45415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11794489" y="45377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11797029" y="45326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11799570" y="45275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11803379" y="45237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11805920" y="45186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11808460" y="451357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11813539" y="45097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11814810" y="45046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11817349" y="44996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11822429" y="44958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11824970" y="44907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11827510" y="44856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11831320" y="44818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11833860" y="4476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11836399" y="44704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11840210" y="446785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11842749" y="44627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11845289" y="445642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11296649" y="3938270"/>
              <a:ext cx="778510" cy="1704339"/>
            </a:xfrm>
            <a:custGeom>
              <a:avLst/>
              <a:gdLst/>
              <a:ahLst/>
              <a:cxnLst/>
              <a:rect l="l" t="t" r="r" b="b"/>
              <a:pathLst>
                <a:path w="778509" h="1704339">
                  <a:moveTo>
                    <a:pt x="0" y="1704339"/>
                  </a:moveTo>
                  <a:lnTo>
                    <a:pt x="5080" y="1701800"/>
                  </a:lnTo>
                  <a:lnTo>
                    <a:pt x="8890" y="1697989"/>
                  </a:lnTo>
                  <a:lnTo>
                    <a:pt x="13970" y="1695450"/>
                  </a:lnTo>
                  <a:lnTo>
                    <a:pt x="16510" y="1692909"/>
                  </a:lnTo>
                  <a:lnTo>
                    <a:pt x="20320" y="1690370"/>
                  </a:lnTo>
                  <a:lnTo>
                    <a:pt x="22860" y="1687829"/>
                  </a:lnTo>
                  <a:lnTo>
                    <a:pt x="26670" y="1684020"/>
                  </a:lnTo>
                  <a:lnTo>
                    <a:pt x="29209" y="1680209"/>
                  </a:lnTo>
                  <a:lnTo>
                    <a:pt x="31750" y="1676400"/>
                  </a:lnTo>
                  <a:lnTo>
                    <a:pt x="34290" y="1673859"/>
                  </a:lnTo>
                  <a:lnTo>
                    <a:pt x="35560" y="1671320"/>
                  </a:lnTo>
                  <a:lnTo>
                    <a:pt x="36830" y="1670050"/>
                  </a:lnTo>
                  <a:lnTo>
                    <a:pt x="80010" y="1595120"/>
                  </a:lnTo>
                  <a:lnTo>
                    <a:pt x="113030" y="1541780"/>
                  </a:lnTo>
                  <a:lnTo>
                    <a:pt x="130135" y="1511299"/>
                  </a:lnTo>
                  <a:lnTo>
                    <a:pt x="147002" y="1480820"/>
                  </a:lnTo>
                  <a:lnTo>
                    <a:pt x="163393" y="1450339"/>
                  </a:lnTo>
                  <a:lnTo>
                    <a:pt x="179070" y="1419859"/>
                  </a:lnTo>
                  <a:lnTo>
                    <a:pt x="192940" y="1393924"/>
                  </a:lnTo>
                  <a:lnTo>
                    <a:pt x="206216" y="1367631"/>
                  </a:lnTo>
                  <a:lnTo>
                    <a:pt x="219253" y="1341100"/>
                  </a:lnTo>
                  <a:lnTo>
                    <a:pt x="232410" y="1314449"/>
                  </a:lnTo>
                  <a:lnTo>
                    <a:pt x="260985" y="1254601"/>
                  </a:lnTo>
                  <a:lnTo>
                    <a:pt x="289560" y="1193799"/>
                  </a:lnTo>
                  <a:lnTo>
                    <a:pt x="346710" y="1052830"/>
                  </a:lnTo>
                  <a:lnTo>
                    <a:pt x="415290" y="888999"/>
                  </a:lnTo>
                  <a:lnTo>
                    <a:pt x="494030" y="695959"/>
                  </a:lnTo>
                  <a:lnTo>
                    <a:pt x="574040" y="491489"/>
                  </a:lnTo>
                  <a:lnTo>
                    <a:pt x="615950" y="392429"/>
                  </a:lnTo>
                  <a:lnTo>
                    <a:pt x="614680" y="391159"/>
                  </a:lnTo>
                  <a:lnTo>
                    <a:pt x="635000" y="347979"/>
                  </a:lnTo>
                  <a:lnTo>
                    <a:pt x="664210" y="279399"/>
                  </a:lnTo>
                  <a:lnTo>
                    <a:pt x="731520" y="119379"/>
                  </a:lnTo>
                  <a:lnTo>
                    <a:pt x="778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11299189" y="4433570"/>
              <a:ext cx="576580" cy="1212850"/>
            </a:xfrm>
            <a:custGeom>
              <a:avLst/>
              <a:gdLst/>
              <a:ahLst/>
              <a:cxnLst/>
              <a:rect l="l" t="t" r="r" b="b"/>
              <a:pathLst>
                <a:path w="576579" h="1212850">
                  <a:moveTo>
                    <a:pt x="0" y="1212850"/>
                  </a:moveTo>
                  <a:lnTo>
                    <a:pt x="5080" y="1209040"/>
                  </a:lnTo>
                  <a:lnTo>
                    <a:pt x="10160" y="1205230"/>
                  </a:lnTo>
                  <a:lnTo>
                    <a:pt x="13970" y="1201420"/>
                  </a:lnTo>
                  <a:lnTo>
                    <a:pt x="17780" y="1200150"/>
                  </a:lnTo>
                  <a:lnTo>
                    <a:pt x="20320" y="1197610"/>
                  </a:lnTo>
                  <a:lnTo>
                    <a:pt x="22860" y="1195070"/>
                  </a:lnTo>
                  <a:lnTo>
                    <a:pt x="26670" y="1191260"/>
                  </a:lnTo>
                  <a:lnTo>
                    <a:pt x="30480" y="1187450"/>
                  </a:lnTo>
                  <a:lnTo>
                    <a:pt x="34290" y="1183640"/>
                  </a:lnTo>
                  <a:lnTo>
                    <a:pt x="35560" y="1181100"/>
                  </a:lnTo>
                  <a:lnTo>
                    <a:pt x="36830" y="1179830"/>
                  </a:lnTo>
                  <a:lnTo>
                    <a:pt x="38100" y="1177290"/>
                  </a:lnTo>
                  <a:lnTo>
                    <a:pt x="81280" y="1102360"/>
                  </a:lnTo>
                  <a:lnTo>
                    <a:pt x="114300" y="1049020"/>
                  </a:lnTo>
                  <a:lnTo>
                    <a:pt x="147796" y="988694"/>
                  </a:lnTo>
                  <a:lnTo>
                    <a:pt x="180340" y="928369"/>
                  </a:lnTo>
                  <a:lnTo>
                    <a:pt x="208121" y="874394"/>
                  </a:lnTo>
                  <a:lnTo>
                    <a:pt x="234950" y="820419"/>
                  </a:lnTo>
                  <a:lnTo>
                    <a:pt x="262731" y="761206"/>
                  </a:lnTo>
                  <a:lnTo>
                    <a:pt x="289560" y="701040"/>
                  </a:lnTo>
                  <a:lnTo>
                    <a:pt x="347980" y="560070"/>
                  </a:lnTo>
                  <a:lnTo>
                    <a:pt x="416559" y="394969"/>
                  </a:lnTo>
                  <a:lnTo>
                    <a:pt x="495300" y="203200"/>
                  </a:lnTo>
                  <a:lnTo>
                    <a:pt x="543560" y="83819"/>
                  </a:lnTo>
                  <a:lnTo>
                    <a:pt x="5765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11304270" y="4436109"/>
              <a:ext cx="580390" cy="1217930"/>
            </a:xfrm>
            <a:custGeom>
              <a:avLst/>
              <a:gdLst/>
              <a:ahLst/>
              <a:cxnLst/>
              <a:rect l="l" t="t" r="r" b="b"/>
              <a:pathLst>
                <a:path w="580390" h="1217929">
                  <a:moveTo>
                    <a:pt x="0" y="1217930"/>
                  </a:moveTo>
                  <a:lnTo>
                    <a:pt x="5080" y="1214120"/>
                  </a:lnTo>
                  <a:lnTo>
                    <a:pt x="10160" y="1210310"/>
                  </a:lnTo>
                  <a:lnTo>
                    <a:pt x="15240" y="1206500"/>
                  </a:lnTo>
                  <a:lnTo>
                    <a:pt x="19050" y="1203960"/>
                  </a:lnTo>
                  <a:lnTo>
                    <a:pt x="21590" y="1201420"/>
                  </a:lnTo>
                  <a:lnTo>
                    <a:pt x="24130" y="1198880"/>
                  </a:lnTo>
                  <a:lnTo>
                    <a:pt x="27940" y="1195070"/>
                  </a:lnTo>
                  <a:lnTo>
                    <a:pt x="30480" y="1189990"/>
                  </a:lnTo>
                  <a:lnTo>
                    <a:pt x="34290" y="1184910"/>
                  </a:lnTo>
                  <a:lnTo>
                    <a:pt x="35560" y="1182370"/>
                  </a:lnTo>
                  <a:lnTo>
                    <a:pt x="38100" y="1178560"/>
                  </a:lnTo>
                  <a:lnTo>
                    <a:pt x="40640" y="1176020"/>
                  </a:lnTo>
                  <a:lnTo>
                    <a:pt x="82550" y="1103630"/>
                  </a:lnTo>
                  <a:lnTo>
                    <a:pt x="115570" y="1049020"/>
                  </a:lnTo>
                  <a:lnTo>
                    <a:pt x="149066" y="989171"/>
                  </a:lnTo>
                  <a:lnTo>
                    <a:pt x="181610" y="928370"/>
                  </a:lnTo>
                  <a:lnTo>
                    <a:pt x="209391" y="874236"/>
                  </a:lnTo>
                  <a:lnTo>
                    <a:pt x="236220" y="819150"/>
                  </a:lnTo>
                  <a:lnTo>
                    <a:pt x="264160" y="760095"/>
                  </a:lnTo>
                  <a:lnTo>
                    <a:pt x="278010" y="730567"/>
                  </a:lnTo>
                  <a:lnTo>
                    <a:pt x="292100" y="701040"/>
                  </a:lnTo>
                  <a:lnTo>
                    <a:pt x="350520" y="560070"/>
                  </a:lnTo>
                  <a:lnTo>
                    <a:pt x="417830" y="394970"/>
                  </a:lnTo>
                  <a:lnTo>
                    <a:pt x="497840" y="204470"/>
                  </a:lnTo>
                  <a:lnTo>
                    <a:pt x="546100" y="85090"/>
                  </a:lnTo>
                  <a:lnTo>
                    <a:pt x="534670" y="81280"/>
                  </a:lnTo>
                  <a:lnTo>
                    <a:pt x="5803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11877039" y="4334509"/>
              <a:ext cx="40640" cy="96520"/>
            </a:xfrm>
            <a:custGeom>
              <a:avLst/>
              <a:gdLst/>
              <a:ahLst/>
              <a:cxnLst/>
              <a:rect l="l" t="t" r="r" b="b"/>
              <a:pathLst>
                <a:path w="40640" h="96520">
                  <a:moveTo>
                    <a:pt x="0" y="96520"/>
                  </a:moveTo>
                  <a:lnTo>
                    <a:pt x="21590" y="45720"/>
                  </a:lnTo>
                  <a:lnTo>
                    <a:pt x="406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11911329" y="43319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11904979" y="43421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09" h="7620">
                  <a:moveTo>
                    <a:pt x="0" y="762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11894820" y="4352289"/>
              <a:ext cx="8890" cy="22860"/>
            </a:xfrm>
            <a:custGeom>
              <a:avLst/>
              <a:gdLst/>
              <a:ahLst/>
              <a:cxnLst/>
              <a:rect l="l" t="t" r="r" b="b"/>
              <a:pathLst>
                <a:path w="8890" h="22860">
                  <a:moveTo>
                    <a:pt x="0" y="22860"/>
                  </a:move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11883389" y="4377689"/>
              <a:ext cx="10160" cy="22860"/>
            </a:xfrm>
            <a:custGeom>
              <a:avLst/>
              <a:gdLst/>
              <a:ahLst/>
              <a:cxnLst/>
              <a:rect l="l" t="t" r="r" b="b"/>
              <a:pathLst>
                <a:path w="10159" h="22860">
                  <a:moveTo>
                    <a:pt x="0" y="2286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11879579" y="440435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6350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11873229" y="44196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6350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11870689" y="44272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1270"/>
                  </a:lnTo>
                  <a:lnTo>
                    <a:pt x="1270" y="127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11870689" y="44259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3810" y="1270"/>
                  </a:lnTo>
                  <a:lnTo>
                    <a:pt x="2540" y="127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11882120" y="44018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11880849" y="44005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11892279" y="437515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11892279" y="43751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3810" y="127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11902439" y="434847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127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</a:path>
                <a:path w="3809" h="3810">
                  <a:moveTo>
                    <a:pt x="2540" y="127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11917679" y="3942079"/>
              <a:ext cx="161290" cy="389890"/>
            </a:xfrm>
            <a:custGeom>
              <a:avLst/>
              <a:gdLst/>
              <a:ahLst/>
              <a:cxnLst/>
              <a:rect l="l" t="t" r="r" b="b"/>
              <a:pathLst>
                <a:path w="161290" h="389889">
                  <a:moveTo>
                    <a:pt x="0" y="389889"/>
                  </a:moveTo>
                  <a:lnTo>
                    <a:pt x="19050" y="346709"/>
                  </a:lnTo>
                  <a:lnTo>
                    <a:pt x="46990" y="276859"/>
                  </a:lnTo>
                  <a:lnTo>
                    <a:pt x="113030" y="118109"/>
                  </a:lnTo>
                  <a:lnTo>
                    <a:pt x="1612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11925299" y="3943350"/>
              <a:ext cx="160020" cy="392430"/>
            </a:xfrm>
            <a:custGeom>
              <a:avLst/>
              <a:gdLst/>
              <a:ahLst/>
              <a:cxnLst/>
              <a:rect l="l" t="t" r="r" b="b"/>
              <a:pathLst>
                <a:path w="160020" h="392429">
                  <a:moveTo>
                    <a:pt x="0" y="392429"/>
                  </a:moveTo>
                  <a:lnTo>
                    <a:pt x="19050" y="346709"/>
                  </a:lnTo>
                  <a:lnTo>
                    <a:pt x="46990" y="279399"/>
                  </a:lnTo>
                  <a:lnTo>
                    <a:pt x="113030" y="119379"/>
                  </a:lnTo>
                  <a:lnTo>
                    <a:pt x="1600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1" name="object 10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81408" y="4077208"/>
              <a:ext cx="84073" cy="232664"/>
            </a:xfrm>
            <a:prstGeom prst="rect">
              <a:avLst/>
            </a:prstGeom>
          </p:spPr>
        </p:pic>
        <p:sp>
          <p:nvSpPr>
            <p:cNvPr id="1022" name="object 1022"/>
            <p:cNvSpPr/>
            <p:nvPr/>
          </p:nvSpPr>
          <p:spPr>
            <a:xfrm>
              <a:off x="11587479" y="4064000"/>
              <a:ext cx="740410" cy="1769110"/>
            </a:xfrm>
            <a:custGeom>
              <a:avLst/>
              <a:gdLst/>
              <a:ahLst/>
              <a:cxnLst/>
              <a:rect l="l" t="t" r="r" b="b"/>
              <a:pathLst>
                <a:path w="740409" h="1769110">
                  <a:moveTo>
                    <a:pt x="740409" y="0"/>
                  </a:moveTo>
                  <a:lnTo>
                    <a:pt x="684529" y="138430"/>
                  </a:lnTo>
                  <a:lnTo>
                    <a:pt x="631189" y="269240"/>
                  </a:lnTo>
                  <a:lnTo>
                    <a:pt x="586739" y="374650"/>
                  </a:lnTo>
                  <a:lnTo>
                    <a:pt x="546099" y="474980"/>
                  </a:lnTo>
                  <a:lnTo>
                    <a:pt x="511809" y="558800"/>
                  </a:lnTo>
                  <a:lnTo>
                    <a:pt x="417829" y="787400"/>
                  </a:lnTo>
                  <a:lnTo>
                    <a:pt x="377189" y="887730"/>
                  </a:lnTo>
                  <a:lnTo>
                    <a:pt x="363874" y="919162"/>
                  </a:lnTo>
                  <a:lnTo>
                    <a:pt x="350678" y="950594"/>
                  </a:lnTo>
                  <a:lnTo>
                    <a:pt x="337720" y="982027"/>
                  </a:lnTo>
                  <a:lnTo>
                    <a:pt x="325119" y="1013460"/>
                  </a:lnTo>
                  <a:lnTo>
                    <a:pt x="313888" y="1040864"/>
                  </a:lnTo>
                  <a:lnTo>
                    <a:pt x="291901" y="1094720"/>
                  </a:lnTo>
                  <a:lnTo>
                    <a:pt x="268069" y="1150719"/>
                  </a:lnTo>
                  <a:lnTo>
                    <a:pt x="241915" y="1208385"/>
                  </a:lnTo>
                  <a:lnTo>
                    <a:pt x="212605" y="1270317"/>
                  </a:lnTo>
                  <a:lnTo>
                    <a:pt x="196849" y="1303655"/>
                  </a:lnTo>
                  <a:lnTo>
                    <a:pt x="165099" y="1370330"/>
                  </a:lnTo>
                  <a:lnTo>
                    <a:pt x="145216" y="1410295"/>
                  </a:lnTo>
                  <a:lnTo>
                    <a:pt x="125094" y="1450022"/>
                  </a:lnTo>
                  <a:lnTo>
                    <a:pt x="104020" y="1489273"/>
                  </a:lnTo>
                  <a:lnTo>
                    <a:pt x="81279" y="1527810"/>
                  </a:lnTo>
                  <a:lnTo>
                    <a:pt x="75803" y="1536382"/>
                  </a:lnTo>
                  <a:lnTo>
                    <a:pt x="70802" y="1544955"/>
                  </a:lnTo>
                  <a:lnTo>
                    <a:pt x="54133" y="1590357"/>
                  </a:lnTo>
                  <a:lnTo>
                    <a:pt x="50799" y="1620520"/>
                  </a:lnTo>
                  <a:lnTo>
                    <a:pt x="48200" y="1646356"/>
                  </a:lnTo>
                  <a:lnTo>
                    <a:pt x="40620" y="1696600"/>
                  </a:lnTo>
                  <a:lnTo>
                    <a:pt x="26610" y="1732676"/>
                  </a:lnTo>
                  <a:lnTo>
                    <a:pt x="9981" y="1757441"/>
                  </a:lnTo>
                  <a:lnTo>
                    <a:pt x="0" y="17691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12148820" y="4051300"/>
              <a:ext cx="154940" cy="377190"/>
            </a:xfrm>
            <a:custGeom>
              <a:avLst/>
              <a:gdLst/>
              <a:ahLst/>
              <a:cxnLst/>
              <a:rect l="l" t="t" r="r" b="b"/>
              <a:pathLst>
                <a:path w="154940" h="377189">
                  <a:moveTo>
                    <a:pt x="154940" y="0"/>
                  </a:moveTo>
                  <a:lnTo>
                    <a:pt x="97790" y="139700"/>
                  </a:lnTo>
                  <a:lnTo>
                    <a:pt x="45720" y="266700"/>
                  </a:lnTo>
                  <a:lnTo>
                    <a:pt x="0" y="3771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12145010" y="4050029"/>
              <a:ext cx="153670" cy="377190"/>
            </a:xfrm>
            <a:custGeom>
              <a:avLst/>
              <a:gdLst/>
              <a:ahLst/>
              <a:cxnLst/>
              <a:rect l="l" t="t" r="r" b="b"/>
              <a:pathLst>
                <a:path w="153670" h="377189">
                  <a:moveTo>
                    <a:pt x="153670" y="0"/>
                  </a:moveTo>
                  <a:lnTo>
                    <a:pt x="96520" y="139700"/>
                  </a:lnTo>
                  <a:lnTo>
                    <a:pt x="45720" y="265430"/>
                  </a:lnTo>
                  <a:lnTo>
                    <a:pt x="0" y="37719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12138660" y="4047489"/>
              <a:ext cx="153670" cy="375920"/>
            </a:xfrm>
            <a:custGeom>
              <a:avLst/>
              <a:gdLst/>
              <a:ahLst/>
              <a:cxnLst/>
              <a:rect l="l" t="t" r="r" b="b"/>
              <a:pathLst>
                <a:path w="153670" h="375920">
                  <a:moveTo>
                    <a:pt x="153670" y="0"/>
                  </a:moveTo>
                  <a:lnTo>
                    <a:pt x="97790" y="139700"/>
                  </a:lnTo>
                  <a:lnTo>
                    <a:pt x="45720" y="265430"/>
                  </a:lnTo>
                  <a:lnTo>
                    <a:pt x="0" y="3759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11545073" y="4528820"/>
              <a:ext cx="734695" cy="1760220"/>
            </a:xfrm>
            <a:custGeom>
              <a:avLst/>
              <a:gdLst/>
              <a:ahLst/>
              <a:cxnLst/>
              <a:rect l="l" t="t" r="r" b="b"/>
              <a:pathLst>
                <a:path w="734695" h="1760220">
                  <a:moveTo>
                    <a:pt x="564376" y="0"/>
                  </a:moveTo>
                  <a:lnTo>
                    <a:pt x="528816" y="81280"/>
                  </a:lnTo>
                  <a:lnTo>
                    <a:pt x="434836" y="311150"/>
                  </a:lnTo>
                  <a:lnTo>
                    <a:pt x="394196" y="410209"/>
                  </a:lnTo>
                  <a:lnTo>
                    <a:pt x="381615" y="441840"/>
                  </a:lnTo>
                  <a:lnTo>
                    <a:pt x="368796" y="473709"/>
                  </a:lnTo>
                  <a:lnTo>
                    <a:pt x="355977" y="505579"/>
                  </a:lnTo>
                  <a:lnTo>
                    <a:pt x="343396" y="537210"/>
                  </a:lnTo>
                  <a:lnTo>
                    <a:pt x="322282" y="588645"/>
                  </a:lnTo>
                  <a:lnTo>
                    <a:pt x="300216" y="640080"/>
                  </a:lnTo>
                  <a:lnTo>
                    <a:pt x="273387" y="701040"/>
                  </a:lnTo>
                  <a:lnTo>
                    <a:pt x="245606" y="762000"/>
                  </a:lnTo>
                  <a:lnTo>
                    <a:pt x="230346" y="795119"/>
                  </a:lnTo>
                  <a:lnTo>
                    <a:pt x="199350" y="860405"/>
                  </a:lnTo>
                  <a:lnTo>
                    <a:pt x="163155" y="931842"/>
                  </a:lnTo>
                  <a:lnTo>
                    <a:pt x="142577" y="970756"/>
                  </a:lnTo>
                  <a:lnTo>
                    <a:pt x="121761" y="1009431"/>
                  </a:lnTo>
                  <a:lnTo>
                    <a:pt x="100826" y="1047750"/>
                  </a:lnTo>
                  <a:lnTo>
                    <a:pt x="95309" y="1057275"/>
                  </a:lnTo>
                  <a:lnTo>
                    <a:pt x="90031" y="1066800"/>
                  </a:lnTo>
                  <a:lnTo>
                    <a:pt x="84752" y="1076325"/>
                  </a:lnTo>
                  <a:lnTo>
                    <a:pt x="79236" y="1085850"/>
                  </a:lnTo>
                  <a:lnTo>
                    <a:pt x="72767" y="1096327"/>
                  </a:lnTo>
                  <a:lnTo>
                    <a:pt x="66536" y="1106805"/>
                  </a:lnTo>
                  <a:lnTo>
                    <a:pt x="60305" y="1117282"/>
                  </a:lnTo>
                  <a:lnTo>
                    <a:pt x="53836" y="1127760"/>
                  </a:lnTo>
                  <a:lnTo>
                    <a:pt x="45481" y="1140340"/>
                  </a:lnTo>
                  <a:lnTo>
                    <a:pt x="37484" y="1153160"/>
                  </a:lnTo>
                  <a:lnTo>
                    <a:pt x="29725" y="1165979"/>
                  </a:lnTo>
                  <a:lnTo>
                    <a:pt x="22086" y="1178560"/>
                  </a:lnTo>
                  <a:lnTo>
                    <a:pt x="17006" y="1184910"/>
                  </a:lnTo>
                  <a:lnTo>
                    <a:pt x="13196" y="1192530"/>
                  </a:lnTo>
                  <a:lnTo>
                    <a:pt x="10656" y="1200150"/>
                  </a:lnTo>
                  <a:lnTo>
                    <a:pt x="6846" y="1207770"/>
                  </a:lnTo>
                  <a:lnTo>
                    <a:pt x="4306" y="1215390"/>
                  </a:lnTo>
                  <a:lnTo>
                    <a:pt x="3036" y="1224280"/>
                  </a:lnTo>
                  <a:lnTo>
                    <a:pt x="1389" y="1231701"/>
                  </a:lnTo>
                  <a:lnTo>
                    <a:pt x="337" y="1238885"/>
                  </a:lnTo>
                  <a:lnTo>
                    <a:pt x="0" y="1246068"/>
                  </a:lnTo>
                  <a:lnTo>
                    <a:pt x="496" y="1253490"/>
                  </a:lnTo>
                  <a:lnTo>
                    <a:pt x="1766" y="1257300"/>
                  </a:lnTo>
                  <a:lnTo>
                    <a:pt x="3036" y="1261110"/>
                  </a:lnTo>
                  <a:lnTo>
                    <a:pt x="3036" y="1264920"/>
                  </a:lnTo>
                  <a:lnTo>
                    <a:pt x="5576" y="1272540"/>
                  </a:lnTo>
                  <a:lnTo>
                    <a:pt x="34289" y="1302226"/>
                  </a:lnTo>
                  <a:lnTo>
                    <a:pt x="42406" y="1305560"/>
                  </a:lnTo>
                  <a:lnTo>
                    <a:pt x="38596" y="1311910"/>
                  </a:lnTo>
                  <a:lnTo>
                    <a:pt x="53836" y="1322070"/>
                  </a:lnTo>
                  <a:lnTo>
                    <a:pt x="66536" y="1330960"/>
                  </a:lnTo>
                  <a:lnTo>
                    <a:pt x="128766" y="1370330"/>
                  </a:lnTo>
                  <a:lnTo>
                    <a:pt x="164326" y="1391920"/>
                  </a:lnTo>
                  <a:lnTo>
                    <a:pt x="180836" y="1403350"/>
                  </a:lnTo>
                  <a:lnTo>
                    <a:pt x="296406" y="1478280"/>
                  </a:lnTo>
                  <a:lnTo>
                    <a:pt x="427216" y="1562100"/>
                  </a:lnTo>
                  <a:lnTo>
                    <a:pt x="546596" y="1639570"/>
                  </a:lnTo>
                  <a:lnTo>
                    <a:pt x="605016" y="1676400"/>
                  </a:lnTo>
                  <a:lnTo>
                    <a:pt x="693916" y="1733550"/>
                  </a:lnTo>
                  <a:lnTo>
                    <a:pt x="734556" y="17602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11540807" y="4526279"/>
              <a:ext cx="736600" cy="1766570"/>
            </a:xfrm>
            <a:custGeom>
              <a:avLst/>
              <a:gdLst/>
              <a:ahLst/>
              <a:cxnLst/>
              <a:rect l="l" t="t" r="r" b="b"/>
              <a:pathLst>
                <a:path w="736600" h="1766570">
                  <a:moveTo>
                    <a:pt x="563562" y="0"/>
                  </a:moveTo>
                  <a:lnTo>
                    <a:pt x="529272" y="82550"/>
                  </a:lnTo>
                  <a:lnTo>
                    <a:pt x="434022" y="312420"/>
                  </a:lnTo>
                  <a:lnTo>
                    <a:pt x="394652" y="411480"/>
                  </a:lnTo>
                  <a:lnTo>
                    <a:pt x="382071" y="442912"/>
                  </a:lnTo>
                  <a:lnTo>
                    <a:pt x="369252" y="474345"/>
                  </a:lnTo>
                  <a:lnTo>
                    <a:pt x="356433" y="505777"/>
                  </a:lnTo>
                  <a:lnTo>
                    <a:pt x="343852" y="537210"/>
                  </a:lnTo>
                  <a:lnTo>
                    <a:pt x="332640" y="563125"/>
                  </a:lnTo>
                  <a:lnTo>
                    <a:pt x="321786" y="589280"/>
                  </a:lnTo>
                  <a:lnTo>
                    <a:pt x="311169" y="615434"/>
                  </a:lnTo>
                  <a:lnTo>
                    <a:pt x="300672" y="641350"/>
                  </a:lnTo>
                  <a:lnTo>
                    <a:pt x="287139" y="671631"/>
                  </a:lnTo>
                  <a:lnTo>
                    <a:pt x="273367" y="701675"/>
                  </a:lnTo>
                  <a:lnTo>
                    <a:pt x="259595" y="731718"/>
                  </a:lnTo>
                  <a:lnTo>
                    <a:pt x="246062" y="762000"/>
                  </a:lnTo>
                  <a:lnTo>
                    <a:pt x="230068" y="795317"/>
                  </a:lnTo>
                  <a:lnTo>
                    <a:pt x="214312" y="828516"/>
                  </a:lnTo>
                  <a:lnTo>
                    <a:pt x="198556" y="861476"/>
                  </a:lnTo>
                  <a:lnTo>
                    <a:pt x="162540" y="932914"/>
                  </a:lnTo>
                  <a:lnTo>
                    <a:pt x="142398" y="971391"/>
                  </a:lnTo>
                  <a:lnTo>
                    <a:pt x="122019" y="1009630"/>
                  </a:lnTo>
                  <a:lnTo>
                    <a:pt x="101282" y="1047750"/>
                  </a:lnTo>
                  <a:lnTo>
                    <a:pt x="90011" y="1067911"/>
                  </a:lnTo>
                  <a:lnTo>
                    <a:pt x="84673" y="1077575"/>
                  </a:lnTo>
                  <a:lnTo>
                    <a:pt x="79692" y="1087120"/>
                  </a:lnTo>
                  <a:lnTo>
                    <a:pt x="73223" y="1097597"/>
                  </a:lnTo>
                  <a:lnTo>
                    <a:pt x="66992" y="1108075"/>
                  </a:lnTo>
                  <a:lnTo>
                    <a:pt x="60761" y="1118552"/>
                  </a:lnTo>
                  <a:lnTo>
                    <a:pt x="54292" y="1129030"/>
                  </a:lnTo>
                  <a:lnTo>
                    <a:pt x="47625" y="1139705"/>
                  </a:lnTo>
                  <a:lnTo>
                    <a:pt x="40957" y="1150620"/>
                  </a:lnTo>
                  <a:lnTo>
                    <a:pt x="34290" y="1161534"/>
                  </a:lnTo>
                  <a:lnTo>
                    <a:pt x="27622" y="1172210"/>
                  </a:lnTo>
                  <a:lnTo>
                    <a:pt x="25082" y="1177290"/>
                  </a:lnTo>
                  <a:lnTo>
                    <a:pt x="21272" y="1182370"/>
                  </a:lnTo>
                  <a:lnTo>
                    <a:pt x="18732" y="1187450"/>
                  </a:lnTo>
                  <a:lnTo>
                    <a:pt x="16192" y="1191260"/>
                  </a:lnTo>
                  <a:lnTo>
                    <a:pt x="13652" y="1196340"/>
                  </a:lnTo>
                  <a:lnTo>
                    <a:pt x="11112" y="1200150"/>
                  </a:lnTo>
                  <a:lnTo>
                    <a:pt x="8274" y="1206619"/>
                  </a:lnTo>
                  <a:lnTo>
                    <a:pt x="0" y="1240789"/>
                  </a:lnTo>
                  <a:lnTo>
                    <a:pt x="238" y="1248410"/>
                  </a:lnTo>
                  <a:lnTo>
                    <a:pt x="952" y="1256030"/>
                  </a:lnTo>
                  <a:lnTo>
                    <a:pt x="2222" y="1259840"/>
                  </a:lnTo>
                  <a:lnTo>
                    <a:pt x="2222" y="1263650"/>
                  </a:lnTo>
                  <a:lnTo>
                    <a:pt x="21947" y="1300757"/>
                  </a:lnTo>
                  <a:lnTo>
                    <a:pt x="68262" y="1336040"/>
                  </a:lnTo>
                  <a:lnTo>
                    <a:pt x="130492" y="1376680"/>
                  </a:lnTo>
                  <a:lnTo>
                    <a:pt x="166052" y="1399540"/>
                  </a:lnTo>
                  <a:lnTo>
                    <a:pt x="182562" y="1409700"/>
                  </a:lnTo>
                  <a:lnTo>
                    <a:pt x="298132" y="1484630"/>
                  </a:lnTo>
                  <a:lnTo>
                    <a:pt x="427672" y="1568450"/>
                  </a:lnTo>
                  <a:lnTo>
                    <a:pt x="548322" y="1645920"/>
                  </a:lnTo>
                  <a:lnTo>
                    <a:pt x="606742" y="1682750"/>
                  </a:lnTo>
                  <a:lnTo>
                    <a:pt x="695642" y="1739900"/>
                  </a:lnTo>
                  <a:lnTo>
                    <a:pt x="736282" y="17665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11529833" y="4531359"/>
              <a:ext cx="742315" cy="1770380"/>
            </a:xfrm>
            <a:custGeom>
              <a:avLst/>
              <a:gdLst/>
              <a:ahLst/>
              <a:cxnLst/>
              <a:rect l="l" t="t" r="r" b="b"/>
              <a:pathLst>
                <a:path w="742315" h="1770379">
                  <a:moveTo>
                    <a:pt x="564376" y="0"/>
                  </a:moveTo>
                  <a:lnTo>
                    <a:pt x="533896" y="73660"/>
                  </a:lnTo>
                  <a:lnTo>
                    <a:pt x="438646" y="306070"/>
                  </a:lnTo>
                  <a:lnTo>
                    <a:pt x="399276" y="402590"/>
                  </a:lnTo>
                  <a:lnTo>
                    <a:pt x="373399" y="466566"/>
                  </a:lnTo>
                  <a:lnTo>
                    <a:pt x="348476" y="529590"/>
                  </a:lnTo>
                  <a:lnTo>
                    <a:pt x="337978" y="555307"/>
                  </a:lnTo>
                  <a:lnTo>
                    <a:pt x="327362" y="581025"/>
                  </a:lnTo>
                  <a:lnTo>
                    <a:pt x="316507" y="606742"/>
                  </a:lnTo>
                  <a:lnTo>
                    <a:pt x="305296" y="632460"/>
                  </a:lnTo>
                  <a:lnTo>
                    <a:pt x="292477" y="662741"/>
                  </a:lnTo>
                  <a:lnTo>
                    <a:pt x="278943" y="692785"/>
                  </a:lnTo>
                  <a:lnTo>
                    <a:pt x="264933" y="722828"/>
                  </a:lnTo>
                  <a:lnTo>
                    <a:pt x="250686" y="753110"/>
                  </a:lnTo>
                  <a:lnTo>
                    <a:pt x="235426" y="786427"/>
                  </a:lnTo>
                  <a:lnTo>
                    <a:pt x="204430" y="852586"/>
                  </a:lnTo>
                  <a:lnTo>
                    <a:pt x="168949" y="924202"/>
                  </a:lnTo>
                  <a:lnTo>
                    <a:pt x="148609" y="962977"/>
                  </a:lnTo>
                  <a:lnTo>
                    <a:pt x="127555" y="1001275"/>
                  </a:lnTo>
                  <a:lnTo>
                    <a:pt x="105906" y="1038860"/>
                  </a:lnTo>
                  <a:lnTo>
                    <a:pt x="100191" y="1048385"/>
                  </a:lnTo>
                  <a:lnTo>
                    <a:pt x="94476" y="1057910"/>
                  </a:lnTo>
                  <a:lnTo>
                    <a:pt x="88761" y="1067435"/>
                  </a:lnTo>
                  <a:lnTo>
                    <a:pt x="83046" y="1076960"/>
                  </a:lnTo>
                  <a:lnTo>
                    <a:pt x="76577" y="1087635"/>
                  </a:lnTo>
                  <a:lnTo>
                    <a:pt x="70346" y="1098550"/>
                  </a:lnTo>
                  <a:lnTo>
                    <a:pt x="64115" y="1109464"/>
                  </a:lnTo>
                  <a:lnTo>
                    <a:pt x="57646" y="1120140"/>
                  </a:lnTo>
                  <a:lnTo>
                    <a:pt x="50998" y="1130637"/>
                  </a:lnTo>
                  <a:lnTo>
                    <a:pt x="44469" y="1141253"/>
                  </a:lnTo>
                  <a:lnTo>
                    <a:pt x="38179" y="1152108"/>
                  </a:lnTo>
                  <a:lnTo>
                    <a:pt x="32246" y="1163320"/>
                  </a:lnTo>
                  <a:lnTo>
                    <a:pt x="28436" y="1167130"/>
                  </a:lnTo>
                  <a:lnTo>
                    <a:pt x="25896" y="1172210"/>
                  </a:lnTo>
                  <a:lnTo>
                    <a:pt x="23356" y="1177290"/>
                  </a:lnTo>
                  <a:lnTo>
                    <a:pt x="19546" y="1182370"/>
                  </a:lnTo>
                  <a:lnTo>
                    <a:pt x="17006" y="1186180"/>
                  </a:lnTo>
                  <a:lnTo>
                    <a:pt x="14466" y="1191260"/>
                  </a:lnTo>
                  <a:lnTo>
                    <a:pt x="10894" y="1198125"/>
                  </a:lnTo>
                  <a:lnTo>
                    <a:pt x="337" y="1236186"/>
                  </a:lnTo>
                  <a:lnTo>
                    <a:pt x="0" y="1244381"/>
                  </a:lnTo>
                  <a:lnTo>
                    <a:pt x="496" y="1252220"/>
                  </a:lnTo>
                  <a:lnTo>
                    <a:pt x="1766" y="1257300"/>
                  </a:lnTo>
                  <a:lnTo>
                    <a:pt x="3036" y="1262380"/>
                  </a:lnTo>
                  <a:lnTo>
                    <a:pt x="20816" y="1297940"/>
                  </a:lnTo>
                  <a:lnTo>
                    <a:pt x="74156" y="1341120"/>
                  </a:lnTo>
                  <a:lnTo>
                    <a:pt x="136386" y="1380490"/>
                  </a:lnTo>
                  <a:lnTo>
                    <a:pt x="171946" y="1403350"/>
                  </a:lnTo>
                  <a:lnTo>
                    <a:pt x="188456" y="1414780"/>
                  </a:lnTo>
                  <a:lnTo>
                    <a:pt x="301486" y="1487170"/>
                  </a:lnTo>
                  <a:lnTo>
                    <a:pt x="433566" y="1572260"/>
                  </a:lnTo>
                  <a:lnTo>
                    <a:pt x="555486" y="1651000"/>
                  </a:lnTo>
                  <a:lnTo>
                    <a:pt x="611366" y="1686560"/>
                  </a:lnTo>
                  <a:lnTo>
                    <a:pt x="701536" y="1744980"/>
                  </a:lnTo>
                  <a:lnTo>
                    <a:pt x="742176" y="17703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9" name="object 10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97258" y="4319777"/>
              <a:ext cx="170434" cy="315213"/>
            </a:xfrm>
            <a:prstGeom prst="rect">
              <a:avLst/>
            </a:prstGeom>
          </p:spPr>
        </p:pic>
        <p:pic>
          <p:nvPicPr>
            <p:cNvPr id="1030" name="object 10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61367" y="4948427"/>
              <a:ext cx="105663" cy="125984"/>
            </a:xfrm>
            <a:prstGeom prst="rect">
              <a:avLst/>
            </a:prstGeom>
          </p:spPr>
        </p:pic>
        <p:sp>
          <p:nvSpPr>
            <p:cNvPr id="1031" name="object 1031"/>
            <p:cNvSpPr/>
            <p:nvPr/>
          </p:nvSpPr>
          <p:spPr>
            <a:xfrm>
              <a:off x="12038329" y="52146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12026899" y="520827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12012929" y="520065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12001499" y="519430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11987529" y="51866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1976099" y="518032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11960860" y="5177789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11951970" y="517778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89"/>
                  </a:moveTo>
                  <a:lnTo>
                    <a:pt x="5080" y="1269"/>
                  </a:ln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11944349" y="51955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507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11935460" y="520065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89"/>
                  </a:moveTo>
                  <a:lnTo>
                    <a:pt x="5080" y="6349"/>
                  </a:ln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11920220" y="520827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0"/>
                  </a:moveTo>
                  <a:lnTo>
                    <a:pt x="635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11910060" y="520318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11894820" y="519683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11883389" y="519175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0"/>
                  </a:moveTo>
                  <a:lnTo>
                    <a:pt x="1143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11870689" y="518540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11879579" y="51866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11879579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11880849" y="51866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  <a:path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11879579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187957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1880849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  <a:path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1879579" y="51904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1878310" y="51904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11878310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  <a:path w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11877039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11875770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11875770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11875770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11875770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11875770" y="51879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  <a:path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11876446" y="518739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90" y="74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11877039" y="51866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1875770" y="51866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11875770" y="51866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11878310" y="51866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11879579" y="51866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11877039" y="518795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540" y="127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11878310" y="51854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11906249" y="51993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11906249" y="52006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11906249" y="51993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11906249" y="52019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11906249" y="52019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190624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190497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1904979" y="52031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190497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11903710" y="52019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190243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190243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1902439" y="52019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1902439" y="52006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1901170" y="52006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1902439" y="51993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1903710" y="51993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1902439" y="51981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1904979" y="51993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1904979" y="51993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1903710" y="51993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2539"/>
                  </a:moveTo>
                  <a:lnTo>
                    <a:pt x="2540" y="126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3809"/>
                  </a:lnTo>
                  <a:lnTo>
                    <a:pt x="254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1904979" y="51981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1904979" y="51981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1930379" y="5208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1931649" y="52095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1930379" y="52082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0"/>
                  </a:lnTo>
                  <a:lnTo>
                    <a:pt x="1270" y="0"/>
                  </a:lnTo>
                  <a:lnTo>
                    <a:pt x="2540" y="0"/>
                  </a:lnTo>
                  <a:lnTo>
                    <a:pt x="1270" y="1270"/>
                  </a:lnTo>
                </a:path>
                <a:path w="254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1931649" y="5209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1931649" y="52108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1932920" y="5209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1931649" y="5212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1931649" y="5212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1932920" y="5212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1932920" y="5212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1931649" y="52120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1930379" y="52120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1930379" y="52133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1930379" y="52120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1929110" y="5212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1929110" y="52133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  <a:path w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11928525" y="521163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2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1929110" y="52108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11927839" y="52108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1927839" y="5212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1929110" y="5209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1930379" y="52095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1929110" y="52095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127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1929110" y="52082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11948160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11949429" y="51879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11948160" y="51879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11948160" y="51879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11949429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11950699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11950699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1195069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1195069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11951970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1195069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11950699" y="51917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11950699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11949429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11949429" y="51917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11949429" y="5193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11948160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1194688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11946889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1194688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1194688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11948160" y="518922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11946889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  <a:path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11972289" y="51765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11972289" y="51777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11973560" y="51765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11972289" y="51777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11972289" y="51790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11973560" y="51790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11972289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11971020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11971020" y="51803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11971020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11969749" y="51790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11969749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11969749" y="51803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11968479" y="51777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11969114" y="517721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57" y="406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11968479" y="51777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11969749" y="51765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11971020" y="51752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11969749" y="51752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11971020" y="51752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11972289" y="51752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11969749" y="5176520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2540" y="2539"/>
                  </a:move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254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11972289" y="51752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  <a:lnTo>
                    <a:pt x="0" y="0"/>
                  </a:lnTo>
                </a:path>
                <a:path w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1199768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11998960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11998960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11998960" y="51917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11997689" y="5193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11998960" y="5193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11998960" y="5193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11997689" y="51930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11996420" y="51930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11996420" y="51943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11996420" y="51930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11995149" y="5193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11995149" y="5193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1199514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11995149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11993879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1199387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1199514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11996420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1199514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11997689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1199768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11995149" y="519048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2540" y="2539"/>
                  </a:move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1269"/>
                  </a:lnTo>
                  <a:lnTo>
                    <a:pt x="1270" y="2539"/>
                  </a:lnTo>
                  <a:lnTo>
                    <a:pt x="254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11997689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  <a:path w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12023089" y="52044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12024360" y="52057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12024360" y="52044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12024360" y="52057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12023089" y="520700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12024360" y="52057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12023089" y="52070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12021820" y="52070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12021820" y="520827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1270" y="0"/>
                  </a:lnTo>
                  <a:lnTo>
                    <a:pt x="0" y="0"/>
                  </a:lnTo>
                </a:path>
                <a:path w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12021820" y="52070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12020549" y="52057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12020549" y="52070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12020549" y="52057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12020549" y="52044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12019279" y="52044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12020549" y="52044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12021820" y="52031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1202054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12023089" y="52031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1202308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12021820" y="520445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270" y="2539"/>
                  </a:move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1202308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11562079" y="5806439"/>
              <a:ext cx="31750" cy="25400"/>
            </a:xfrm>
            <a:custGeom>
              <a:avLst/>
              <a:gdLst/>
              <a:ahLst/>
              <a:cxnLst/>
              <a:rect l="l" t="t" r="r" b="b"/>
              <a:pathLst>
                <a:path w="31750" h="25400">
                  <a:moveTo>
                    <a:pt x="25400" y="25400"/>
                  </a:moveTo>
                  <a:lnTo>
                    <a:pt x="0" y="8890"/>
                  </a:lnTo>
                  <a:lnTo>
                    <a:pt x="6350" y="0"/>
                  </a:lnTo>
                  <a:lnTo>
                    <a:pt x="31750" y="15240"/>
                  </a:lnTo>
                  <a:lnTo>
                    <a:pt x="25400" y="254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11598910" y="5735062"/>
              <a:ext cx="331470" cy="114935"/>
            </a:xfrm>
            <a:custGeom>
              <a:avLst/>
              <a:gdLst/>
              <a:ahLst/>
              <a:cxnLst/>
              <a:rect l="l" t="t" r="r" b="b"/>
              <a:pathLst>
                <a:path w="331470" h="114935">
                  <a:moveTo>
                    <a:pt x="0" y="114557"/>
                  </a:moveTo>
                  <a:lnTo>
                    <a:pt x="73660" y="70107"/>
                  </a:lnTo>
                  <a:lnTo>
                    <a:pt x="88165" y="59888"/>
                  </a:lnTo>
                  <a:lnTo>
                    <a:pt x="103028" y="50264"/>
                  </a:lnTo>
                  <a:lnTo>
                    <a:pt x="153570" y="24467"/>
                  </a:lnTo>
                  <a:lnTo>
                    <a:pt x="194964" y="11132"/>
                  </a:lnTo>
                  <a:lnTo>
                    <a:pt x="236100" y="3294"/>
                  </a:lnTo>
                  <a:lnTo>
                    <a:pt x="276979" y="0"/>
                  </a:lnTo>
                  <a:lnTo>
                    <a:pt x="297180" y="257"/>
                  </a:lnTo>
                  <a:lnTo>
                    <a:pt x="305752" y="476"/>
                  </a:lnTo>
                  <a:lnTo>
                    <a:pt x="314325" y="1051"/>
                  </a:lnTo>
                  <a:lnTo>
                    <a:pt x="322897" y="1865"/>
                  </a:lnTo>
                  <a:lnTo>
                    <a:pt x="331470" y="2797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0" name="object 121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21337" y="5827268"/>
              <a:ext cx="221234" cy="108204"/>
            </a:xfrm>
            <a:prstGeom prst="rect">
              <a:avLst/>
            </a:prstGeom>
          </p:spPr>
        </p:pic>
        <p:pic>
          <p:nvPicPr>
            <p:cNvPr id="1211" name="object 121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012167" y="5890768"/>
              <a:ext cx="156464" cy="179324"/>
            </a:xfrm>
            <a:prstGeom prst="rect">
              <a:avLst/>
            </a:prstGeom>
          </p:spPr>
        </p:pic>
        <p:sp>
          <p:nvSpPr>
            <p:cNvPr id="1212" name="object 1212"/>
            <p:cNvSpPr/>
            <p:nvPr/>
          </p:nvSpPr>
          <p:spPr>
            <a:xfrm>
              <a:off x="12273279" y="6083300"/>
              <a:ext cx="46990" cy="204470"/>
            </a:xfrm>
            <a:custGeom>
              <a:avLst/>
              <a:gdLst/>
              <a:ahLst/>
              <a:cxnLst/>
              <a:rect l="l" t="t" r="r" b="b"/>
              <a:pathLst>
                <a:path w="46990" h="204470">
                  <a:moveTo>
                    <a:pt x="0" y="0"/>
                  </a:moveTo>
                  <a:lnTo>
                    <a:pt x="24130" y="40640"/>
                  </a:lnTo>
                  <a:lnTo>
                    <a:pt x="40917" y="86895"/>
                  </a:lnTo>
                  <a:lnTo>
                    <a:pt x="46771" y="131445"/>
                  </a:lnTo>
                  <a:lnTo>
                    <a:pt x="46990" y="140970"/>
                  </a:lnTo>
                  <a:lnTo>
                    <a:pt x="45720" y="146050"/>
                  </a:lnTo>
                  <a:lnTo>
                    <a:pt x="45720" y="151130"/>
                  </a:lnTo>
                  <a:lnTo>
                    <a:pt x="29209" y="190500"/>
                  </a:lnTo>
                  <a:lnTo>
                    <a:pt x="21590" y="198120"/>
                  </a:lnTo>
                  <a:lnTo>
                    <a:pt x="7620" y="2044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11396979" y="6073139"/>
              <a:ext cx="709930" cy="444500"/>
            </a:xfrm>
            <a:custGeom>
              <a:avLst/>
              <a:gdLst/>
              <a:ahLst/>
              <a:cxnLst/>
              <a:rect l="l" t="t" r="r" b="b"/>
              <a:pathLst>
                <a:path w="709929" h="444500">
                  <a:moveTo>
                    <a:pt x="709929" y="444500"/>
                  </a:moveTo>
                  <a:lnTo>
                    <a:pt x="171449" y="100329"/>
                  </a:lnTo>
                  <a:lnTo>
                    <a:pt x="110489" y="58420"/>
                  </a:lnTo>
                  <a:lnTo>
                    <a:pt x="78739" y="43179"/>
                  </a:lnTo>
                  <a:lnTo>
                    <a:pt x="45719" y="60960"/>
                  </a:lnTo>
                  <a:lnTo>
                    <a:pt x="11429" y="35559"/>
                  </a:lnTo>
                  <a:lnTo>
                    <a:pt x="1269" y="139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10770870" y="6070600"/>
              <a:ext cx="1309370" cy="1451610"/>
            </a:xfrm>
            <a:custGeom>
              <a:avLst/>
              <a:gdLst/>
              <a:ahLst/>
              <a:cxnLst/>
              <a:rect l="l" t="t" r="r" b="b"/>
              <a:pathLst>
                <a:path w="1309370" h="1451609">
                  <a:moveTo>
                    <a:pt x="1309370" y="389889"/>
                  </a:moveTo>
                  <a:lnTo>
                    <a:pt x="1191260" y="314959"/>
                  </a:lnTo>
                  <a:lnTo>
                    <a:pt x="1066800" y="234949"/>
                  </a:lnTo>
                  <a:lnTo>
                    <a:pt x="960120" y="165099"/>
                  </a:lnTo>
                  <a:lnTo>
                    <a:pt x="819150" y="74929"/>
                  </a:lnTo>
                  <a:lnTo>
                    <a:pt x="754380" y="34289"/>
                  </a:lnTo>
                  <a:lnTo>
                    <a:pt x="746521" y="28078"/>
                  </a:lnTo>
                  <a:lnTo>
                    <a:pt x="738187" y="22701"/>
                  </a:lnTo>
                  <a:lnTo>
                    <a:pt x="729376" y="18037"/>
                  </a:lnTo>
                  <a:lnTo>
                    <a:pt x="720090" y="13969"/>
                  </a:lnTo>
                  <a:lnTo>
                    <a:pt x="712470" y="10596"/>
                  </a:lnTo>
                  <a:lnTo>
                    <a:pt x="673100" y="952"/>
                  </a:lnTo>
                  <a:lnTo>
                    <a:pt x="656590" y="0"/>
                  </a:lnTo>
                  <a:lnTo>
                    <a:pt x="648950" y="19"/>
                  </a:lnTo>
                  <a:lnTo>
                    <a:pt x="609600" y="5079"/>
                  </a:lnTo>
                  <a:lnTo>
                    <a:pt x="601980" y="7619"/>
                  </a:lnTo>
                  <a:lnTo>
                    <a:pt x="594360" y="10159"/>
                  </a:lnTo>
                  <a:lnTo>
                    <a:pt x="586740" y="12699"/>
                  </a:lnTo>
                  <a:lnTo>
                    <a:pt x="579120" y="16509"/>
                  </a:lnTo>
                  <a:lnTo>
                    <a:pt x="543460" y="39290"/>
                  </a:lnTo>
                  <a:lnTo>
                    <a:pt x="516255" y="69373"/>
                  </a:lnTo>
                  <a:lnTo>
                    <a:pt x="478790" y="128269"/>
                  </a:lnTo>
                  <a:lnTo>
                    <a:pt x="410210" y="236219"/>
                  </a:lnTo>
                  <a:lnTo>
                    <a:pt x="383540" y="276859"/>
                  </a:lnTo>
                  <a:lnTo>
                    <a:pt x="375920" y="290829"/>
                  </a:lnTo>
                  <a:lnTo>
                    <a:pt x="314960" y="384809"/>
                  </a:lnTo>
                  <a:lnTo>
                    <a:pt x="303530" y="402589"/>
                  </a:lnTo>
                  <a:lnTo>
                    <a:pt x="267970" y="461009"/>
                  </a:lnTo>
                  <a:lnTo>
                    <a:pt x="242570" y="500379"/>
                  </a:lnTo>
                  <a:lnTo>
                    <a:pt x="233680" y="514349"/>
                  </a:lnTo>
                  <a:lnTo>
                    <a:pt x="191770" y="580389"/>
                  </a:lnTo>
                  <a:lnTo>
                    <a:pt x="180340" y="596899"/>
                  </a:lnTo>
                  <a:lnTo>
                    <a:pt x="160020" y="627379"/>
                  </a:lnTo>
                  <a:lnTo>
                    <a:pt x="151467" y="640516"/>
                  </a:lnTo>
                  <a:lnTo>
                    <a:pt x="143033" y="653414"/>
                  </a:lnTo>
                  <a:lnTo>
                    <a:pt x="134838" y="666313"/>
                  </a:lnTo>
                  <a:lnTo>
                    <a:pt x="127000" y="679449"/>
                  </a:lnTo>
                  <a:lnTo>
                    <a:pt x="117475" y="697527"/>
                  </a:lnTo>
                  <a:lnTo>
                    <a:pt x="107950" y="715486"/>
                  </a:lnTo>
                  <a:lnTo>
                    <a:pt x="98425" y="733206"/>
                  </a:lnTo>
                  <a:lnTo>
                    <a:pt x="88900" y="750569"/>
                  </a:lnTo>
                  <a:lnTo>
                    <a:pt x="86360" y="755649"/>
                  </a:lnTo>
                  <a:lnTo>
                    <a:pt x="83820" y="759459"/>
                  </a:lnTo>
                  <a:lnTo>
                    <a:pt x="81280" y="764539"/>
                  </a:lnTo>
                  <a:lnTo>
                    <a:pt x="77489" y="771207"/>
                  </a:lnTo>
                  <a:lnTo>
                    <a:pt x="73818" y="777874"/>
                  </a:lnTo>
                  <a:lnTo>
                    <a:pt x="70385" y="784542"/>
                  </a:lnTo>
                  <a:lnTo>
                    <a:pt x="67310" y="791209"/>
                  </a:lnTo>
                  <a:lnTo>
                    <a:pt x="64770" y="796289"/>
                  </a:lnTo>
                  <a:lnTo>
                    <a:pt x="63500" y="800099"/>
                  </a:lnTo>
                  <a:lnTo>
                    <a:pt x="62230" y="805179"/>
                  </a:lnTo>
                  <a:lnTo>
                    <a:pt x="53597" y="827643"/>
                  </a:lnTo>
                  <a:lnTo>
                    <a:pt x="43656" y="849629"/>
                  </a:lnTo>
                  <a:lnTo>
                    <a:pt x="33476" y="871616"/>
                  </a:lnTo>
                  <a:lnTo>
                    <a:pt x="24130" y="894079"/>
                  </a:lnTo>
                  <a:lnTo>
                    <a:pt x="10735" y="938549"/>
                  </a:lnTo>
                  <a:lnTo>
                    <a:pt x="1905" y="988059"/>
                  </a:lnTo>
                  <a:lnTo>
                    <a:pt x="0" y="1022349"/>
                  </a:lnTo>
                  <a:lnTo>
                    <a:pt x="1190" y="1036637"/>
                  </a:lnTo>
                  <a:lnTo>
                    <a:pt x="7620" y="1079499"/>
                  </a:lnTo>
                  <a:lnTo>
                    <a:pt x="17303" y="1116647"/>
                  </a:lnTo>
                  <a:lnTo>
                    <a:pt x="31750" y="1151889"/>
                  </a:lnTo>
                  <a:lnTo>
                    <a:pt x="37941" y="1166891"/>
                  </a:lnTo>
                  <a:lnTo>
                    <a:pt x="62230" y="1209039"/>
                  </a:lnTo>
                  <a:lnTo>
                    <a:pt x="89554" y="1241186"/>
                  </a:lnTo>
                  <a:lnTo>
                    <a:pt x="118903" y="1268412"/>
                  </a:lnTo>
                  <a:lnTo>
                    <a:pt x="139700" y="1283970"/>
                  </a:lnTo>
                  <a:lnTo>
                    <a:pt x="143510" y="1287780"/>
                  </a:lnTo>
                  <a:lnTo>
                    <a:pt x="147320" y="1290320"/>
                  </a:lnTo>
                  <a:lnTo>
                    <a:pt x="151130" y="1292859"/>
                  </a:lnTo>
                  <a:lnTo>
                    <a:pt x="252730" y="1360170"/>
                  </a:lnTo>
                  <a:lnTo>
                    <a:pt x="340360" y="1418589"/>
                  </a:lnTo>
                  <a:lnTo>
                    <a:pt x="389890" y="14516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10766802" y="6065520"/>
              <a:ext cx="1316355" cy="1460500"/>
            </a:xfrm>
            <a:custGeom>
              <a:avLst/>
              <a:gdLst/>
              <a:ahLst/>
              <a:cxnLst/>
              <a:rect l="l" t="t" r="r" b="b"/>
              <a:pathLst>
                <a:path w="1316354" h="1460500">
                  <a:moveTo>
                    <a:pt x="1315977" y="392429"/>
                  </a:moveTo>
                  <a:lnTo>
                    <a:pt x="1199137" y="314959"/>
                  </a:lnTo>
                  <a:lnTo>
                    <a:pt x="1073407" y="236219"/>
                  </a:lnTo>
                  <a:lnTo>
                    <a:pt x="966727" y="166369"/>
                  </a:lnTo>
                  <a:lnTo>
                    <a:pt x="825757" y="76199"/>
                  </a:lnTo>
                  <a:lnTo>
                    <a:pt x="760987" y="35559"/>
                  </a:lnTo>
                  <a:lnTo>
                    <a:pt x="752395" y="30063"/>
                  </a:lnTo>
                  <a:lnTo>
                    <a:pt x="717807" y="11469"/>
                  </a:lnTo>
                  <a:lnTo>
                    <a:pt x="677802" y="317"/>
                  </a:lnTo>
                  <a:lnTo>
                    <a:pt x="660657" y="0"/>
                  </a:lnTo>
                  <a:lnTo>
                    <a:pt x="652839" y="19"/>
                  </a:lnTo>
                  <a:lnTo>
                    <a:pt x="612397" y="5079"/>
                  </a:lnTo>
                  <a:lnTo>
                    <a:pt x="604777" y="7619"/>
                  </a:lnTo>
                  <a:lnTo>
                    <a:pt x="597157" y="10159"/>
                  </a:lnTo>
                  <a:lnTo>
                    <a:pt x="589537" y="12699"/>
                  </a:lnTo>
                  <a:lnTo>
                    <a:pt x="583187" y="16509"/>
                  </a:lnTo>
                  <a:lnTo>
                    <a:pt x="574833" y="20558"/>
                  </a:lnTo>
                  <a:lnTo>
                    <a:pt x="538420" y="46037"/>
                  </a:lnTo>
                  <a:lnTo>
                    <a:pt x="527307" y="58419"/>
                  </a:lnTo>
                  <a:lnTo>
                    <a:pt x="521811" y="64908"/>
                  </a:lnTo>
                  <a:lnTo>
                    <a:pt x="516671" y="71278"/>
                  </a:lnTo>
                  <a:lnTo>
                    <a:pt x="511770" y="77886"/>
                  </a:lnTo>
                  <a:lnTo>
                    <a:pt x="506987" y="85089"/>
                  </a:lnTo>
                  <a:lnTo>
                    <a:pt x="484127" y="124459"/>
                  </a:lnTo>
                  <a:lnTo>
                    <a:pt x="475237" y="138429"/>
                  </a:lnTo>
                  <a:lnTo>
                    <a:pt x="410467" y="240029"/>
                  </a:lnTo>
                  <a:lnTo>
                    <a:pt x="385067" y="279399"/>
                  </a:lnTo>
                  <a:lnTo>
                    <a:pt x="374907" y="294639"/>
                  </a:lnTo>
                  <a:lnTo>
                    <a:pt x="315217" y="387349"/>
                  </a:lnTo>
                  <a:lnTo>
                    <a:pt x="303787" y="405129"/>
                  </a:lnTo>
                  <a:lnTo>
                    <a:pt x="266957" y="464819"/>
                  </a:lnTo>
                  <a:lnTo>
                    <a:pt x="242827" y="502919"/>
                  </a:lnTo>
                  <a:lnTo>
                    <a:pt x="232667" y="516889"/>
                  </a:lnTo>
                  <a:lnTo>
                    <a:pt x="192027" y="581659"/>
                  </a:lnTo>
                  <a:lnTo>
                    <a:pt x="180597" y="599439"/>
                  </a:lnTo>
                  <a:lnTo>
                    <a:pt x="160277" y="629919"/>
                  </a:lnTo>
                  <a:lnTo>
                    <a:pt x="152677" y="642104"/>
                  </a:lnTo>
                  <a:lnTo>
                    <a:pt x="145196" y="654049"/>
                  </a:lnTo>
                  <a:lnTo>
                    <a:pt x="137953" y="665995"/>
                  </a:lnTo>
                  <a:lnTo>
                    <a:pt x="131067" y="678179"/>
                  </a:lnTo>
                  <a:lnTo>
                    <a:pt x="129797" y="680719"/>
                  </a:lnTo>
                  <a:lnTo>
                    <a:pt x="127257" y="684529"/>
                  </a:lnTo>
                  <a:lnTo>
                    <a:pt x="125987" y="687069"/>
                  </a:lnTo>
                  <a:lnTo>
                    <a:pt x="116482" y="703996"/>
                  </a:lnTo>
                  <a:lnTo>
                    <a:pt x="107096" y="720566"/>
                  </a:lnTo>
                  <a:lnTo>
                    <a:pt x="97948" y="736897"/>
                  </a:lnTo>
                  <a:lnTo>
                    <a:pt x="89157" y="753109"/>
                  </a:lnTo>
                  <a:lnTo>
                    <a:pt x="86617" y="758189"/>
                  </a:lnTo>
                  <a:lnTo>
                    <a:pt x="84077" y="761999"/>
                  </a:lnTo>
                  <a:lnTo>
                    <a:pt x="81537" y="767079"/>
                  </a:lnTo>
                  <a:lnTo>
                    <a:pt x="77747" y="773767"/>
                  </a:lnTo>
                  <a:lnTo>
                    <a:pt x="74076" y="780573"/>
                  </a:lnTo>
                  <a:lnTo>
                    <a:pt x="70643" y="787618"/>
                  </a:lnTo>
                  <a:lnTo>
                    <a:pt x="67567" y="795019"/>
                  </a:lnTo>
                  <a:lnTo>
                    <a:pt x="65027" y="798829"/>
                  </a:lnTo>
                  <a:lnTo>
                    <a:pt x="63757" y="802639"/>
                  </a:lnTo>
                  <a:lnTo>
                    <a:pt x="61217" y="807719"/>
                  </a:lnTo>
                  <a:lnTo>
                    <a:pt x="50978" y="829845"/>
                  </a:lnTo>
                  <a:lnTo>
                    <a:pt x="31928" y="875049"/>
                  </a:lnTo>
                  <a:lnTo>
                    <a:pt x="18395" y="912395"/>
                  </a:lnTo>
                  <a:lnTo>
                    <a:pt x="6607" y="957579"/>
                  </a:lnTo>
                  <a:lnTo>
                    <a:pt x="0" y="1009550"/>
                  </a:lnTo>
                  <a:lnTo>
                    <a:pt x="257" y="1027429"/>
                  </a:lnTo>
                  <a:lnTo>
                    <a:pt x="4008" y="1070828"/>
                  </a:lnTo>
                  <a:lnTo>
                    <a:pt x="16291" y="1123156"/>
                  </a:lnTo>
                  <a:lnTo>
                    <a:pt x="30737" y="1159509"/>
                  </a:lnTo>
                  <a:lnTo>
                    <a:pt x="53419" y="1201300"/>
                  </a:lnTo>
                  <a:lnTo>
                    <a:pt x="79950" y="1237932"/>
                  </a:lnTo>
                  <a:lnTo>
                    <a:pt x="108882" y="1269107"/>
                  </a:lnTo>
                  <a:lnTo>
                    <a:pt x="139957" y="1292859"/>
                  </a:lnTo>
                  <a:lnTo>
                    <a:pt x="143767" y="1295399"/>
                  </a:lnTo>
                  <a:lnTo>
                    <a:pt x="147577" y="1299209"/>
                  </a:lnTo>
                  <a:lnTo>
                    <a:pt x="151387" y="1300479"/>
                  </a:lnTo>
                  <a:lnTo>
                    <a:pt x="254257" y="1369059"/>
                  </a:lnTo>
                  <a:lnTo>
                    <a:pt x="338077" y="1423669"/>
                  </a:lnTo>
                  <a:lnTo>
                    <a:pt x="346967" y="1430019"/>
                  </a:lnTo>
                  <a:lnTo>
                    <a:pt x="392687" y="146049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10756899" y="6055359"/>
              <a:ext cx="1332230" cy="1479550"/>
            </a:xfrm>
            <a:custGeom>
              <a:avLst/>
              <a:gdLst/>
              <a:ahLst/>
              <a:cxnLst/>
              <a:rect l="l" t="t" r="r" b="b"/>
              <a:pathLst>
                <a:path w="1332229" h="1479550">
                  <a:moveTo>
                    <a:pt x="1332229" y="393700"/>
                  </a:moveTo>
                  <a:lnTo>
                    <a:pt x="1214119" y="317500"/>
                  </a:lnTo>
                  <a:lnTo>
                    <a:pt x="1089659" y="237490"/>
                  </a:lnTo>
                  <a:lnTo>
                    <a:pt x="980439" y="167640"/>
                  </a:lnTo>
                  <a:lnTo>
                    <a:pt x="842009" y="78739"/>
                  </a:lnTo>
                  <a:lnTo>
                    <a:pt x="775969" y="35560"/>
                  </a:lnTo>
                  <a:lnTo>
                    <a:pt x="739139" y="16510"/>
                  </a:lnTo>
                  <a:lnTo>
                    <a:pt x="731321" y="12918"/>
                  </a:lnTo>
                  <a:lnTo>
                    <a:pt x="688974" y="952"/>
                  </a:lnTo>
                  <a:lnTo>
                    <a:pt x="670559" y="0"/>
                  </a:lnTo>
                  <a:lnTo>
                    <a:pt x="662185" y="19"/>
                  </a:lnTo>
                  <a:lnTo>
                    <a:pt x="654049" y="158"/>
                  </a:lnTo>
                  <a:lnTo>
                    <a:pt x="645914" y="535"/>
                  </a:lnTo>
                  <a:lnTo>
                    <a:pt x="637539" y="1270"/>
                  </a:lnTo>
                  <a:lnTo>
                    <a:pt x="630892" y="2976"/>
                  </a:lnTo>
                  <a:lnTo>
                    <a:pt x="624363" y="4444"/>
                  </a:lnTo>
                  <a:lnTo>
                    <a:pt x="618073" y="5913"/>
                  </a:lnTo>
                  <a:lnTo>
                    <a:pt x="612139" y="7620"/>
                  </a:lnTo>
                  <a:lnTo>
                    <a:pt x="605492" y="10279"/>
                  </a:lnTo>
                  <a:lnTo>
                    <a:pt x="598963" y="12700"/>
                  </a:lnTo>
                  <a:lnTo>
                    <a:pt x="561558" y="32603"/>
                  </a:lnTo>
                  <a:lnTo>
                    <a:pt x="528319" y="62229"/>
                  </a:lnTo>
                  <a:lnTo>
                    <a:pt x="480059" y="134620"/>
                  </a:lnTo>
                  <a:lnTo>
                    <a:pt x="411479" y="243840"/>
                  </a:lnTo>
                  <a:lnTo>
                    <a:pt x="386079" y="284480"/>
                  </a:lnTo>
                  <a:lnTo>
                    <a:pt x="375919" y="298450"/>
                  </a:lnTo>
                  <a:lnTo>
                    <a:pt x="316229" y="392430"/>
                  </a:lnTo>
                  <a:lnTo>
                    <a:pt x="304799" y="410209"/>
                  </a:lnTo>
                  <a:lnTo>
                    <a:pt x="267969" y="469900"/>
                  </a:lnTo>
                  <a:lnTo>
                    <a:pt x="243839" y="508000"/>
                  </a:lnTo>
                  <a:lnTo>
                    <a:pt x="233679" y="521970"/>
                  </a:lnTo>
                  <a:lnTo>
                    <a:pt x="193039" y="585470"/>
                  </a:lnTo>
                  <a:lnTo>
                    <a:pt x="182879" y="601980"/>
                  </a:lnTo>
                  <a:lnTo>
                    <a:pt x="161289" y="636270"/>
                  </a:lnTo>
                  <a:lnTo>
                    <a:pt x="153689" y="647719"/>
                  </a:lnTo>
                  <a:lnTo>
                    <a:pt x="146208" y="659288"/>
                  </a:lnTo>
                  <a:lnTo>
                    <a:pt x="138965" y="671095"/>
                  </a:lnTo>
                  <a:lnTo>
                    <a:pt x="132079" y="683260"/>
                  </a:lnTo>
                  <a:lnTo>
                    <a:pt x="129539" y="685800"/>
                  </a:lnTo>
                  <a:lnTo>
                    <a:pt x="128269" y="688340"/>
                  </a:lnTo>
                  <a:lnTo>
                    <a:pt x="125729" y="692150"/>
                  </a:lnTo>
                  <a:lnTo>
                    <a:pt x="116403" y="708540"/>
                  </a:lnTo>
                  <a:lnTo>
                    <a:pt x="107314" y="725169"/>
                  </a:lnTo>
                  <a:lnTo>
                    <a:pt x="98226" y="741799"/>
                  </a:lnTo>
                  <a:lnTo>
                    <a:pt x="88899" y="758190"/>
                  </a:lnTo>
                  <a:lnTo>
                    <a:pt x="87629" y="763270"/>
                  </a:lnTo>
                  <a:lnTo>
                    <a:pt x="85089" y="767080"/>
                  </a:lnTo>
                  <a:lnTo>
                    <a:pt x="82549" y="772160"/>
                  </a:lnTo>
                  <a:lnTo>
                    <a:pt x="78759" y="779025"/>
                  </a:lnTo>
                  <a:lnTo>
                    <a:pt x="75088" y="786130"/>
                  </a:lnTo>
                  <a:lnTo>
                    <a:pt x="71655" y="793234"/>
                  </a:lnTo>
                  <a:lnTo>
                    <a:pt x="68579" y="800100"/>
                  </a:lnTo>
                  <a:lnTo>
                    <a:pt x="66039" y="805180"/>
                  </a:lnTo>
                  <a:lnTo>
                    <a:pt x="63499" y="808990"/>
                  </a:lnTo>
                  <a:lnTo>
                    <a:pt x="62229" y="814069"/>
                  </a:lnTo>
                  <a:lnTo>
                    <a:pt x="52208" y="834310"/>
                  </a:lnTo>
                  <a:lnTo>
                    <a:pt x="34547" y="876220"/>
                  </a:lnTo>
                  <a:lnTo>
                    <a:pt x="20994" y="914300"/>
                  </a:lnTo>
                  <a:lnTo>
                    <a:pt x="6349" y="965200"/>
                  </a:lnTo>
                  <a:lnTo>
                    <a:pt x="277" y="1021099"/>
                  </a:lnTo>
                  <a:lnTo>
                    <a:pt x="0" y="1040130"/>
                  </a:lnTo>
                  <a:lnTo>
                    <a:pt x="456" y="1054615"/>
                  </a:lnTo>
                  <a:lnTo>
                    <a:pt x="6349" y="1098550"/>
                  </a:lnTo>
                  <a:lnTo>
                    <a:pt x="16668" y="1137602"/>
                  </a:lnTo>
                  <a:lnTo>
                    <a:pt x="31749" y="1174750"/>
                  </a:lnTo>
                  <a:lnTo>
                    <a:pt x="54967" y="1217076"/>
                  </a:lnTo>
                  <a:lnTo>
                    <a:pt x="81597" y="1254442"/>
                  </a:lnTo>
                  <a:lnTo>
                    <a:pt x="112077" y="1285656"/>
                  </a:lnTo>
                  <a:lnTo>
                    <a:pt x="143509" y="1311910"/>
                  </a:lnTo>
                  <a:lnTo>
                    <a:pt x="148589" y="1314450"/>
                  </a:lnTo>
                  <a:lnTo>
                    <a:pt x="152399" y="1318260"/>
                  </a:lnTo>
                  <a:lnTo>
                    <a:pt x="156209" y="1320800"/>
                  </a:lnTo>
                  <a:lnTo>
                    <a:pt x="259079" y="1388110"/>
                  </a:lnTo>
                  <a:lnTo>
                    <a:pt x="341629" y="1442720"/>
                  </a:lnTo>
                  <a:lnTo>
                    <a:pt x="351789" y="1449070"/>
                  </a:lnTo>
                  <a:lnTo>
                    <a:pt x="397509" y="14795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11075670" y="6348729"/>
              <a:ext cx="92710" cy="128270"/>
            </a:xfrm>
            <a:custGeom>
              <a:avLst/>
              <a:gdLst/>
              <a:ahLst/>
              <a:cxnLst/>
              <a:rect l="l" t="t" r="r" b="b"/>
              <a:pathLst>
                <a:path w="92709" h="128270">
                  <a:moveTo>
                    <a:pt x="0" y="125729"/>
                  </a:moveTo>
                  <a:lnTo>
                    <a:pt x="5080" y="128269"/>
                  </a:lnTo>
                  <a:lnTo>
                    <a:pt x="45720" y="128269"/>
                  </a:lnTo>
                  <a:lnTo>
                    <a:pt x="92710" y="41909"/>
                  </a:lnTo>
                  <a:lnTo>
                    <a:pt x="85090" y="3809"/>
                  </a:lnTo>
                  <a:lnTo>
                    <a:pt x="800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8" name="object 12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949177" y="6567677"/>
              <a:ext cx="161544" cy="212344"/>
            </a:xfrm>
            <a:prstGeom prst="rect">
              <a:avLst/>
            </a:prstGeom>
          </p:spPr>
        </p:pic>
        <p:sp>
          <p:nvSpPr>
            <p:cNvPr id="1219" name="object 1219"/>
            <p:cNvSpPr/>
            <p:nvPr/>
          </p:nvSpPr>
          <p:spPr>
            <a:xfrm>
              <a:off x="11396979" y="6071870"/>
              <a:ext cx="91440" cy="22860"/>
            </a:xfrm>
            <a:custGeom>
              <a:avLst/>
              <a:gdLst/>
              <a:ahLst/>
              <a:cxnLst/>
              <a:rect l="l" t="t" r="r" b="b"/>
              <a:pathLst>
                <a:path w="91440" h="22860">
                  <a:moveTo>
                    <a:pt x="0" y="2539"/>
                  </a:moveTo>
                  <a:lnTo>
                    <a:pt x="7620" y="1269"/>
                  </a:lnTo>
                  <a:lnTo>
                    <a:pt x="13970" y="0"/>
                  </a:lnTo>
                  <a:lnTo>
                    <a:pt x="21590" y="0"/>
                  </a:lnTo>
                  <a:lnTo>
                    <a:pt x="29011" y="39"/>
                  </a:lnTo>
                  <a:lnTo>
                    <a:pt x="36195" y="317"/>
                  </a:lnTo>
                  <a:lnTo>
                    <a:pt x="43378" y="1071"/>
                  </a:lnTo>
                  <a:lnTo>
                    <a:pt x="50800" y="2539"/>
                  </a:lnTo>
                  <a:lnTo>
                    <a:pt x="57150" y="2539"/>
                  </a:lnTo>
                  <a:lnTo>
                    <a:pt x="64769" y="5079"/>
                  </a:lnTo>
                  <a:lnTo>
                    <a:pt x="72390" y="6349"/>
                  </a:lnTo>
                  <a:lnTo>
                    <a:pt x="78740" y="8889"/>
                  </a:lnTo>
                  <a:lnTo>
                    <a:pt x="85090" y="11429"/>
                  </a:lnTo>
                  <a:lnTo>
                    <a:pt x="91440" y="13969"/>
                  </a:lnTo>
                  <a:lnTo>
                    <a:pt x="86360" y="22859"/>
                  </a:lnTo>
                  <a:lnTo>
                    <a:pt x="81280" y="20319"/>
                  </a:lnTo>
                  <a:lnTo>
                    <a:pt x="74930" y="19049"/>
                  </a:lnTo>
                  <a:lnTo>
                    <a:pt x="68580" y="16509"/>
                  </a:lnTo>
                  <a:lnTo>
                    <a:pt x="62230" y="15239"/>
                  </a:lnTo>
                  <a:lnTo>
                    <a:pt x="55880" y="13969"/>
                  </a:lnTo>
                  <a:lnTo>
                    <a:pt x="48260" y="12699"/>
                  </a:lnTo>
                  <a:lnTo>
                    <a:pt x="43180" y="11429"/>
                  </a:lnTo>
                  <a:lnTo>
                    <a:pt x="36830" y="11429"/>
                  </a:lnTo>
                  <a:lnTo>
                    <a:pt x="30480" y="11429"/>
                  </a:lnTo>
                  <a:lnTo>
                    <a:pt x="24130" y="11429"/>
                  </a:lnTo>
                  <a:lnTo>
                    <a:pt x="17780" y="11429"/>
                  </a:lnTo>
                  <a:lnTo>
                    <a:pt x="12700" y="11429"/>
                  </a:lnTo>
                  <a:lnTo>
                    <a:pt x="8890" y="11429"/>
                  </a:lnTo>
                  <a:lnTo>
                    <a:pt x="5080" y="12699"/>
                  </a:lnTo>
                  <a:lnTo>
                    <a:pt x="2540" y="12699"/>
                  </a:ln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10965179" y="5822950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0" y="22860"/>
                  </a:moveTo>
                  <a:lnTo>
                    <a:pt x="22860" y="36830"/>
                  </a:lnTo>
                  <a:lnTo>
                    <a:pt x="36830" y="13970"/>
                  </a:lnTo>
                  <a:lnTo>
                    <a:pt x="13970" y="0"/>
                  </a:ln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11111229" y="5830570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60">
                  <a:moveTo>
                    <a:pt x="2540" y="22860"/>
                  </a:moveTo>
                  <a:lnTo>
                    <a:pt x="0" y="1270"/>
                  </a:lnTo>
                  <a:lnTo>
                    <a:pt x="10160" y="0"/>
                  </a:lnTo>
                  <a:lnTo>
                    <a:pt x="12700" y="21590"/>
                  </a:lnTo>
                  <a:lnTo>
                    <a:pt x="254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10143489" y="725804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17779" y="12700"/>
                  </a:moveTo>
                  <a:lnTo>
                    <a:pt x="6349" y="508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9444989" y="9316720"/>
              <a:ext cx="539750" cy="353060"/>
            </a:xfrm>
            <a:custGeom>
              <a:avLst/>
              <a:gdLst/>
              <a:ahLst/>
              <a:cxnLst/>
              <a:rect l="l" t="t" r="r" b="b"/>
              <a:pathLst>
                <a:path w="539750" h="353059">
                  <a:moveTo>
                    <a:pt x="539750" y="353059"/>
                  </a:moveTo>
                  <a:lnTo>
                    <a:pt x="426720" y="279399"/>
                  </a:lnTo>
                  <a:lnTo>
                    <a:pt x="320040" y="213359"/>
                  </a:lnTo>
                  <a:lnTo>
                    <a:pt x="304800" y="203199"/>
                  </a:lnTo>
                  <a:lnTo>
                    <a:pt x="298450" y="194309"/>
                  </a:lnTo>
                  <a:lnTo>
                    <a:pt x="237490" y="154939"/>
                  </a:lnTo>
                  <a:lnTo>
                    <a:pt x="121920" y="83819"/>
                  </a:lnTo>
                  <a:lnTo>
                    <a:pt x="33020" y="29209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4" name="object 122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42677" y="9397237"/>
              <a:ext cx="288544" cy="226314"/>
            </a:xfrm>
            <a:prstGeom prst="rect">
              <a:avLst/>
            </a:prstGeom>
          </p:spPr>
        </p:pic>
        <p:sp>
          <p:nvSpPr>
            <p:cNvPr id="1225" name="object 1225"/>
            <p:cNvSpPr/>
            <p:nvPr/>
          </p:nvSpPr>
          <p:spPr>
            <a:xfrm>
              <a:off x="9400539" y="9239249"/>
              <a:ext cx="313690" cy="229870"/>
            </a:xfrm>
            <a:custGeom>
              <a:avLst/>
              <a:gdLst/>
              <a:ahLst/>
              <a:cxnLst/>
              <a:rect l="l" t="t" r="r" b="b"/>
              <a:pathLst>
                <a:path w="313690" h="229870">
                  <a:moveTo>
                    <a:pt x="281940" y="229870"/>
                  </a:moveTo>
                  <a:lnTo>
                    <a:pt x="313690" y="190500"/>
                  </a:lnTo>
                  <a:lnTo>
                    <a:pt x="295910" y="179070"/>
                  </a:lnTo>
                  <a:lnTo>
                    <a:pt x="196850" y="115570"/>
                  </a:lnTo>
                  <a:lnTo>
                    <a:pt x="113030" y="62230"/>
                  </a:lnTo>
                  <a:lnTo>
                    <a:pt x="43180" y="17780"/>
                  </a:lnTo>
                  <a:lnTo>
                    <a:pt x="16510" y="0"/>
                  </a:ln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9431020" y="8793479"/>
              <a:ext cx="312420" cy="613410"/>
            </a:xfrm>
            <a:custGeom>
              <a:avLst/>
              <a:gdLst/>
              <a:ahLst/>
              <a:cxnLst/>
              <a:rect l="l" t="t" r="r" b="b"/>
              <a:pathLst>
                <a:path w="312420" h="613409">
                  <a:moveTo>
                    <a:pt x="312420" y="588010"/>
                  </a:moveTo>
                  <a:lnTo>
                    <a:pt x="297180" y="613410"/>
                  </a:lnTo>
                  <a:lnTo>
                    <a:pt x="180340" y="538480"/>
                  </a:lnTo>
                  <a:lnTo>
                    <a:pt x="95250" y="483870"/>
                  </a:lnTo>
                  <a:lnTo>
                    <a:pt x="0" y="422910"/>
                  </a:lnTo>
                  <a:lnTo>
                    <a:pt x="30480" y="373380"/>
                  </a:lnTo>
                  <a:lnTo>
                    <a:pt x="34290" y="368300"/>
                  </a:lnTo>
                  <a:lnTo>
                    <a:pt x="129540" y="219710"/>
                  </a:lnTo>
                  <a:lnTo>
                    <a:pt x="229870" y="64770"/>
                  </a:lnTo>
                  <a:lnTo>
                    <a:pt x="269240" y="0"/>
                  </a:lnTo>
                  <a:lnTo>
                    <a:pt x="300990" y="203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9385299" y="7742515"/>
              <a:ext cx="1569720" cy="1573530"/>
            </a:xfrm>
            <a:custGeom>
              <a:avLst/>
              <a:gdLst/>
              <a:ahLst/>
              <a:cxnLst/>
              <a:rect l="l" t="t" r="r" b="b"/>
              <a:pathLst>
                <a:path w="1569720" h="1573529">
                  <a:moveTo>
                    <a:pt x="58420" y="1572934"/>
                  </a:moveTo>
                  <a:lnTo>
                    <a:pt x="52705" y="1567219"/>
                  </a:lnTo>
                  <a:lnTo>
                    <a:pt x="46990" y="1561504"/>
                  </a:lnTo>
                  <a:lnTo>
                    <a:pt x="41275" y="1555789"/>
                  </a:lnTo>
                  <a:lnTo>
                    <a:pt x="35560" y="1550074"/>
                  </a:lnTo>
                  <a:lnTo>
                    <a:pt x="30480" y="1546264"/>
                  </a:lnTo>
                  <a:lnTo>
                    <a:pt x="26670" y="1541184"/>
                  </a:lnTo>
                  <a:lnTo>
                    <a:pt x="22860" y="1536104"/>
                  </a:lnTo>
                  <a:lnTo>
                    <a:pt x="19050" y="1532294"/>
                  </a:lnTo>
                  <a:lnTo>
                    <a:pt x="16510" y="1528484"/>
                  </a:lnTo>
                  <a:lnTo>
                    <a:pt x="535" y="1487328"/>
                  </a:lnTo>
                  <a:lnTo>
                    <a:pt x="0" y="1466254"/>
                  </a:lnTo>
                  <a:lnTo>
                    <a:pt x="0" y="1458634"/>
                  </a:lnTo>
                  <a:lnTo>
                    <a:pt x="1270" y="1452284"/>
                  </a:lnTo>
                  <a:lnTo>
                    <a:pt x="1270" y="1444664"/>
                  </a:lnTo>
                  <a:lnTo>
                    <a:pt x="2540" y="1438314"/>
                  </a:lnTo>
                  <a:lnTo>
                    <a:pt x="2540" y="1431964"/>
                  </a:lnTo>
                  <a:lnTo>
                    <a:pt x="3810" y="1425614"/>
                  </a:lnTo>
                  <a:lnTo>
                    <a:pt x="5933" y="1418014"/>
                  </a:lnTo>
                  <a:lnTo>
                    <a:pt x="8413" y="1410533"/>
                  </a:lnTo>
                  <a:lnTo>
                    <a:pt x="11132" y="1403290"/>
                  </a:lnTo>
                  <a:lnTo>
                    <a:pt x="13970" y="1396404"/>
                  </a:lnTo>
                  <a:lnTo>
                    <a:pt x="16510" y="1390054"/>
                  </a:lnTo>
                  <a:lnTo>
                    <a:pt x="20320" y="1384974"/>
                  </a:lnTo>
                  <a:lnTo>
                    <a:pt x="22860" y="1378624"/>
                  </a:lnTo>
                  <a:lnTo>
                    <a:pt x="116840" y="1231304"/>
                  </a:lnTo>
                  <a:lnTo>
                    <a:pt x="218440" y="1072554"/>
                  </a:lnTo>
                  <a:lnTo>
                    <a:pt x="266700" y="996354"/>
                  </a:lnTo>
                  <a:lnTo>
                    <a:pt x="300990" y="943014"/>
                  </a:lnTo>
                  <a:lnTo>
                    <a:pt x="394970" y="796964"/>
                  </a:lnTo>
                  <a:lnTo>
                    <a:pt x="504190" y="644564"/>
                  </a:lnTo>
                  <a:lnTo>
                    <a:pt x="596900" y="518834"/>
                  </a:lnTo>
                  <a:lnTo>
                    <a:pt x="726440" y="343574"/>
                  </a:lnTo>
                  <a:lnTo>
                    <a:pt x="758190" y="301664"/>
                  </a:lnTo>
                  <a:lnTo>
                    <a:pt x="765810" y="290234"/>
                  </a:lnTo>
                  <a:lnTo>
                    <a:pt x="783590" y="267374"/>
                  </a:lnTo>
                  <a:lnTo>
                    <a:pt x="793750" y="254674"/>
                  </a:lnTo>
                  <a:lnTo>
                    <a:pt x="822960" y="215304"/>
                  </a:lnTo>
                  <a:lnTo>
                    <a:pt x="839470" y="194984"/>
                  </a:lnTo>
                  <a:lnTo>
                    <a:pt x="854987" y="175656"/>
                  </a:lnTo>
                  <a:lnTo>
                    <a:pt x="871220" y="157519"/>
                  </a:lnTo>
                  <a:lnTo>
                    <a:pt x="906780" y="123864"/>
                  </a:lnTo>
                  <a:lnTo>
                    <a:pt x="940911" y="96400"/>
                  </a:lnTo>
                  <a:lnTo>
                    <a:pt x="977900" y="71794"/>
                  </a:lnTo>
                  <a:lnTo>
                    <a:pt x="1020048" y="48220"/>
                  </a:lnTo>
                  <a:lnTo>
                    <a:pt x="1072038" y="27820"/>
                  </a:lnTo>
                  <a:lnTo>
                    <a:pt x="1109980" y="17184"/>
                  </a:lnTo>
                  <a:lnTo>
                    <a:pt x="1165344" y="5576"/>
                  </a:lnTo>
                  <a:lnTo>
                    <a:pt x="1207432" y="1031"/>
                  </a:lnTo>
                  <a:lnTo>
                    <a:pt x="1254541" y="0"/>
                  </a:lnTo>
                  <a:lnTo>
                    <a:pt x="1277620" y="674"/>
                  </a:lnTo>
                  <a:lnTo>
                    <a:pt x="1336357" y="5754"/>
                  </a:lnTo>
                  <a:lnTo>
                    <a:pt x="1393190" y="18454"/>
                  </a:lnTo>
                  <a:lnTo>
                    <a:pt x="1435516" y="33635"/>
                  </a:lnTo>
                  <a:lnTo>
                    <a:pt x="1449070" y="40044"/>
                  </a:lnTo>
                  <a:lnTo>
                    <a:pt x="1501140" y="64174"/>
                  </a:lnTo>
                  <a:lnTo>
                    <a:pt x="1518920" y="73064"/>
                  </a:lnTo>
                  <a:lnTo>
                    <a:pt x="1539240" y="84494"/>
                  </a:lnTo>
                  <a:lnTo>
                    <a:pt x="1540510" y="84494"/>
                  </a:lnTo>
                  <a:lnTo>
                    <a:pt x="1569720" y="99734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9379703" y="7737614"/>
              <a:ext cx="1576705" cy="1580515"/>
            </a:xfrm>
            <a:custGeom>
              <a:avLst/>
              <a:gdLst/>
              <a:ahLst/>
              <a:cxnLst/>
              <a:rect l="l" t="t" r="r" b="b"/>
              <a:pathLst>
                <a:path w="1576704" h="1580515">
                  <a:moveTo>
                    <a:pt x="61475" y="1580376"/>
                  </a:moveTo>
                  <a:lnTo>
                    <a:pt x="33535" y="1553706"/>
                  </a:lnTo>
                  <a:lnTo>
                    <a:pt x="29725" y="1549896"/>
                  </a:lnTo>
                  <a:lnTo>
                    <a:pt x="25915" y="1544816"/>
                  </a:lnTo>
                  <a:lnTo>
                    <a:pt x="22105" y="1541006"/>
                  </a:lnTo>
                  <a:lnTo>
                    <a:pt x="19565" y="1535926"/>
                  </a:lnTo>
                  <a:lnTo>
                    <a:pt x="1785" y="1501636"/>
                  </a:lnTo>
                  <a:lnTo>
                    <a:pt x="0" y="1479311"/>
                  </a:lnTo>
                  <a:lnTo>
                    <a:pt x="515" y="1472426"/>
                  </a:lnTo>
                  <a:lnTo>
                    <a:pt x="515" y="1464806"/>
                  </a:lnTo>
                  <a:lnTo>
                    <a:pt x="1785" y="1457186"/>
                  </a:lnTo>
                  <a:lnTo>
                    <a:pt x="3055" y="1450836"/>
                  </a:lnTo>
                  <a:lnTo>
                    <a:pt x="3055" y="1443216"/>
                  </a:lnTo>
                  <a:lnTo>
                    <a:pt x="3055" y="1435596"/>
                  </a:lnTo>
                  <a:lnTo>
                    <a:pt x="5595" y="1429246"/>
                  </a:lnTo>
                  <a:lnTo>
                    <a:pt x="7203" y="1421090"/>
                  </a:lnTo>
                  <a:lnTo>
                    <a:pt x="9882" y="1413529"/>
                  </a:lnTo>
                  <a:lnTo>
                    <a:pt x="13275" y="1406207"/>
                  </a:lnTo>
                  <a:lnTo>
                    <a:pt x="17025" y="1398766"/>
                  </a:lnTo>
                  <a:lnTo>
                    <a:pt x="19565" y="1392416"/>
                  </a:lnTo>
                  <a:lnTo>
                    <a:pt x="22105" y="1386066"/>
                  </a:lnTo>
                  <a:lnTo>
                    <a:pt x="24645" y="1380986"/>
                  </a:lnTo>
                  <a:lnTo>
                    <a:pt x="119895" y="1232396"/>
                  </a:lnTo>
                  <a:lnTo>
                    <a:pt x="218955" y="1076186"/>
                  </a:lnTo>
                  <a:lnTo>
                    <a:pt x="284995" y="973316"/>
                  </a:lnTo>
                  <a:lnTo>
                    <a:pt x="312935" y="927596"/>
                  </a:lnTo>
                  <a:lnTo>
                    <a:pt x="389135" y="809486"/>
                  </a:lnTo>
                  <a:lnTo>
                    <a:pt x="505975" y="645656"/>
                  </a:lnTo>
                  <a:lnTo>
                    <a:pt x="598685" y="519926"/>
                  </a:lnTo>
                  <a:lnTo>
                    <a:pt x="728225" y="345936"/>
                  </a:lnTo>
                  <a:lnTo>
                    <a:pt x="759975" y="304026"/>
                  </a:lnTo>
                  <a:lnTo>
                    <a:pt x="768865" y="293866"/>
                  </a:lnTo>
                  <a:lnTo>
                    <a:pt x="786645" y="268466"/>
                  </a:lnTo>
                  <a:lnTo>
                    <a:pt x="795535" y="257036"/>
                  </a:lnTo>
                  <a:lnTo>
                    <a:pt x="820935" y="224016"/>
                  </a:lnTo>
                  <a:lnTo>
                    <a:pt x="828555" y="215126"/>
                  </a:lnTo>
                  <a:lnTo>
                    <a:pt x="856773" y="178018"/>
                  </a:lnTo>
                  <a:lnTo>
                    <a:pt x="890190" y="142696"/>
                  </a:lnTo>
                  <a:lnTo>
                    <a:pt x="925413" y="111442"/>
                  </a:lnTo>
                  <a:lnTo>
                    <a:pt x="961965" y="84256"/>
                  </a:lnTo>
                  <a:lnTo>
                    <a:pt x="994529" y="64015"/>
                  </a:lnTo>
                  <a:lnTo>
                    <a:pt x="1038105" y="42406"/>
                  </a:lnTo>
                  <a:lnTo>
                    <a:pt x="1075729" y="27642"/>
                  </a:lnTo>
                  <a:lnTo>
                    <a:pt x="1114305" y="15736"/>
                  </a:lnTo>
                  <a:lnTo>
                    <a:pt x="1170205" y="5377"/>
                  </a:lnTo>
                  <a:lnTo>
                    <a:pt x="1212095" y="1389"/>
                  </a:lnTo>
                  <a:lnTo>
                    <a:pt x="1257815" y="0"/>
                  </a:lnTo>
                  <a:lnTo>
                    <a:pt x="1280675" y="496"/>
                  </a:lnTo>
                  <a:lnTo>
                    <a:pt x="1341318" y="6687"/>
                  </a:lnTo>
                  <a:lnTo>
                    <a:pt x="1400055" y="19546"/>
                  </a:lnTo>
                  <a:lnTo>
                    <a:pt x="1442382" y="34726"/>
                  </a:lnTo>
                  <a:lnTo>
                    <a:pt x="1455935" y="41136"/>
                  </a:lnTo>
                  <a:lnTo>
                    <a:pt x="1508005" y="65266"/>
                  </a:lnTo>
                  <a:lnTo>
                    <a:pt x="1523245" y="72886"/>
                  </a:lnTo>
                  <a:lnTo>
                    <a:pt x="1533405" y="77966"/>
                  </a:lnTo>
                  <a:lnTo>
                    <a:pt x="1547375" y="84316"/>
                  </a:lnTo>
                  <a:lnTo>
                    <a:pt x="1576585" y="102096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9370060" y="7727275"/>
              <a:ext cx="1591310" cy="1600200"/>
            </a:xfrm>
            <a:custGeom>
              <a:avLst/>
              <a:gdLst/>
              <a:ahLst/>
              <a:cxnLst/>
              <a:rect l="l" t="t" r="r" b="b"/>
              <a:pathLst>
                <a:path w="1591309" h="1600200">
                  <a:moveTo>
                    <a:pt x="67309" y="1599604"/>
                  </a:moveTo>
                  <a:lnTo>
                    <a:pt x="35559" y="1571664"/>
                  </a:lnTo>
                  <a:lnTo>
                    <a:pt x="31749" y="1566584"/>
                  </a:lnTo>
                  <a:lnTo>
                    <a:pt x="27939" y="1562774"/>
                  </a:lnTo>
                  <a:lnTo>
                    <a:pt x="22859" y="1557694"/>
                  </a:lnTo>
                  <a:lnTo>
                    <a:pt x="20319" y="1552614"/>
                  </a:lnTo>
                  <a:lnTo>
                    <a:pt x="16509" y="1547534"/>
                  </a:lnTo>
                  <a:lnTo>
                    <a:pt x="2143" y="1505942"/>
                  </a:lnTo>
                  <a:lnTo>
                    <a:pt x="0" y="1480224"/>
                  </a:lnTo>
                  <a:lnTo>
                    <a:pt x="0" y="1472604"/>
                  </a:lnTo>
                  <a:lnTo>
                    <a:pt x="1269" y="1464984"/>
                  </a:lnTo>
                  <a:lnTo>
                    <a:pt x="1269" y="1457364"/>
                  </a:lnTo>
                  <a:lnTo>
                    <a:pt x="2539" y="1451014"/>
                  </a:lnTo>
                  <a:lnTo>
                    <a:pt x="3809" y="1443394"/>
                  </a:lnTo>
                  <a:lnTo>
                    <a:pt x="5079" y="1437044"/>
                  </a:lnTo>
                  <a:lnTo>
                    <a:pt x="19049" y="1397674"/>
                  </a:lnTo>
                  <a:lnTo>
                    <a:pt x="22859" y="1391324"/>
                  </a:lnTo>
                  <a:lnTo>
                    <a:pt x="26669" y="1384974"/>
                  </a:lnTo>
                  <a:lnTo>
                    <a:pt x="130809" y="1221144"/>
                  </a:lnTo>
                  <a:lnTo>
                    <a:pt x="219709" y="1081444"/>
                  </a:lnTo>
                  <a:lnTo>
                    <a:pt x="269239" y="1002704"/>
                  </a:lnTo>
                  <a:lnTo>
                    <a:pt x="327659" y="912534"/>
                  </a:lnTo>
                  <a:lnTo>
                    <a:pt x="391159" y="814744"/>
                  </a:lnTo>
                  <a:lnTo>
                    <a:pt x="507999" y="649644"/>
                  </a:lnTo>
                  <a:lnTo>
                    <a:pt x="600709" y="523914"/>
                  </a:lnTo>
                  <a:lnTo>
                    <a:pt x="728979" y="351194"/>
                  </a:lnTo>
                  <a:lnTo>
                    <a:pt x="761999" y="306744"/>
                  </a:lnTo>
                  <a:lnTo>
                    <a:pt x="788669" y="272454"/>
                  </a:lnTo>
                  <a:lnTo>
                    <a:pt x="796289" y="262294"/>
                  </a:lnTo>
                  <a:lnTo>
                    <a:pt x="822959" y="228004"/>
                  </a:lnTo>
                  <a:lnTo>
                    <a:pt x="829309" y="217844"/>
                  </a:lnTo>
                  <a:lnTo>
                    <a:pt x="843279" y="200064"/>
                  </a:lnTo>
                  <a:lnTo>
                    <a:pt x="874871" y="163234"/>
                  </a:lnTo>
                  <a:lnTo>
                    <a:pt x="909319" y="130214"/>
                  </a:lnTo>
                  <a:lnTo>
                    <a:pt x="946467" y="99734"/>
                  </a:lnTo>
                  <a:lnTo>
                    <a:pt x="985519" y="73064"/>
                  </a:lnTo>
                  <a:lnTo>
                    <a:pt x="1029989" y="49490"/>
                  </a:lnTo>
                  <a:lnTo>
                    <a:pt x="1083468" y="28455"/>
                  </a:lnTo>
                  <a:lnTo>
                    <a:pt x="1122679" y="17184"/>
                  </a:lnTo>
                  <a:lnTo>
                    <a:pt x="1160144" y="8770"/>
                  </a:lnTo>
                  <a:lnTo>
                    <a:pt x="1221224" y="1031"/>
                  </a:lnTo>
                  <a:lnTo>
                    <a:pt x="1267975" y="0"/>
                  </a:lnTo>
                  <a:lnTo>
                    <a:pt x="1291589" y="674"/>
                  </a:lnTo>
                  <a:lnTo>
                    <a:pt x="1352391" y="6389"/>
                  </a:lnTo>
                  <a:lnTo>
                    <a:pt x="1412239" y="19724"/>
                  </a:lnTo>
                  <a:lnTo>
                    <a:pt x="1456174" y="34905"/>
                  </a:lnTo>
                  <a:lnTo>
                    <a:pt x="1522729" y="65444"/>
                  </a:lnTo>
                  <a:lnTo>
                    <a:pt x="1537969" y="74334"/>
                  </a:lnTo>
                  <a:lnTo>
                    <a:pt x="1548129" y="79414"/>
                  </a:lnTo>
                  <a:lnTo>
                    <a:pt x="1562099" y="87034"/>
                  </a:lnTo>
                  <a:lnTo>
                    <a:pt x="1591309" y="103544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9387839" y="8751570"/>
              <a:ext cx="293370" cy="448309"/>
            </a:xfrm>
            <a:custGeom>
              <a:avLst/>
              <a:gdLst/>
              <a:ahLst/>
              <a:cxnLst/>
              <a:rect l="l" t="t" r="r" b="b"/>
              <a:pathLst>
                <a:path w="293370" h="448309">
                  <a:moveTo>
                    <a:pt x="0" y="436879"/>
                  </a:moveTo>
                  <a:lnTo>
                    <a:pt x="19050" y="448309"/>
                  </a:lnTo>
                  <a:lnTo>
                    <a:pt x="55880" y="392429"/>
                  </a:lnTo>
                  <a:lnTo>
                    <a:pt x="149860" y="246379"/>
                  </a:lnTo>
                  <a:lnTo>
                    <a:pt x="250190" y="88899"/>
                  </a:lnTo>
                  <a:lnTo>
                    <a:pt x="293370" y="22859"/>
                  </a:lnTo>
                  <a:lnTo>
                    <a:pt x="257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9715499" y="8606789"/>
              <a:ext cx="157480" cy="185420"/>
            </a:xfrm>
            <a:custGeom>
              <a:avLst/>
              <a:gdLst/>
              <a:ahLst/>
              <a:cxnLst/>
              <a:rect l="l" t="t" r="r" b="b"/>
              <a:pathLst>
                <a:path w="157479" h="185420">
                  <a:moveTo>
                    <a:pt x="33020" y="185419"/>
                  </a:moveTo>
                  <a:lnTo>
                    <a:pt x="0" y="165099"/>
                  </a:lnTo>
                  <a:lnTo>
                    <a:pt x="40640" y="100329"/>
                  </a:lnTo>
                  <a:lnTo>
                    <a:pt x="105410" y="0"/>
                  </a:lnTo>
                  <a:lnTo>
                    <a:pt x="157480" y="342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9654539" y="8042910"/>
              <a:ext cx="521970" cy="717550"/>
            </a:xfrm>
            <a:custGeom>
              <a:avLst/>
              <a:gdLst/>
              <a:ahLst/>
              <a:cxnLst/>
              <a:rect l="l" t="t" r="r" b="b"/>
              <a:pathLst>
                <a:path w="521970" h="717550">
                  <a:moveTo>
                    <a:pt x="0" y="695960"/>
                  </a:moveTo>
                  <a:lnTo>
                    <a:pt x="35560" y="717550"/>
                  </a:lnTo>
                  <a:lnTo>
                    <a:pt x="77470" y="650240"/>
                  </a:lnTo>
                  <a:lnTo>
                    <a:pt x="160020" y="521970"/>
                  </a:lnTo>
                  <a:lnTo>
                    <a:pt x="262890" y="373380"/>
                  </a:lnTo>
                  <a:lnTo>
                    <a:pt x="353060" y="242570"/>
                  </a:lnTo>
                  <a:lnTo>
                    <a:pt x="482600" y="59690"/>
                  </a:lnTo>
                  <a:lnTo>
                    <a:pt x="521970" y="7620"/>
                  </a:lnTo>
                  <a:lnTo>
                    <a:pt x="4914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9526270" y="9660889"/>
              <a:ext cx="345440" cy="222250"/>
            </a:xfrm>
            <a:custGeom>
              <a:avLst/>
              <a:gdLst/>
              <a:ahLst/>
              <a:cxnLst/>
              <a:rect l="l" t="t" r="r" b="b"/>
              <a:pathLst>
                <a:path w="345440" h="222250">
                  <a:moveTo>
                    <a:pt x="345440" y="222249"/>
                  </a:moveTo>
                  <a:lnTo>
                    <a:pt x="107950" y="6984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9526270" y="965962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0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9564370" y="968374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9607549" y="971168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9650729" y="973962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9693910" y="976757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1429" y="634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9737089" y="979551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1429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9780270" y="982217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9823449" y="9850120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9866629" y="987806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9357360" y="9484360"/>
              <a:ext cx="541020" cy="342900"/>
            </a:xfrm>
            <a:custGeom>
              <a:avLst/>
              <a:gdLst/>
              <a:ahLst/>
              <a:cxnLst/>
              <a:rect l="l" t="t" r="r" b="b"/>
              <a:pathLst>
                <a:path w="541020" h="342900">
                  <a:moveTo>
                    <a:pt x="541020" y="342900"/>
                  </a:moveTo>
                  <a:lnTo>
                    <a:pt x="369570" y="236220"/>
                  </a:lnTo>
                  <a:lnTo>
                    <a:pt x="187960" y="119380"/>
                  </a:lnTo>
                  <a:lnTo>
                    <a:pt x="68580" y="4318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9456420" y="9621520"/>
              <a:ext cx="46990" cy="30480"/>
            </a:xfrm>
            <a:custGeom>
              <a:avLst/>
              <a:gdLst/>
              <a:ahLst/>
              <a:cxnLst/>
              <a:rect l="l" t="t" r="r" b="b"/>
              <a:pathLst>
                <a:path w="46990" h="30479">
                  <a:moveTo>
                    <a:pt x="46990" y="3047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9457689" y="962024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50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9497060" y="964564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50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9224010" y="9455149"/>
              <a:ext cx="78740" cy="17780"/>
            </a:xfrm>
            <a:custGeom>
              <a:avLst/>
              <a:gdLst/>
              <a:ahLst/>
              <a:cxnLst/>
              <a:rect l="l" t="t" r="r" b="b"/>
              <a:pathLst>
                <a:path w="78740" h="17779">
                  <a:moveTo>
                    <a:pt x="71120" y="16509"/>
                  </a:moveTo>
                  <a:lnTo>
                    <a:pt x="64770" y="13969"/>
                  </a:lnTo>
                  <a:lnTo>
                    <a:pt x="57150" y="12699"/>
                  </a:lnTo>
                  <a:lnTo>
                    <a:pt x="50800" y="11429"/>
                  </a:lnTo>
                  <a:lnTo>
                    <a:pt x="44450" y="11429"/>
                  </a:lnTo>
                  <a:lnTo>
                    <a:pt x="38100" y="11429"/>
                  </a:lnTo>
                  <a:lnTo>
                    <a:pt x="31750" y="11429"/>
                  </a:lnTo>
                  <a:lnTo>
                    <a:pt x="26670" y="11429"/>
                  </a:lnTo>
                  <a:lnTo>
                    <a:pt x="21590" y="12699"/>
                  </a:lnTo>
                  <a:lnTo>
                    <a:pt x="16510" y="13969"/>
                  </a:lnTo>
                  <a:lnTo>
                    <a:pt x="13970" y="15239"/>
                  </a:lnTo>
                  <a:lnTo>
                    <a:pt x="11430" y="16509"/>
                  </a:lnTo>
                  <a:lnTo>
                    <a:pt x="10160" y="17779"/>
                  </a:lnTo>
                  <a:lnTo>
                    <a:pt x="0" y="8889"/>
                  </a:lnTo>
                  <a:lnTo>
                    <a:pt x="5080" y="7619"/>
                  </a:lnTo>
                  <a:lnTo>
                    <a:pt x="10160" y="6349"/>
                  </a:lnTo>
                  <a:lnTo>
                    <a:pt x="13970" y="5079"/>
                  </a:lnTo>
                  <a:lnTo>
                    <a:pt x="20320" y="2539"/>
                  </a:lnTo>
                  <a:lnTo>
                    <a:pt x="25400" y="1269"/>
                  </a:lnTo>
                  <a:lnTo>
                    <a:pt x="31750" y="1269"/>
                  </a:lnTo>
                  <a:lnTo>
                    <a:pt x="38100" y="0"/>
                  </a:lnTo>
                  <a:lnTo>
                    <a:pt x="44450" y="1269"/>
                  </a:lnTo>
                  <a:lnTo>
                    <a:pt x="52070" y="1269"/>
                  </a:lnTo>
                  <a:lnTo>
                    <a:pt x="57150" y="2539"/>
                  </a:lnTo>
                  <a:lnTo>
                    <a:pt x="62230" y="3809"/>
                  </a:lnTo>
                  <a:lnTo>
                    <a:pt x="67310" y="5079"/>
                  </a:lnTo>
                  <a:lnTo>
                    <a:pt x="71120" y="5079"/>
                  </a:lnTo>
                  <a:lnTo>
                    <a:pt x="74930" y="6349"/>
                  </a:lnTo>
                  <a:lnTo>
                    <a:pt x="78740" y="76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8" name="object 124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94848" y="7165848"/>
              <a:ext cx="68833" cy="85344"/>
            </a:xfrm>
            <a:prstGeom prst="rect">
              <a:avLst/>
            </a:prstGeom>
          </p:spPr>
        </p:pic>
        <p:sp>
          <p:nvSpPr>
            <p:cNvPr id="1249" name="object 1249"/>
            <p:cNvSpPr/>
            <p:nvPr/>
          </p:nvSpPr>
          <p:spPr>
            <a:xfrm>
              <a:off x="10317479" y="7399020"/>
              <a:ext cx="494030" cy="273050"/>
            </a:xfrm>
            <a:custGeom>
              <a:avLst/>
              <a:gdLst/>
              <a:ahLst/>
              <a:cxnLst/>
              <a:rect l="l" t="t" r="r" b="b"/>
              <a:pathLst>
                <a:path w="494029" h="273050">
                  <a:moveTo>
                    <a:pt x="228600" y="15239"/>
                  </a:moveTo>
                  <a:lnTo>
                    <a:pt x="344170" y="90169"/>
                  </a:lnTo>
                  <a:lnTo>
                    <a:pt x="439420" y="153669"/>
                  </a:lnTo>
                  <a:lnTo>
                    <a:pt x="482600" y="182879"/>
                  </a:lnTo>
                  <a:lnTo>
                    <a:pt x="486409" y="186689"/>
                  </a:lnTo>
                  <a:lnTo>
                    <a:pt x="490220" y="190499"/>
                  </a:lnTo>
                  <a:lnTo>
                    <a:pt x="491490" y="195579"/>
                  </a:lnTo>
                  <a:lnTo>
                    <a:pt x="492759" y="199389"/>
                  </a:lnTo>
                  <a:lnTo>
                    <a:pt x="494030" y="203199"/>
                  </a:lnTo>
                  <a:lnTo>
                    <a:pt x="494030" y="208279"/>
                  </a:lnTo>
                  <a:lnTo>
                    <a:pt x="492759" y="212089"/>
                  </a:lnTo>
                  <a:lnTo>
                    <a:pt x="491490" y="215899"/>
                  </a:lnTo>
                  <a:lnTo>
                    <a:pt x="490220" y="219709"/>
                  </a:lnTo>
                  <a:lnTo>
                    <a:pt x="486409" y="224789"/>
                  </a:lnTo>
                  <a:lnTo>
                    <a:pt x="481330" y="228599"/>
                  </a:lnTo>
                  <a:lnTo>
                    <a:pt x="476250" y="229869"/>
                  </a:lnTo>
                  <a:lnTo>
                    <a:pt x="471170" y="231139"/>
                  </a:lnTo>
                  <a:lnTo>
                    <a:pt x="466090" y="229869"/>
                  </a:lnTo>
                  <a:lnTo>
                    <a:pt x="461009" y="229869"/>
                  </a:lnTo>
                  <a:lnTo>
                    <a:pt x="443130" y="227032"/>
                  </a:lnTo>
                  <a:lnTo>
                    <a:pt x="391160" y="219709"/>
                  </a:lnTo>
                  <a:lnTo>
                    <a:pt x="349885" y="216852"/>
                  </a:lnTo>
                  <a:lnTo>
                    <a:pt x="308610" y="215899"/>
                  </a:lnTo>
                  <a:lnTo>
                    <a:pt x="286504" y="216356"/>
                  </a:lnTo>
                  <a:lnTo>
                    <a:pt x="241815" y="219650"/>
                  </a:lnTo>
                  <a:lnTo>
                    <a:pt x="193040" y="227449"/>
                  </a:lnTo>
                  <a:lnTo>
                    <a:pt x="139700" y="239752"/>
                  </a:lnTo>
                  <a:lnTo>
                    <a:pt x="99714" y="250051"/>
                  </a:lnTo>
                  <a:lnTo>
                    <a:pt x="60960" y="264159"/>
                  </a:lnTo>
                  <a:lnTo>
                    <a:pt x="54610" y="266699"/>
                  </a:lnTo>
                  <a:lnTo>
                    <a:pt x="49530" y="270509"/>
                  </a:lnTo>
                  <a:lnTo>
                    <a:pt x="43180" y="271779"/>
                  </a:lnTo>
                  <a:lnTo>
                    <a:pt x="35560" y="273049"/>
                  </a:lnTo>
                  <a:lnTo>
                    <a:pt x="27939" y="273049"/>
                  </a:lnTo>
                  <a:lnTo>
                    <a:pt x="0" y="247649"/>
                  </a:lnTo>
                  <a:lnTo>
                    <a:pt x="0" y="241299"/>
                  </a:lnTo>
                  <a:lnTo>
                    <a:pt x="0" y="236219"/>
                  </a:lnTo>
                  <a:lnTo>
                    <a:pt x="2539" y="231139"/>
                  </a:lnTo>
                  <a:lnTo>
                    <a:pt x="5079" y="227329"/>
                  </a:lnTo>
                  <a:lnTo>
                    <a:pt x="59689" y="139699"/>
                  </a:lnTo>
                  <a:lnTo>
                    <a:pt x="116839" y="52069"/>
                  </a:lnTo>
                  <a:lnTo>
                    <a:pt x="120650" y="46553"/>
                  </a:lnTo>
                  <a:lnTo>
                    <a:pt x="124460" y="41274"/>
                  </a:lnTo>
                  <a:lnTo>
                    <a:pt x="128270" y="35996"/>
                  </a:lnTo>
                  <a:lnTo>
                    <a:pt x="132080" y="30479"/>
                  </a:lnTo>
                  <a:lnTo>
                    <a:pt x="134620" y="26669"/>
                  </a:lnTo>
                  <a:lnTo>
                    <a:pt x="137160" y="22859"/>
                  </a:lnTo>
                  <a:lnTo>
                    <a:pt x="170180" y="2539"/>
                  </a:lnTo>
                  <a:lnTo>
                    <a:pt x="186690" y="0"/>
                  </a:lnTo>
                  <a:lnTo>
                    <a:pt x="194310" y="1269"/>
                  </a:lnTo>
                  <a:lnTo>
                    <a:pt x="201930" y="2539"/>
                  </a:lnTo>
                  <a:lnTo>
                    <a:pt x="209550" y="3809"/>
                  </a:lnTo>
                  <a:lnTo>
                    <a:pt x="215900" y="6349"/>
                  </a:lnTo>
                  <a:lnTo>
                    <a:pt x="218440" y="7619"/>
                  </a:lnTo>
                  <a:lnTo>
                    <a:pt x="220979" y="10159"/>
                  </a:lnTo>
                  <a:lnTo>
                    <a:pt x="223520" y="11429"/>
                  </a:lnTo>
                  <a:lnTo>
                    <a:pt x="22860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10328910" y="7409179"/>
              <a:ext cx="471170" cy="252729"/>
            </a:xfrm>
            <a:custGeom>
              <a:avLst/>
              <a:gdLst/>
              <a:ahLst/>
              <a:cxnLst/>
              <a:rect l="l" t="t" r="r" b="b"/>
              <a:pathLst>
                <a:path w="471170" h="252729">
                  <a:moveTo>
                    <a:pt x="210820" y="12700"/>
                  </a:moveTo>
                  <a:lnTo>
                    <a:pt x="327660" y="90170"/>
                  </a:lnTo>
                  <a:lnTo>
                    <a:pt x="421640" y="151130"/>
                  </a:lnTo>
                  <a:lnTo>
                    <a:pt x="466090" y="182880"/>
                  </a:lnTo>
                  <a:lnTo>
                    <a:pt x="467360" y="184150"/>
                  </a:lnTo>
                  <a:lnTo>
                    <a:pt x="468630" y="186690"/>
                  </a:lnTo>
                  <a:lnTo>
                    <a:pt x="469900" y="187960"/>
                  </a:lnTo>
                  <a:lnTo>
                    <a:pt x="471170" y="190500"/>
                  </a:lnTo>
                  <a:lnTo>
                    <a:pt x="471170" y="194310"/>
                  </a:lnTo>
                  <a:lnTo>
                    <a:pt x="471170" y="196850"/>
                  </a:lnTo>
                  <a:lnTo>
                    <a:pt x="469900" y="199390"/>
                  </a:lnTo>
                  <a:lnTo>
                    <a:pt x="469900" y="201930"/>
                  </a:lnTo>
                  <a:lnTo>
                    <a:pt x="468630" y="204470"/>
                  </a:lnTo>
                  <a:lnTo>
                    <a:pt x="466090" y="207010"/>
                  </a:lnTo>
                  <a:lnTo>
                    <a:pt x="462280" y="208280"/>
                  </a:lnTo>
                  <a:lnTo>
                    <a:pt x="459740" y="209550"/>
                  </a:lnTo>
                  <a:lnTo>
                    <a:pt x="455930" y="209550"/>
                  </a:lnTo>
                  <a:lnTo>
                    <a:pt x="452120" y="209550"/>
                  </a:lnTo>
                  <a:lnTo>
                    <a:pt x="449580" y="209550"/>
                  </a:lnTo>
                  <a:lnTo>
                    <a:pt x="431700" y="207783"/>
                  </a:lnTo>
                  <a:lnTo>
                    <a:pt x="414178" y="204946"/>
                  </a:lnTo>
                  <a:lnTo>
                    <a:pt x="396894" y="201870"/>
                  </a:lnTo>
                  <a:lnTo>
                    <a:pt x="379730" y="199390"/>
                  </a:lnTo>
                  <a:lnTo>
                    <a:pt x="359707" y="196453"/>
                  </a:lnTo>
                  <a:lnTo>
                    <a:pt x="339566" y="194945"/>
                  </a:lnTo>
                  <a:lnTo>
                    <a:pt x="319186" y="194389"/>
                  </a:lnTo>
                  <a:lnTo>
                    <a:pt x="298450" y="194310"/>
                  </a:lnTo>
                  <a:lnTo>
                    <a:pt x="275391" y="195302"/>
                  </a:lnTo>
                  <a:lnTo>
                    <a:pt x="228798" y="198239"/>
                  </a:lnTo>
                  <a:lnTo>
                    <a:pt x="178315" y="205343"/>
                  </a:lnTo>
                  <a:lnTo>
                    <a:pt x="123944" y="218519"/>
                  </a:lnTo>
                  <a:lnTo>
                    <a:pt x="96520" y="226060"/>
                  </a:lnTo>
                  <a:lnTo>
                    <a:pt x="83939" y="229195"/>
                  </a:lnTo>
                  <a:lnTo>
                    <a:pt x="45720" y="243840"/>
                  </a:lnTo>
                  <a:lnTo>
                    <a:pt x="34290" y="250190"/>
                  </a:lnTo>
                  <a:lnTo>
                    <a:pt x="27940" y="251460"/>
                  </a:lnTo>
                  <a:lnTo>
                    <a:pt x="22860" y="252730"/>
                  </a:lnTo>
                  <a:lnTo>
                    <a:pt x="17780" y="252730"/>
                  </a:lnTo>
                  <a:lnTo>
                    <a:pt x="1270" y="240030"/>
                  </a:lnTo>
                  <a:lnTo>
                    <a:pt x="0" y="236220"/>
                  </a:lnTo>
                  <a:lnTo>
                    <a:pt x="0" y="231140"/>
                  </a:lnTo>
                  <a:lnTo>
                    <a:pt x="0" y="228600"/>
                  </a:lnTo>
                  <a:lnTo>
                    <a:pt x="1270" y="224790"/>
                  </a:lnTo>
                  <a:lnTo>
                    <a:pt x="2540" y="220980"/>
                  </a:lnTo>
                  <a:lnTo>
                    <a:pt x="58420" y="134620"/>
                  </a:lnTo>
                  <a:lnTo>
                    <a:pt x="113030" y="48260"/>
                  </a:lnTo>
                  <a:lnTo>
                    <a:pt x="116840" y="44450"/>
                  </a:lnTo>
                  <a:lnTo>
                    <a:pt x="120650" y="40640"/>
                  </a:lnTo>
                  <a:lnTo>
                    <a:pt x="123190" y="36830"/>
                  </a:lnTo>
                  <a:lnTo>
                    <a:pt x="125730" y="34290"/>
                  </a:lnTo>
                  <a:lnTo>
                    <a:pt x="127000" y="30480"/>
                  </a:lnTo>
                  <a:lnTo>
                    <a:pt x="129540" y="27940"/>
                  </a:lnTo>
                  <a:lnTo>
                    <a:pt x="132080" y="24130"/>
                  </a:lnTo>
                  <a:lnTo>
                    <a:pt x="133350" y="19050"/>
                  </a:lnTo>
                  <a:lnTo>
                    <a:pt x="137160" y="16510"/>
                  </a:lnTo>
                  <a:lnTo>
                    <a:pt x="175260" y="0"/>
                  </a:lnTo>
                  <a:lnTo>
                    <a:pt x="181610" y="0"/>
                  </a:lnTo>
                  <a:lnTo>
                    <a:pt x="187960" y="1270"/>
                  </a:lnTo>
                  <a:lnTo>
                    <a:pt x="193040" y="3810"/>
                  </a:lnTo>
                  <a:lnTo>
                    <a:pt x="198120" y="6350"/>
                  </a:lnTo>
                  <a:lnTo>
                    <a:pt x="200660" y="7620"/>
                  </a:lnTo>
                  <a:lnTo>
                    <a:pt x="204470" y="7620"/>
                  </a:lnTo>
                  <a:lnTo>
                    <a:pt x="207010" y="8890"/>
                  </a:lnTo>
                  <a:lnTo>
                    <a:pt x="21082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10333989" y="7416799"/>
              <a:ext cx="461009" cy="238760"/>
            </a:xfrm>
            <a:custGeom>
              <a:avLst/>
              <a:gdLst/>
              <a:ahLst/>
              <a:cxnLst/>
              <a:rect l="l" t="t" r="r" b="b"/>
              <a:pathLst>
                <a:path w="461009" h="238759">
                  <a:moveTo>
                    <a:pt x="203200" y="10160"/>
                  </a:moveTo>
                  <a:lnTo>
                    <a:pt x="318770" y="87630"/>
                  </a:lnTo>
                  <a:lnTo>
                    <a:pt x="412750" y="149860"/>
                  </a:lnTo>
                  <a:lnTo>
                    <a:pt x="457200" y="179070"/>
                  </a:lnTo>
                  <a:lnTo>
                    <a:pt x="458470" y="180340"/>
                  </a:lnTo>
                  <a:lnTo>
                    <a:pt x="459740" y="181610"/>
                  </a:lnTo>
                  <a:lnTo>
                    <a:pt x="461009" y="182880"/>
                  </a:lnTo>
                  <a:lnTo>
                    <a:pt x="461009" y="185420"/>
                  </a:lnTo>
                  <a:lnTo>
                    <a:pt x="461009" y="186690"/>
                  </a:lnTo>
                  <a:lnTo>
                    <a:pt x="461009" y="189230"/>
                  </a:lnTo>
                  <a:lnTo>
                    <a:pt x="461009" y="190500"/>
                  </a:lnTo>
                  <a:lnTo>
                    <a:pt x="459740" y="191770"/>
                  </a:lnTo>
                  <a:lnTo>
                    <a:pt x="458470" y="193040"/>
                  </a:lnTo>
                  <a:lnTo>
                    <a:pt x="457200" y="194310"/>
                  </a:lnTo>
                  <a:lnTo>
                    <a:pt x="455930" y="195580"/>
                  </a:lnTo>
                  <a:lnTo>
                    <a:pt x="453390" y="195580"/>
                  </a:lnTo>
                  <a:lnTo>
                    <a:pt x="450850" y="196850"/>
                  </a:lnTo>
                  <a:lnTo>
                    <a:pt x="448309" y="196850"/>
                  </a:lnTo>
                  <a:lnTo>
                    <a:pt x="444500" y="196850"/>
                  </a:lnTo>
                  <a:lnTo>
                    <a:pt x="427136" y="194528"/>
                  </a:lnTo>
                  <a:lnTo>
                    <a:pt x="409416" y="191611"/>
                  </a:lnTo>
                  <a:lnTo>
                    <a:pt x="391457" y="188456"/>
                  </a:lnTo>
                  <a:lnTo>
                    <a:pt x="373380" y="185420"/>
                  </a:lnTo>
                  <a:lnTo>
                    <a:pt x="353377" y="183018"/>
                  </a:lnTo>
                  <a:lnTo>
                    <a:pt x="333375" y="181451"/>
                  </a:lnTo>
                  <a:lnTo>
                    <a:pt x="313372" y="180597"/>
                  </a:lnTo>
                  <a:lnTo>
                    <a:pt x="293370" y="180340"/>
                  </a:lnTo>
                  <a:lnTo>
                    <a:pt x="269755" y="181530"/>
                  </a:lnTo>
                  <a:lnTo>
                    <a:pt x="223004" y="185340"/>
                  </a:lnTo>
                  <a:lnTo>
                    <a:pt x="171787" y="192444"/>
                  </a:lnTo>
                  <a:lnTo>
                    <a:pt x="117058" y="204747"/>
                  </a:lnTo>
                  <a:lnTo>
                    <a:pt x="77053" y="215959"/>
                  </a:lnTo>
                  <a:lnTo>
                    <a:pt x="39369" y="231140"/>
                  </a:lnTo>
                  <a:lnTo>
                    <a:pt x="33019" y="233680"/>
                  </a:lnTo>
                  <a:lnTo>
                    <a:pt x="27939" y="236220"/>
                  </a:lnTo>
                  <a:lnTo>
                    <a:pt x="20319" y="237490"/>
                  </a:lnTo>
                  <a:lnTo>
                    <a:pt x="17780" y="238760"/>
                  </a:lnTo>
                  <a:lnTo>
                    <a:pt x="13969" y="238760"/>
                  </a:lnTo>
                  <a:lnTo>
                    <a:pt x="10160" y="237490"/>
                  </a:lnTo>
                  <a:lnTo>
                    <a:pt x="7619" y="237490"/>
                  </a:lnTo>
                  <a:lnTo>
                    <a:pt x="5080" y="234950"/>
                  </a:lnTo>
                  <a:lnTo>
                    <a:pt x="2539" y="232410"/>
                  </a:lnTo>
                  <a:lnTo>
                    <a:pt x="1269" y="229870"/>
                  </a:lnTo>
                  <a:lnTo>
                    <a:pt x="0" y="226060"/>
                  </a:lnTo>
                  <a:lnTo>
                    <a:pt x="0" y="223520"/>
                  </a:lnTo>
                  <a:lnTo>
                    <a:pt x="0" y="220980"/>
                  </a:lnTo>
                  <a:lnTo>
                    <a:pt x="0" y="219710"/>
                  </a:lnTo>
                  <a:lnTo>
                    <a:pt x="1269" y="217170"/>
                  </a:lnTo>
                  <a:lnTo>
                    <a:pt x="57150" y="130810"/>
                  </a:lnTo>
                  <a:lnTo>
                    <a:pt x="114300" y="43180"/>
                  </a:lnTo>
                  <a:lnTo>
                    <a:pt x="118110" y="38100"/>
                  </a:lnTo>
                  <a:lnTo>
                    <a:pt x="121920" y="31750"/>
                  </a:lnTo>
                  <a:lnTo>
                    <a:pt x="125730" y="26670"/>
                  </a:lnTo>
                  <a:lnTo>
                    <a:pt x="128270" y="21590"/>
                  </a:lnTo>
                  <a:lnTo>
                    <a:pt x="132080" y="15240"/>
                  </a:lnTo>
                  <a:lnTo>
                    <a:pt x="135890" y="11430"/>
                  </a:lnTo>
                  <a:lnTo>
                    <a:pt x="142240" y="6350"/>
                  </a:lnTo>
                  <a:lnTo>
                    <a:pt x="149860" y="2540"/>
                  </a:lnTo>
                  <a:lnTo>
                    <a:pt x="158750" y="1270"/>
                  </a:lnTo>
                  <a:lnTo>
                    <a:pt x="163830" y="0"/>
                  </a:lnTo>
                  <a:lnTo>
                    <a:pt x="168910" y="0"/>
                  </a:lnTo>
                  <a:lnTo>
                    <a:pt x="175260" y="0"/>
                  </a:lnTo>
                  <a:lnTo>
                    <a:pt x="180340" y="0"/>
                  </a:lnTo>
                  <a:lnTo>
                    <a:pt x="186690" y="1270"/>
                  </a:lnTo>
                  <a:lnTo>
                    <a:pt x="191770" y="3810"/>
                  </a:lnTo>
                  <a:lnTo>
                    <a:pt x="193040" y="5080"/>
                  </a:lnTo>
                  <a:lnTo>
                    <a:pt x="195580" y="6350"/>
                  </a:lnTo>
                  <a:lnTo>
                    <a:pt x="198120" y="6350"/>
                  </a:lnTo>
                  <a:lnTo>
                    <a:pt x="20320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11158220" y="7529829"/>
              <a:ext cx="1593850" cy="1112520"/>
            </a:xfrm>
            <a:custGeom>
              <a:avLst/>
              <a:gdLst/>
              <a:ahLst/>
              <a:cxnLst/>
              <a:rect l="l" t="t" r="r" b="b"/>
              <a:pathLst>
                <a:path w="1593850" h="1112520">
                  <a:moveTo>
                    <a:pt x="0" y="0"/>
                  </a:moveTo>
                  <a:lnTo>
                    <a:pt x="1079500" y="717550"/>
                  </a:lnTo>
                  <a:lnTo>
                    <a:pt x="1593850" y="11125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11163299" y="7520939"/>
              <a:ext cx="1588770" cy="1107440"/>
            </a:xfrm>
            <a:custGeom>
              <a:avLst/>
              <a:gdLst/>
              <a:ahLst/>
              <a:cxnLst/>
              <a:rect l="l" t="t" r="r" b="b"/>
              <a:pathLst>
                <a:path w="1588770" h="1107440">
                  <a:moveTo>
                    <a:pt x="0" y="0"/>
                  </a:moveTo>
                  <a:lnTo>
                    <a:pt x="1080770" y="717549"/>
                  </a:lnTo>
                  <a:lnTo>
                    <a:pt x="1588770" y="11074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11182349" y="753363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11222989" y="757047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11275060" y="75945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11322049" y="762634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11362689" y="766317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11414760" y="768731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11461749" y="771778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11502389" y="775588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11554460" y="77800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11601449" y="781049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11642089" y="784859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11694160" y="787272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11741149" y="790447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11780520" y="7941310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40">
                  <a:moveTo>
                    <a:pt x="16509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11833860" y="796543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11880849" y="799718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11920220" y="803402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11973560" y="805814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12019279" y="80898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12059920" y="812672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12113260" y="8150860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12158979" y="818261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12199620" y="821943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12251689" y="824483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12296139" y="827912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12334239" y="831977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12385039" y="834643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12429489" y="8380729"/>
              <a:ext cx="1270" cy="16510"/>
            </a:xfrm>
            <a:custGeom>
              <a:avLst/>
              <a:gdLst/>
              <a:ahLst/>
              <a:cxnLst/>
              <a:rect l="l" t="t" r="r" b="b"/>
              <a:pathLst>
                <a:path w="1270" h="16509">
                  <a:moveTo>
                    <a:pt x="0" y="0"/>
                  </a:moveTo>
                  <a:lnTo>
                    <a:pt x="127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12466320" y="8421370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40">
                  <a:moveTo>
                    <a:pt x="16509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12518389" y="8449310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40">
                  <a:moveTo>
                    <a:pt x="0" y="0"/>
                  </a:moveTo>
                  <a:lnTo>
                    <a:pt x="127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12562839" y="8483599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40">
                  <a:moveTo>
                    <a:pt x="0" y="0"/>
                  </a:moveTo>
                  <a:lnTo>
                    <a:pt x="127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12599670" y="8524239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40" h="1270">
                  <a:moveTo>
                    <a:pt x="1524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12650470" y="855091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12694920" y="858519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12733020" y="8625839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40" h="1270">
                  <a:moveTo>
                    <a:pt x="1524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10955020" y="7844789"/>
              <a:ext cx="1797050" cy="1065530"/>
            </a:xfrm>
            <a:custGeom>
              <a:avLst/>
              <a:gdLst/>
              <a:ahLst/>
              <a:cxnLst/>
              <a:rect l="l" t="t" r="r" b="b"/>
              <a:pathLst>
                <a:path w="1797050" h="1065529">
                  <a:moveTo>
                    <a:pt x="0" y="0"/>
                  </a:moveTo>
                  <a:lnTo>
                    <a:pt x="1408430" y="806449"/>
                  </a:lnTo>
                  <a:lnTo>
                    <a:pt x="1797050" y="106552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10960099" y="7834629"/>
              <a:ext cx="1791970" cy="1061720"/>
            </a:xfrm>
            <a:custGeom>
              <a:avLst/>
              <a:gdLst/>
              <a:ahLst/>
              <a:cxnLst/>
              <a:rect l="l" t="t" r="r" b="b"/>
              <a:pathLst>
                <a:path w="1791970" h="1061720">
                  <a:moveTo>
                    <a:pt x="0" y="0"/>
                  </a:moveTo>
                  <a:lnTo>
                    <a:pt x="1409700" y="807720"/>
                  </a:lnTo>
                  <a:lnTo>
                    <a:pt x="1791970" y="10617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10979149" y="7846060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4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11022329" y="788034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11075670" y="7901939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3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11125199" y="792987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11167110" y="796417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11221720" y="798576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11269979" y="80136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11313160" y="804672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11366499" y="8068310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4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11416029" y="809624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11457939" y="8129270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40" h="5079">
                  <a:moveTo>
                    <a:pt x="15240" y="0"/>
                  </a:moveTo>
                  <a:lnTo>
                    <a:pt x="0" y="507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11512549" y="815212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11560810" y="81787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11603989" y="821308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11658599" y="823467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11706860" y="82626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11750039" y="829563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11803379" y="8317229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4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11852910" y="834517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11894820" y="837818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11949429" y="839977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11997689" y="84277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12040870" y="846201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12094210" y="84835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12142470" y="8511539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3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12185649" y="854582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12240260" y="85674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12288520" y="859536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12330429" y="862837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40" h="5079">
                  <a:moveTo>
                    <a:pt x="15240" y="0"/>
                  </a:moveTo>
                  <a:lnTo>
                    <a:pt x="0" y="508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12385039" y="865251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12430760" y="868298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12471399" y="871982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12524739" y="874522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12570460" y="87756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12611099" y="881252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12663170" y="883792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12710160" y="886841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12750799" y="890904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10840720" y="6836410"/>
              <a:ext cx="22860" cy="30480"/>
            </a:xfrm>
            <a:custGeom>
              <a:avLst/>
              <a:gdLst/>
              <a:ahLst/>
              <a:cxnLst/>
              <a:rect l="l" t="t" r="r" b="b"/>
              <a:pathLst>
                <a:path w="22859" h="30479">
                  <a:moveTo>
                    <a:pt x="22859" y="6350"/>
                  </a:moveTo>
                  <a:lnTo>
                    <a:pt x="13969" y="0"/>
                  </a:lnTo>
                  <a:lnTo>
                    <a:pt x="0" y="24130"/>
                  </a:lnTo>
                  <a:lnTo>
                    <a:pt x="8889" y="30480"/>
                  </a:lnTo>
                  <a:lnTo>
                    <a:pt x="15239" y="19050"/>
                  </a:lnTo>
                  <a:lnTo>
                    <a:pt x="2285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10836116" y="6827520"/>
              <a:ext cx="408940" cy="627380"/>
            </a:xfrm>
            <a:custGeom>
              <a:avLst/>
              <a:gdLst/>
              <a:ahLst/>
              <a:cxnLst/>
              <a:rect l="l" t="t" r="r" b="b"/>
              <a:pathLst>
                <a:path w="408940" h="627379">
                  <a:moveTo>
                    <a:pt x="22383" y="0"/>
                  </a:moveTo>
                  <a:lnTo>
                    <a:pt x="43973" y="24129"/>
                  </a:lnTo>
                  <a:lnTo>
                    <a:pt x="115093" y="69849"/>
                  </a:lnTo>
                  <a:lnTo>
                    <a:pt x="59213" y="153669"/>
                  </a:lnTo>
                  <a:lnTo>
                    <a:pt x="34131" y="187166"/>
                  </a:lnTo>
                  <a:lnTo>
                    <a:pt x="14763" y="223519"/>
                  </a:lnTo>
                  <a:lnTo>
                    <a:pt x="793" y="269239"/>
                  </a:lnTo>
                  <a:lnTo>
                    <a:pt x="0" y="288924"/>
                  </a:lnTo>
                  <a:lnTo>
                    <a:pt x="615" y="298886"/>
                  </a:lnTo>
                  <a:lnTo>
                    <a:pt x="12065" y="342364"/>
                  </a:lnTo>
                  <a:lnTo>
                    <a:pt x="31948" y="375384"/>
                  </a:lnTo>
                  <a:lnTo>
                    <a:pt x="61753" y="401319"/>
                  </a:lnTo>
                  <a:lnTo>
                    <a:pt x="164623" y="467359"/>
                  </a:lnTo>
                  <a:lnTo>
                    <a:pt x="300513" y="557529"/>
                  </a:lnTo>
                  <a:lnTo>
                    <a:pt x="408463" y="6273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10809128" y="6870699"/>
              <a:ext cx="421640" cy="607060"/>
            </a:xfrm>
            <a:custGeom>
              <a:avLst/>
              <a:gdLst/>
              <a:ahLst/>
              <a:cxnLst/>
              <a:rect l="l" t="t" r="r" b="b"/>
              <a:pathLst>
                <a:path w="421640" h="607059">
                  <a:moveTo>
                    <a:pt x="26511" y="0"/>
                  </a:moveTo>
                  <a:lnTo>
                    <a:pt x="55721" y="3810"/>
                  </a:lnTo>
                  <a:lnTo>
                    <a:pt x="102711" y="34290"/>
                  </a:lnTo>
                  <a:lnTo>
                    <a:pt x="51911" y="111760"/>
                  </a:lnTo>
                  <a:lnTo>
                    <a:pt x="41909" y="124598"/>
                  </a:lnTo>
                  <a:lnTo>
                    <a:pt x="32861" y="138271"/>
                  </a:lnTo>
                  <a:lnTo>
                    <a:pt x="12382" y="180042"/>
                  </a:lnTo>
                  <a:lnTo>
                    <a:pt x="2381" y="218440"/>
                  </a:lnTo>
                  <a:lnTo>
                    <a:pt x="0" y="245903"/>
                  </a:lnTo>
                  <a:lnTo>
                    <a:pt x="773" y="260052"/>
                  </a:lnTo>
                  <a:lnTo>
                    <a:pt x="9366" y="298291"/>
                  </a:lnTo>
                  <a:lnTo>
                    <a:pt x="31432" y="340042"/>
                  </a:lnTo>
                  <a:lnTo>
                    <a:pt x="59054" y="369411"/>
                  </a:lnTo>
                  <a:lnTo>
                    <a:pt x="172561" y="445770"/>
                  </a:lnTo>
                  <a:lnTo>
                    <a:pt x="312261" y="537210"/>
                  </a:lnTo>
                  <a:lnTo>
                    <a:pt x="421481" y="6070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2" name="object 13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115548" y="7156958"/>
              <a:ext cx="134874" cy="227584"/>
            </a:xfrm>
            <a:prstGeom prst="rect">
              <a:avLst/>
            </a:prstGeom>
          </p:spPr>
        </p:pic>
        <p:sp>
          <p:nvSpPr>
            <p:cNvPr id="1333" name="object 1333"/>
            <p:cNvSpPr/>
            <p:nvPr/>
          </p:nvSpPr>
          <p:spPr>
            <a:xfrm>
              <a:off x="9834879" y="8309610"/>
              <a:ext cx="254000" cy="311150"/>
            </a:xfrm>
            <a:custGeom>
              <a:avLst/>
              <a:gdLst/>
              <a:ahLst/>
              <a:cxnLst/>
              <a:rect l="l" t="t" r="r" b="b"/>
              <a:pathLst>
                <a:path w="254000" h="311150">
                  <a:moveTo>
                    <a:pt x="50800" y="311150"/>
                  </a:moveTo>
                  <a:lnTo>
                    <a:pt x="0" y="276860"/>
                  </a:lnTo>
                  <a:lnTo>
                    <a:pt x="102870" y="125730"/>
                  </a:lnTo>
                  <a:lnTo>
                    <a:pt x="190500" y="0"/>
                  </a:lnTo>
                  <a:lnTo>
                    <a:pt x="254000" y="393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10035539" y="7960360"/>
              <a:ext cx="294640" cy="378460"/>
            </a:xfrm>
            <a:custGeom>
              <a:avLst/>
              <a:gdLst/>
              <a:ahLst/>
              <a:cxnLst/>
              <a:rect l="l" t="t" r="r" b="b"/>
              <a:pathLst>
                <a:path w="294640" h="378459">
                  <a:moveTo>
                    <a:pt x="68579" y="378460"/>
                  </a:moveTo>
                  <a:lnTo>
                    <a:pt x="0" y="335280"/>
                  </a:lnTo>
                  <a:lnTo>
                    <a:pt x="15239" y="313690"/>
                  </a:lnTo>
                  <a:lnTo>
                    <a:pt x="123189" y="160020"/>
                  </a:lnTo>
                  <a:lnTo>
                    <a:pt x="177799" y="85090"/>
                  </a:lnTo>
                  <a:lnTo>
                    <a:pt x="214629" y="35560"/>
                  </a:lnTo>
                  <a:lnTo>
                    <a:pt x="234949" y="10160"/>
                  </a:lnTo>
                  <a:lnTo>
                    <a:pt x="242569" y="0"/>
                  </a:lnTo>
                  <a:lnTo>
                    <a:pt x="294639" y="330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10177779" y="7832089"/>
              <a:ext cx="553720" cy="194310"/>
            </a:xfrm>
            <a:custGeom>
              <a:avLst/>
              <a:gdLst/>
              <a:ahLst/>
              <a:cxnLst/>
              <a:rect l="l" t="t" r="r" b="b"/>
              <a:pathLst>
                <a:path w="553720" h="194309">
                  <a:moveTo>
                    <a:pt x="0" y="167639"/>
                  </a:moveTo>
                  <a:lnTo>
                    <a:pt x="16510" y="194309"/>
                  </a:lnTo>
                  <a:lnTo>
                    <a:pt x="52069" y="146049"/>
                  </a:lnTo>
                  <a:lnTo>
                    <a:pt x="71120" y="121919"/>
                  </a:lnTo>
                  <a:lnTo>
                    <a:pt x="102234" y="85089"/>
                  </a:lnTo>
                  <a:lnTo>
                    <a:pt x="137160" y="52069"/>
                  </a:lnTo>
                  <a:lnTo>
                    <a:pt x="166846" y="27622"/>
                  </a:lnTo>
                  <a:lnTo>
                    <a:pt x="210085" y="5357"/>
                  </a:lnTo>
                  <a:lnTo>
                    <a:pt x="243840" y="0"/>
                  </a:lnTo>
                  <a:lnTo>
                    <a:pt x="258087" y="1111"/>
                  </a:lnTo>
                  <a:lnTo>
                    <a:pt x="298450" y="13969"/>
                  </a:lnTo>
                  <a:lnTo>
                    <a:pt x="410209" y="81279"/>
                  </a:lnTo>
                  <a:lnTo>
                    <a:pt x="533400" y="157479"/>
                  </a:lnTo>
                  <a:lnTo>
                    <a:pt x="553720" y="12699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10293349" y="7860029"/>
              <a:ext cx="461009" cy="167640"/>
            </a:xfrm>
            <a:custGeom>
              <a:avLst/>
              <a:gdLst/>
              <a:ahLst/>
              <a:cxnLst/>
              <a:rect l="l" t="t" r="r" b="b"/>
              <a:pathLst>
                <a:path w="461009" h="167640">
                  <a:moveTo>
                    <a:pt x="44450" y="113030"/>
                  </a:moveTo>
                  <a:lnTo>
                    <a:pt x="0" y="83820"/>
                  </a:lnTo>
                  <a:lnTo>
                    <a:pt x="8036" y="74533"/>
                  </a:lnTo>
                  <a:lnTo>
                    <a:pt x="16668" y="65722"/>
                  </a:lnTo>
                  <a:lnTo>
                    <a:pt x="25538" y="57388"/>
                  </a:lnTo>
                  <a:lnTo>
                    <a:pt x="34290" y="49530"/>
                  </a:lnTo>
                  <a:lnTo>
                    <a:pt x="47684" y="37266"/>
                  </a:lnTo>
                  <a:lnTo>
                    <a:pt x="91440" y="7620"/>
                  </a:lnTo>
                  <a:lnTo>
                    <a:pt x="129539" y="0"/>
                  </a:lnTo>
                  <a:lnTo>
                    <a:pt x="140017" y="873"/>
                  </a:lnTo>
                  <a:lnTo>
                    <a:pt x="150495" y="3175"/>
                  </a:lnTo>
                  <a:lnTo>
                    <a:pt x="160972" y="6429"/>
                  </a:lnTo>
                  <a:lnTo>
                    <a:pt x="171450" y="10160"/>
                  </a:lnTo>
                  <a:lnTo>
                    <a:pt x="179070" y="13970"/>
                  </a:lnTo>
                  <a:lnTo>
                    <a:pt x="186690" y="16510"/>
                  </a:lnTo>
                  <a:lnTo>
                    <a:pt x="193040" y="21590"/>
                  </a:lnTo>
                  <a:lnTo>
                    <a:pt x="279400" y="76200"/>
                  </a:lnTo>
                  <a:lnTo>
                    <a:pt x="426720" y="167640"/>
                  </a:lnTo>
                  <a:lnTo>
                    <a:pt x="461009" y="1130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10153649" y="8011160"/>
              <a:ext cx="26670" cy="29209"/>
            </a:xfrm>
            <a:custGeom>
              <a:avLst/>
              <a:gdLst/>
              <a:ahLst/>
              <a:cxnLst/>
              <a:rect l="l" t="t" r="r" b="b"/>
              <a:pathLst>
                <a:path w="26670" h="29209">
                  <a:moveTo>
                    <a:pt x="26670" y="7620"/>
                  </a:moveTo>
                  <a:lnTo>
                    <a:pt x="8890" y="29210"/>
                  </a:lnTo>
                  <a:lnTo>
                    <a:pt x="0" y="22860"/>
                  </a:lnTo>
                  <a:lnTo>
                    <a:pt x="15240" y="0"/>
                  </a:lnTo>
                  <a:lnTo>
                    <a:pt x="2667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10643870" y="7895589"/>
              <a:ext cx="690880" cy="439420"/>
            </a:xfrm>
            <a:custGeom>
              <a:avLst/>
              <a:gdLst/>
              <a:ahLst/>
              <a:cxnLst/>
              <a:rect l="l" t="t" r="r" b="b"/>
              <a:pathLst>
                <a:path w="690879" h="439420">
                  <a:moveTo>
                    <a:pt x="0" y="0"/>
                  </a:moveTo>
                  <a:lnTo>
                    <a:pt x="86360" y="57149"/>
                  </a:lnTo>
                  <a:lnTo>
                    <a:pt x="100330" y="68579"/>
                  </a:lnTo>
                  <a:lnTo>
                    <a:pt x="111760" y="73659"/>
                  </a:lnTo>
                  <a:lnTo>
                    <a:pt x="171450" y="107949"/>
                  </a:lnTo>
                  <a:lnTo>
                    <a:pt x="261620" y="162559"/>
                  </a:lnTo>
                  <a:lnTo>
                    <a:pt x="349250" y="219709"/>
                  </a:lnTo>
                  <a:lnTo>
                    <a:pt x="356870" y="226059"/>
                  </a:lnTo>
                  <a:lnTo>
                    <a:pt x="355600" y="233679"/>
                  </a:lnTo>
                  <a:lnTo>
                    <a:pt x="351790" y="245109"/>
                  </a:lnTo>
                  <a:lnTo>
                    <a:pt x="345440" y="259079"/>
                  </a:lnTo>
                  <a:lnTo>
                    <a:pt x="398780" y="290829"/>
                  </a:lnTo>
                  <a:lnTo>
                    <a:pt x="414020" y="271779"/>
                  </a:lnTo>
                  <a:lnTo>
                    <a:pt x="420370" y="273049"/>
                  </a:lnTo>
                  <a:lnTo>
                    <a:pt x="425450" y="275589"/>
                  </a:lnTo>
                  <a:lnTo>
                    <a:pt x="436880" y="299719"/>
                  </a:lnTo>
                  <a:lnTo>
                    <a:pt x="438150" y="306069"/>
                  </a:lnTo>
                  <a:lnTo>
                    <a:pt x="438150" y="312419"/>
                  </a:lnTo>
                  <a:lnTo>
                    <a:pt x="506730" y="347979"/>
                  </a:lnTo>
                  <a:lnTo>
                    <a:pt x="511809" y="344169"/>
                  </a:lnTo>
                  <a:lnTo>
                    <a:pt x="516890" y="341629"/>
                  </a:lnTo>
                  <a:lnTo>
                    <a:pt x="523240" y="339089"/>
                  </a:lnTo>
                  <a:lnTo>
                    <a:pt x="525780" y="339089"/>
                  </a:lnTo>
                  <a:lnTo>
                    <a:pt x="527050" y="337819"/>
                  </a:lnTo>
                  <a:lnTo>
                    <a:pt x="529590" y="337819"/>
                  </a:lnTo>
                  <a:lnTo>
                    <a:pt x="532130" y="336549"/>
                  </a:lnTo>
                  <a:lnTo>
                    <a:pt x="535940" y="337819"/>
                  </a:lnTo>
                  <a:lnTo>
                    <a:pt x="538480" y="340359"/>
                  </a:lnTo>
                  <a:lnTo>
                    <a:pt x="624840" y="394969"/>
                  </a:lnTo>
                  <a:lnTo>
                    <a:pt x="690880" y="4394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10631170" y="7781289"/>
              <a:ext cx="825500" cy="425450"/>
            </a:xfrm>
            <a:custGeom>
              <a:avLst/>
              <a:gdLst/>
              <a:ahLst/>
              <a:cxnLst/>
              <a:rect l="l" t="t" r="r" b="b"/>
              <a:pathLst>
                <a:path w="825500" h="425450">
                  <a:moveTo>
                    <a:pt x="0" y="107949"/>
                  </a:moveTo>
                  <a:lnTo>
                    <a:pt x="17780" y="78739"/>
                  </a:lnTo>
                  <a:lnTo>
                    <a:pt x="52069" y="26669"/>
                  </a:lnTo>
                  <a:lnTo>
                    <a:pt x="69850" y="0"/>
                  </a:lnTo>
                  <a:lnTo>
                    <a:pt x="81280" y="1369"/>
                  </a:lnTo>
                  <a:lnTo>
                    <a:pt x="92710" y="3333"/>
                  </a:lnTo>
                  <a:lnTo>
                    <a:pt x="104140" y="5536"/>
                  </a:lnTo>
                  <a:lnTo>
                    <a:pt x="115570" y="7619"/>
                  </a:lnTo>
                  <a:lnTo>
                    <a:pt x="123388" y="9723"/>
                  </a:lnTo>
                  <a:lnTo>
                    <a:pt x="131445" y="12064"/>
                  </a:lnTo>
                  <a:lnTo>
                    <a:pt x="139501" y="14406"/>
                  </a:lnTo>
                  <a:lnTo>
                    <a:pt x="190341" y="33496"/>
                  </a:lnTo>
                  <a:lnTo>
                    <a:pt x="232410" y="53339"/>
                  </a:lnTo>
                  <a:lnTo>
                    <a:pt x="238323" y="56197"/>
                  </a:lnTo>
                  <a:lnTo>
                    <a:pt x="244475" y="59054"/>
                  </a:lnTo>
                  <a:lnTo>
                    <a:pt x="250626" y="61912"/>
                  </a:lnTo>
                  <a:lnTo>
                    <a:pt x="256540" y="64769"/>
                  </a:lnTo>
                  <a:lnTo>
                    <a:pt x="262890" y="67309"/>
                  </a:lnTo>
                  <a:lnTo>
                    <a:pt x="267970" y="71119"/>
                  </a:lnTo>
                  <a:lnTo>
                    <a:pt x="273050" y="73659"/>
                  </a:lnTo>
                  <a:lnTo>
                    <a:pt x="393700" y="149859"/>
                  </a:lnTo>
                  <a:lnTo>
                    <a:pt x="447040" y="182879"/>
                  </a:lnTo>
                  <a:lnTo>
                    <a:pt x="558800" y="253999"/>
                  </a:lnTo>
                  <a:lnTo>
                    <a:pt x="720090" y="359409"/>
                  </a:lnTo>
                  <a:lnTo>
                    <a:pt x="825500" y="42544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10633710" y="7785099"/>
              <a:ext cx="820419" cy="425450"/>
            </a:xfrm>
            <a:custGeom>
              <a:avLst/>
              <a:gdLst/>
              <a:ahLst/>
              <a:cxnLst/>
              <a:rect l="l" t="t" r="r" b="b"/>
              <a:pathLst>
                <a:path w="820420" h="425450">
                  <a:moveTo>
                    <a:pt x="0" y="105410"/>
                  </a:moveTo>
                  <a:lnTo>
                    <a:pt x="17780" y="78740"/>
                  </a:lnTo>
                  <a:lnTo>
                    <a:pt x="53340" y="25400"/>
                  </a:lnTo>
                  <a:lnTo>
                    <a:pt x="68580" y="0"/>
                  </a:lnTo>
                  <a:lnTo>
                    <a:pt x="111760" y="8890"/>
                  </a:lnTo>
                  <a:lnTo>
                    <a:pt x="119380" y="10795"/>
                  </a:lnTo>
                  <a:lnTo>
                    <a:pt x="127000" y="12700"/>
                  </a:lnTo>
                  <a:lnTo>
                    <a:pt x="134620" y="14605"/>
                  </a:lnTo>
                  <a:lnTo>
                    <a:pt x="142240" y="16510"/>
                  </a:lnTo>
                  <a:lnTo>
                    <a:pt x="163929" y="24745"/>
                  </a:lnTo>
                  <a:lnTo>
                    <a:pt x="185261" y="33813"/>
                  </a:lnTo>
                  <a:lnTo>
                    <a:pt x="206355" y="43120"/>
                  </a:lnTo>
                  <a:lnTo>
                    <a:pt x="227329" y="52070"/>
                  </a:lnTo>
                  <a:lnTo>
                    <a:pt x="233679" y="55880"/>
                  </a:lnTo>
                  <a:lnTo>
                    <a:pt x="240029" y="58420"/>
                  </a:lnTo>
                  <a:lnTo>
                    <a:pt x="246379" y="60960"/>
                  </a:lnTo>
                  <a:lnTo>
                    <a:pt x="250190" y="63500"/>
                  </a:lnTo>
                  <a:lnTo>
                    <a:pt x="252729" y="64770"/>
                  </a:lnTo>
                  <a:lnTo>
                    <a:pt x="255270" y="66040"/>
                  </a:lnTo>
                  <a:lnTo>
                    <a:pt x="260350" y="68580"/>
                  </a:lnTo>
                  <a:lnTo>
                    <a:pt x="264160" y="71120"/>
                  </a:lnTo>
                  <a:lnTo>
                    <a:pt x="269240" y="73660"/>
                  </a:lnTo>
                  <a:lnTo>
                    <a:pt x="389890" y="149860"/>
                  </a:lnTo>
                  <a:lnTo>
                    <a:pt x="438150" y="180340"/>
                  </a:lnTo>
                  <a:lnTo>
                    <a:pt x="447040" y="185420"/>
                  </a:lnTo>
                  <a:lnTo>
                    <a:pt x="552450" y="254000"/>
                  </a:lnTo>
                  <a:lnTo>
                    <a:pt x="713740" y="358140"/>
                  </a:lnTo>
                  <a:lnTo>
                    <a:pt x="820419" y="4254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10641329" y="7795260"/>
              <a:ext cx="66040" cy="101600"/>
            </a:xfrm>
            <a:custGeom>
              <a:avLst/>
              <a:gdLst/>
              <a:ahLst/>
              <a:cxnLst/>
              <a:rect l="l" t="t" r="r" b="b"/>
              <a:pathLst>
                <a:path w="66040" h="101600">
                  <a:moveTo>
                    <a:pt x="0" y="101600"/>
                  </a:moveTo>
                  <a:lnTo>
                    <a:pt x="20320" y="73660"/>
                  </a:ln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10770870" y="7810499"/>
              <a:ext cx="676910" cy="408940"/>
            </a:xfrm>
            <a:custGeom>
              <a:avLst/>
              <a:gdLst/>
              <a:ahLst/>
              <a:cxnLst/>
              <a:rect l="l" t="t" r="r" b="b"/>
              <a:pathLst>
                <a:path w="676909" h="408940">
                  <a:moveTo>
                    <a:pt x="0" y="0"/>
                  </a:moveTo>
                  <a:lnTo>
                    <a:pt x="43021" y="16827"/>
                  </a:lnTo>
                  <a:lnTo>
                    <a:pt x="85090" y="35560"/>
                  </a:lnTo>
                  <a:lnTo>
                    <a:pt x="91440" y="39370"/>
                  </a:lnTo>
                  <a:lnTo>
                    <a:pt x="97790" y="41910"/>
                  </a:lnTo>
                  <a:lnTo>
                    <a:pt x="104139" y="45720"/>
                  </a:lnTo>
                  <a:lnTo>
                    <a:pt x="107950" y="46990"/>
                  </a:lnTo>
                  <a:lnTo>
                    <a:pt x="110489" y="48260"/>
                  </a:lnTo>
                  <a:lnTo>
                    <a:pt x="114300" y="50800"/>
                  </a:lnTo>
                  <a:lnTo>
                    <a:pt x="118110" y="52069"/>
                  </a:lnTo>
                  <a:lnTo>
                    <a:pt x="121920" y="54610"/>
                  </a:lnTo>
                  <a:lnTo>
                    <a:pt x="125730" y="57150"/>
                  </a:lnTo>
                  <a:lnTo>
                    <a:pt x="246379" y="133350"/>
                  </a:lnTo>
                  <a:lnTo>
                    <a:pt x="294640" y="163830"/>
                  </a:lnTo>
                  <a:lnTo>
                    <a:pt x="304800" y="170180"/>
                  </a:lnTo>
                  <a:lnTo>
                    <a:pt x="410209" y="237490"/>
                  </a:lnTo>
                  <a:lnTo>
                    <a:pt x="572770" y="341630"/>
                  </a:lnTo>
                  <a:lnTo>
                    <a:pt x="676910" y="408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10948670" y="7847329"/>
              <a:ext cx="541020" cy="313690"/>
            </a:xfrm>
            <a:custGeom>
              <a:avLst/>
              <a:gdLst/>
              <a:ahLst/>
              <a:cxnLst/>
              <a:rect l="l" t="t" r="r" b="b"/>
              <a:pathLst>
                <a:path w="541020" h="313690">
                  <a:moveTo>
                    <a:pt x="1270" y="0"/>
                  </a:moveTo>
                  <a:lnTo>
                    <a:pt x="0" y="3810"/>
                  </a:lnTo>
                  <a:lnTo>
                    <a:pt x="92710" y="57150"/>
                  </a:lnTo>
                  <a:lnTo>
                    <a:pt x="143510" y="86360"/>
                  </a:lnTo>
                  <a:lnTo>
                    <a:pt x="264160" y="154940"/>
                  </a:lnTo>
                  <a:lnTo>
                    <a:pt x="433070" y="251460"/>
                  </a:lnTo>
                  <a:lnTo>
                    <a:pt x="541020" y="31369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4018279" y="753109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4018279" y="7204710"/>
              <a:ext cx="1270" cy="214629"/>
            </a:xfrm>
            <a:custGeom>
              <a:avLst/>
              <a:gdLst/>
              <a:ahLst/>
              <a:cxnLst/>
              <a:rect l="l" t="t" r="r" b="b"/>
              <a:pathLst>
                <a:path w="1270" h="214629">
                  <a:moveTo>
                    <a:pt x="1270" y="214630"/>
                  </a:moveTo>
                  <a:lnTo>
                    <a:pt x="0" y="193040"/>
                  </a:lnTo>
                  <a:lnTo>
                    <a:pt x="0" y="1905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4020819" y="6817360"/>
              <a:ext cx="1270" cy="243840"/>
            </a:xfrm>
            <a:custGeom>
              <a:avLst/>
              <a:gdLst/>
              <a:ahLst/>
              <a:cxnLst/>
              <a:rect l="l" t="t" r="r" b="b"/>
              <a:pathLst>
                <a:path w="1270" h="243840">
                  <a:moveTo>
                    <a:pt x="0" y="243840"/>
                  </a:moveTo>
                  <a:lnTo>
                    <a:pt x="1270" y="6985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4024629" y="6485889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09">
                  <a:moveTo>
                    <a:pt x="0" y="207010"/>
                  </a:moveTo>
                  <a:lnTo>
                    <a:pt x="0" y="7620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9631679" y="8161020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89"/>
                  </a:moveTo>
                  <a:lnTo>
                    <a:pt x="13970" y="10159"/>
                  </a:lnTo>
                  <a:lnTo>
                    <a:pt x="15240" y="1015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2700" y="1523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7779"/>
                  </a:lnTo>
                  <a:lnTo>
                    <a:pt x="5080" y="17779"/>
                  </a:lnTo>
                  <a:lnTo>
                    <a:pt x="5080" y="1777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1270" y="13969"/>
                  </a:lnTo>
                  <a:lnTo>
                    <a:pt x="0" y="1396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1270" y="8889"/>
                  </a:ln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3810" y="3809"/>
                  </a:lnTo>
                  <a:lnTo>
                    <a:pt x="5080" y="507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1269"/>
                  </a:lnTo>
                  <a:lnTo>
                    <a:pt x="1016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0160" y="5079"/>
                  </a:lnTo>
                  <a:lnTo>
                    <a:pt x="11430" y="5079"/>
                  </a:lnTo>
                  <a:lnTo>
                    <a:pt x="12700" y="507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3970" y="5079"/>
                  </a:lnTo>
                  <a:lnTo>
                    <a:pt x="15240" y="507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9638029" y="816991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9932670" y="7688579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240" y="8890"/>
                  </a:moveTo>
                  <a:lnTo>
                    <a:pt x="15240" y="10160"/>
                  </a:lnTo>
                  <a:lnTo>
                    <a:pt x="16510" y="11430"/>
                  </a:lnTo>
                  <a:lnTo>
                    <a:pt x="16510" y="12700"/>
                  </a:lnTo>
                  <a:lnTo>
                    <a:pt x="15240" y="12700"/>
                  </a:lnTo>
                  <a:lnTo>
                    <a:pt x="15240" y="13970"/>
                  </a:lnTo>
                  <a:lnTo>
                    <a:pt x="13970" y="13970"/>
                  </a:lnTo>
                  <a:lnTo>
                    <a:pt x="13970" y="15240"/>
                  </a:lnTo>
                  <a:lnTo>
                    <a:pt x="12700" y="15240"/>
                  </a:lnTo>
                  <a:lnTo>
                    <a:pt x="12700" y="1397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1430" y="1778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7620" y="1905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8890"/>
                  </a:lnTo>
                  <a:lnTo>
                    <a:pt x="1270" y="8890"/>
                  </a:lnTo>
                  <a:lnTo>
                    <a:pt x="1270" y="7620"/>
                  </a:lnTo>
                  <a:lnTo>
                    <a:pt x="0" y="6350"/>
                  </a:lnTo>
                  <a:lnTo>
                    <a:pt x="1270" y="508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5080" y="5080"/>
                  </a:lnTo>
                  <a:lnTo>
                    <a:pt x="5080" y="3810"/>
                  </a:lnTo>
                  <a:lnTo>
                    <a:pt x="6350" y="381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2700" y="508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6510" y="8890"/>
                  </a:lnTo>
                  <a:lnTo>
                    <a:pt x="15240" y="8890"/>
                  </a:ln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9940289" y="769747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0"/>
                  </a:move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9832339" y="787399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9829799" y="78790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9829799" y="78727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9828529" y="7876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9829799" y="7875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9829799" y="7876539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40">
                  <a:moveTo>
                    <a:pt x="254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9829799" y="78803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9829799" y="78714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9781539" y="794003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7619"/>
                  </a:moveTo>
                  <a:lnTo>
                    <a:pt x="15240" y="8889"/>
                  </a:lnTo>
                  <a:lnTo>
                    <a:pt x="15240" y="10159"/>
                  </a:lnTo>
                  <a:lnTo>
                    <a:pt x="16510" y="1142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2700" y="13969"/>
                  </a:lnTo>
                  <a:lnTo>
                    <a:pt x="11430" y="1269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0160" y="16509"/>
                  </a:lnTo>
                  <a:lnTo>
                    <a:pt x="8890" y="1650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650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5080" y="12699"/>
                  </a:lnTo>
                  <a:lnTo>
                    <a:pt x="3810" y="12699"/>
                  </a:lnTo>
                  <a:lnTo>
                    <a:pt x="2540" y="12699"/>
                  </a:lnTo>
                  <a:lnTo>
                    <a:pt x="127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0" y="761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2700" y="3809"/>
                  </a:lnTo>
                  <a:lnTo>
                    <a:pt x="13970" y="253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5240" y="5079"/>
                  </a:lnTo>
                  <a:lnTo>
                    <a:pt x="16510" y="5079"/>
                  </a:lnTo>
                  <a:lnTo>
                    <a:pt x="16510" y="634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3970" y="76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9789160" y="794766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9503410" y="836929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8889"/>
                  </a:moveTo>
                  <a:lnTo>
                    <a:pt x="15240" y="8889"/>
                  </a:lnTo>
                  <a:lnTo>
                    <a:pt x="15240" y="10159"/>
                  </a:lnTo>
                  <a:lnTo>
                    <a:pt x="16510" y="1142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1430" y="1269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8890" y="1650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777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3810" y="12699"/>
                  </a:lnTo>
                  <a:lnTo>
                    <a:pt x="2540" y="1269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761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1430" y="380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5240" y="5079"/>
                  </a:lnTo>
                  <a:lnTo>
                    <a:pt x="16510" y="634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3970" y="88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9509760" y="837692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1270" y="1269"/>
                  </a:moveTo>
                  <a:lnTo>
                    <a:pt x="0" y="1269"/>
                  </a:lnTo>
                  <a:lnTo>
                    <a:pt x="1270" y="126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9434829" y="850899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9432289" y="85140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9432289" y="85077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9431020" y="8511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9432289" y="8510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9432289" y="85115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9432289" y="85153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9432289" y="85064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9231629" y="8788399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240" y="8890"/>
                  </a:moveTo>
                  <a:lnTo>
                    <a:pt x="15240" y="10160"/>
                  </a:lnTo>
                  <a:lnTo>
                    <a:pt x="16510" y="11430"/>
                  </a:lnTo>
                  <a:lnTo>
                    <a:pt x="16510" y="12700"/>
                  </a:lnTo>
                  <a:lnTo>
                    <a:pt x="15240" y="13970"/>
                  </a:lnTo>
                  <a:lnTo>
                    <a:pt x="13970" y="13970"/>
                  </a:lnTo>
                  <a:lnTo>
                    <a:pt x="13970" y="15240"/>
                  </a:lnTo>
                  <a:lnTo>
                    <a:pt x="12700" y="13970"/>
                  </a:lnTo>
                  <a:lnTo>
                    <a:pt x="12700" y="1524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1430" y="1778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8890" y="19050"/>
                  </a:lnTo>
                  <a:lnTo>
                    <a:pt x="7620" y="1905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2700" y="3810"/>
                  </a:lnTo>
                  <a:lnTo>
                    <a:pt x="12700" y="5080"/>
                  </a:lnTo>
                  <a:lnTo>
                    <a:pt x="11430" y="5080"/>
                  </a:lnTo>
                  <a:lnTo>
                    <a:pt x="12700" y="508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6510" y="8890"/>
                  </a:lnTo>
                  <a:lnTo>
                    <a:pt x="15240" y="8890"/>
                  </a:ln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9239249" y="879728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8976360" y="9855199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89"/>
                  </a:moveTo>
                  <a:lnTo>
                    <a:pt x="15240" y="1015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0160" y="15239"/>
                  </a:lnTo>
                  <a:lnTo>
                    <a:pt x="10160" y="1650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7779"/>
                  </a:lnTo>
                  <a:lnTo>
                    <a:pt x="5080" y="16509"/>
                  </a:lnTo>
                  <a:lnTo>
                    <a:pt x="3810" y="16509"/>
                  </a:lnTo>
                  <a:lnTo>
                    <a:pt x="3810" y="15239"/>
                  </a:lnTo>
                  <a:lnTo>
                    <a:pt x="3810" y="15239"/>
                  </a:lnTo>
                  <a:lnTo>
                    <a:pt x="3810" y="12699"/>
                  </a:lnTo>
                  <a:lnTo>
                    <a:pt x="2540" y="1396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0" y="761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3809"/>
                  </a:lnTo>
                  <a:lnTo>
                    <a:pt x="508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0160" y="5079"/>
                  </a:lnTo>
                  <a:lnTo>
                    <a:pt x="11430" y="5079"/>
                  </a:lnTo>
                  <a:lnTo>
                    <a:pt x="11430" y="380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507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8982710" y="986408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8928099" y="9885679"/>
              <a:ext cx="6350" cy="11430"/>
            </a:xfrm>
            <a:custGeom>
              <a:avLst/>
              <a:gdLst/>
              <a:ahLst/>
              <a:cxnLst/>
              <a:rect l="l" t="t" r="r" b="b"/>
              <a:pathLst>
                <a:path w="6350" h="11429">
                  <a:moveTo>
                    <a:pt x="6350" y="0"/>
                  </a:moveTo>
                  <a:lnTo>
                    <a:pt x="6350" y="11430"/>
                  </a:lnTo>
                  <a:lnTo>
                    <a:pt x="0" y="11430"/>
                  </a:ln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8926829" y="988694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762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6350"/>
                  </a:lnTo>
                  <a:lnTo>
                    <a:pt x="2540" y="8890"/>
                  </a:lnTo>
                  <a:lnTo>
                    <a:pt x="7620" y="8890"/>
                  </a:lnTo>
                  <a:lnTo>
                    <a:pt x="8890" y="6350"/>
                  </a:lnTo>
                  <a:lnTo>
                    <a:pt x="8890" y="3810"/>
                  </a:lnTo>
                  <a:lnTo>
                    <a:pt x="8890" y="12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8578849" y="9790429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90"/>
                  </a:moveTo>
                  <a:lnTo>
                    <a:pt x="15240" y="10160"/>
                  </a:lnTo>
                  <a:lnTo>
                    <a:pt x="15240" y="11430"/>
                  </a:lnTo>
                  <a:lnTo>
                    <a:pt x="15240" y="12700"/>
                  </a:lnTo>
                  <a:lnTo>
                    <a:pt x="13970" y="12700"/>
                  </a:lnTo>
                  <a:lnTo>
                    <a:pt x="13970" y="13970"/>
                  </a:lnTo>
                  <a:lnTo>
                    <a:pt x="12700" y="13970"/>
                  </a:lnTo>
                  <a:lnTo>
                    <a:pt x="11430" y="13970"/>
                  </a:lnTo>
                  <a:lnTo>
                    <a:pt x="11430" y="15240"/>
                  </a:lnTo>
                  <a:lnTo>
                    <a:pt x="10160" y="1651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889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3810" y="16510"/>
                  </a:lnTo>
                  <a:lnTo>
                    <a:pt x="3810" y="15240"/>
                  </a:lnTo>
                  <a:lnTo>
                    <a:pt x="3810" y="13970"/>
                  </a:lnTo>
                  <a:lnTo>
                    <a:pt x="3810" y="12700"/>
                  </a:lnTo>
                  <a:lnTo>
                    <a:pt x="254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1270" y="762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3810"/>
                  </a:lnTo>
                  <a:lnTo>
                    <a:pt x="5080" y="127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11430" y="5080"/>
                  </a:lnTo>
                  <a:lnTo>
                    <a:pt x="11430" y="3810"/>
                  </a:lnTo>
                  <a:lnTo>
                    <a:pt x="12700" y="3810"/>
                  </a:lnTo>
                  <a:lnTo>
                    <a:pt x="13970" y="3810"/>
                  </a:lnTo>
                  <a:lnTo>
                    <a:pt x="15240" y="5080"/>
                  </a:lnTo>
                  <a:lnTo>
                    <a:pt x="15240" y="6350"/>
                  </a:lnTo>
                  <a:lnTo>
                    <a:pt x="15240" y="7620"/>
                  </a:lnTo>
                  <a:lnTo>
                    <a:pt x="15240" y="8890"/>
                  </a:lnTo>
                  <a:lnTo>
                    <a:pt x="13970" y="889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8585199" y="97993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8516620" y="988822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5240" y="8889"/>
                  </a:moveTo>
                  <a:lnTo>
                    <a:pt x="16510" y="10159"/>
                  </a:lnTo>
                  <a:lnTo>
                    <a:pt x="16510" y="11429"/>
                  </a:lnTo>
                  <a:lnTo>
                    <a:pt x="15240" y="12699"/>
                  </a:lnTo>
                  <a:lnTo>
                    <a:pt x="13970" y="13969"/>
                  </a:lnTo>
                  <a:lnTo>
                    <a:pt x="12700" y="12699"/>
                  </a:lnTo>
                  <a:lnTo>
                    <a:pt x="12700" y="13969"/>
                  </a:lnTo>
                  <a:lnTo>
                    <a:pt x="11430" y="13969"/>
                  </a:lnTo>
                  <a:lnTo>
                    <a:pt x="12700" y="1523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650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5080" y="13969"/>
                  </a:lnTo>
                  <a:lnTo>
                    <a:pt x="5080" y="12699"/>
                  </a:lnTo>
                  <a:lnTo>
                    <a:pt x="3810" y="12699"/>
                  </a:lnTo>
                  <a:lnTo>
                    <a:pt x="1270" y="12699"/>
                  </a:lnTo>
                  <a:lnTo>
                    <a:pt x="1270" y="1142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1270" y="8889"/>
                  </a:lnTo>
                  <a:lnTo>
                    <a:pt x="1270" y="7619"/>
                  </a:lnTo>
                  <a:lnTo>
                    <a:pt x="2540" y="7619"/>
                  </a:lnTo>
                  <a:lnTo>
                    <a:pt x="2540" y="6349"/>
                  </a:lnTo>
                  <a:lnTo>
                    <a:pt x="1270" y="6349"/>
                  </a:lnTo>
                  <a:lnTo>
                    <a:pt x="127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6350" y="3809"/>
                  </a:lnTo>
                  <a:lnTo>
                    <a:pt x="6350" y="253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69"/>
                  </a:lnTo>
                  <a:lnTo>
                    <a:pt x="12700" y="1269"/>
                  </a:lnTo>
                  <a:lnTo>
                    <a:pt x="12700" y="2539"/>
                  </a:lnTo>
                  <a:lnTo>
                    <a:pt x="12700" y="3809"/>
                  </a:lnTo>
                  <a:lnTo>
                    <a:pt x="11430" y="3809"/>
                  </a:lnTo>
                  <a:lnTo>
                    <a:pt x="12700" y="507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6510" y="3809"/>
                  </a:lnTo>
                  <a:lnTo>
                    <a:pt x="16510" y="5079"/>
                  </a:lnTo>
                  <a:lnTo>
                    <a:pt x="16510" y="6349"/>
                  </a:lnTo>
                  <a:lnTo>
                    <a:pt x="16510" y="7619"/>
                  </a:lnTo>
                  <a:lnTo>
                    <a:pt x="15240" y="7619"/>
                  </a:lnTo>
                  <a:lnTo>
                    <a:pt x="15240" y="88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8524239" y="989583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70" y="0"/>
                  </a:move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8690610" y="9620249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240" y="8890"/>
                  </a:moveTo>
                  <a:lnTo>
                    <a:pt x="15240" y="10160"/>
                  </a:lnTo>
                  <a:lnTo>
                    <a:pt x="16510" y="10160"/>
                  </a:lnTo>
                  <a:lnTo>
                    <a:pt x="16510" y="11430"/>
                  </a:lnTo>
                  <a:lnTo>
                    <a:pt x="16510" y="12700"/>
                  </a:lnTo>
                  <a:lnTo>
                    <a:pt x="15240" y="13970"/>
                  </a:lnTo>
                  <a:lnTo>
                    <a:pt x="13970" y="13970"/>
                  </a:lnTo>
                  <a:lnTo>
                    <a:pt x="13970" y="15240"/>
                  </a:lnTo>
                  <a:lnTo>
                    <a:pt x="12700" y="13970"/>
                  </a:lnTo>
                  <a:lnTo>
                    <a:pt x="12700" y="15240"/>
                  </a:lnTo>
                  <a:lnTo>
                    <a:pt x="11430" y="1524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1430" y="17780"/>
                  </a:lnTo>
                  <a:lnTo>
                    <a:pt x="8890" y="17780"/>
                  </a:lnTo>
                  <a:lnTo>
                    <a:pt x="8890" y="19050"/>
                  </a:lnTo>
                  <a:lnTo>
                    <a:pt x="7620" y="1905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1270" y="10160"/>
                  </a:lnTo>
                  <a:lnTo>
                    <a:pt x="1270" y="8890"/>
                  </a:lnTo>
                  <a:lnTo>
                    <a:pt x="1270" y="7620"/>
                  </a:lnTo>
                  <a:lnTo>
                    <a:pt x="2540" y="7620"/>
                  </a:lnTo>
                  <a:lnTo>
                    <a:pt x="1270" y="6350"/>
                  </a:lnTo>
                  <a:lnTo>
                    <a:pt x="1270" y="508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2700" y="2540"/>
                  </a:lnTo>
                  <a:lnTo>
                    <a:pt x="12700" y="3810"/>
                  </a:lnTo>
                  <a:lnTo>
                    <a:pt x="12700" y="5080"/>
                  </a:lnTo>
                  <a:lnTo>
                    <a:pt x="11430" y="5080"/>
                  </a:lnTo>
                  <a:lnTo>
                    <a:pt x="12700" y="508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6510" y="8890"/>
                  </a:ln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8698229" y="962913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8977629" y="8989060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8975089" y="899413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8975089" y="898778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8973820" y="89915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8975089" y="89903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8975089" y="899159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8975089" y="89954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8975089" y="89865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8774429" y="915288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8889"/>
                  </a:moveTo>
                  <a:lnTo>
                    <a:pt x="15240" y="8889"/>
                  </a:lnTo>
                  <a:lnTo>
                    <a:pt x="15240" y="10159"/>
                  </a:lnTo>
                  <a:lnTo>
                    <a:pt x="16510" y="11429"/>
                  </a:lnTo>
                  <a:lnTo>
                    <a:pt x="15240" y="12699"/>
                  </a:lnTo>
                  <a:lnTo>
                    <a:pt x="13970" y="1396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5080" y="1777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3810" y="1269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1270" y="1396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1430" y="507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5240" y="5079"/>
                  </a:lnTo>
                  <a:lnTo>
                    <a:pt x="16510" y="6349"/>
                  </a:lnTo>
                  <a:lnTo>
                    <a:pt x="16510" y="761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8782049" y="91617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7908289" y="862202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8890"/>
                  </a:moveTo>
                  <a:lnTo>
                    <a:pt x="15240" y="8890"/>
                  </a:lnTo>
                  <a:lnTo>
                    <a:pt x="15240" y="10160"/>
                  </a:lnTo>
                  <a:lnTo>
                    <a:pt x="16510" y="11430"/>
                  </a:lnTo>
                  <a:lnTo>
                    <a:pt x="15240" y="11430"/>
                  </a:lnTo>
                  <a:lnTo>
                    <a:pt x="15240" y="12700"/>
                  </a:lnTo>
                  <a:lnTo>
                    <a:pt x="13970" y="13970"/>
                  </a:lnTo>
                  <a:lnTo>
                    <a:pt x="11430" y="1397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0160" y="1651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7620" y="17780"/>
                  </a:lnTo>
                  <a:lnTo>
                    <a:pt x="6350" y="17780"/>
                  </a:lnTo>
                  <a:lnTo>
                    <a:pt x="6350" y="1651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381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3810" y="1270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2540" y="1270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7620"/>
                  </a:lnTo>
                  <a:lnTo>
                    <a:pt x="1270" y="7620"/>
                  </a:lnTo>
                  <a:lnTo>
                    <a:pt x="1270" y="635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1430" y="5080"/>
                  </a:lnTo>
                  <a:lnTo>
                    <a:pt x="12700" y="381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5240" y="7620"/>
                  </a:lnTo>
                  <a:lnTo>
                    <a:pt x="15240" y="8890"/>
                  </a:lnTo>
                  <a:lnTo>
                    <a:pt x="1397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7915909" y="8630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0" y="126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8007349" y="8688070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89"/>
                  </a:moveTo>
                  <a:lnTo>
                    <a:pt x="15240" y="1015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8890" y="17779"/>
                  </a:lnTo>
                  <a:lnTo>
                    <a:pt x="5080" y="17779"/>
                  </a:lnTo>
                  <a:lnTo>
                    <a:pt x="5080" y="16509"/>
                  </a:lnTo>
                  <a:lnTo>
                    <a:pt x="3810" y="1650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3810" y="12699"/>
                  </a:lnTo>
                  <a:lnTo>
                    <a:pt x="2540" y="13969"/>
                  </a:lnTo>
                  <a:lnTo>
                    <a:pt x="1270" y="1396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0160" y="5079"/>
                  </a:lnTo>
                  <a:lnTo>
                    <a:pt x="11430" y="5079"/>
                  </a:lnTo>
                  <a:lnTo>
                    <a:pt x="11430" y="380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3970" y="5079"/>
                  </a:lnTo>
                  <a:lnTo>
                    <a:pt x="15240" y="507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8013699" y="869696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6426200" y="815339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09">
                  <a:moveTo>
                    <a:pt x="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6423659" y="815721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539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6423659" y="81521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6422389" y="81546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6423659" y="815339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6423659" y="8154670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25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6423659" y="81584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6423659" y="81508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6162039" y="815974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6164579" y="81546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4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5080" y="2539"/>
                  </a:lnTo>
                </a:path>
                <a:path w="5079" h="6350">
                  <a:moveTo>
                    <a:pt x="0" y="6349"/>
                  </a:moveTo>
                  <a:lnTo>
                    <a:pt x="1270" y="5079"/>
                  </a:lnTo>
                  <a:lnTo>
                    <a:pt x="2540" y="253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6164579" y="8161020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1269"/>
                  </a:moveTo>
                  <a:lnTo>
                    <a:pt x="2540" y="1269"/>
                  </a:lnTo>
                  <a:lnTo>
                    <a:pt x="3810" y="1269"/>
                  </a:lnTo>
                  <a:lnTo>
                    <a:pt x="6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6164579" y="81648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0"/>
                  </a:moveTo>
                  <a:lnTo>
                    <a:pt x="1270" y="1270"/>
                  </a:lnTo>
                  <a:lnTo>
                    <a:pt x="2540" y="3810"/>
                  </a:lnTo>
                  <a:lnTo>
                    <a:pt x="127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6164579" y="81635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0"/>
                  </a:moveTo>
                  <a:lnTo>
                    <a:pt x="2540" y="1270"/>
                  </a:lnTo>
                  <a:lnTo>
                    <a:pt x="3810" y="2540"/>
                  </a:lnTo>
                  <a:lnTo>
                    <a:pt x="3810" y="5080"/>
                  </a:lnTo>
                </a:path>
                <a:path w="6350" h="5079">
                  <a:moveTo>
                    <a:pt x="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5609589" y="815086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10" h="17779">
                  <a:moveTo>
                    <a:pt x="15239" y="8890"/>
                  </a:moveTo>
                  <a:lnTo>
                    <a:pt x="15239" y="10160"/>
                  </a:lnTo>
                  <a:lnTo>
                    <a:pt x="16509" y="10160"/>
                  </a:lnTo>
                  <a:lnTo>
                    <a:pt x="16509" y="11430"/>
                  </a:lnTo>
                  <a:lnTo>
                    <a:pt x="16509" y="12700"/>
                  </a:lnTo>
                  <a:lnTo>
                    <a:pt x="15239" y="12700"/>
                  </a:lnTo>
                  <a:lnTo>
                    <a:pt x="15239" y="13970"/>
                  </a:lnTo>
                  <a:lnTo>
                    <a:pt x="13969" y="13970"/>
                  </a:lnTo>
                  <a:lnTo>
                    <a:pt x="12699" y="13970"/>
                  </a:lnTo>
                  <a:lnTo>
                    <a:pt x="11429" y="13970"/>
                  </a:lnTo>
                  <a:lnTo>
                    <a:pt x="11429" y="15240"/>
                  </a:lnTo>
                  <a:lnTo>
                    <a:pt x="11429" y="16510"/>
                  </a:lnTo>
                  <a:lnTo>
                    <a:pt x="10159" y="17780"/>
                  </a:lnTo>
                  <a:lnTo>
                    <a:pt x="8889" y="17780"/>
                  </a:lnTo>
                  <a:lnTo>
                    <a:pt x="7619" y="17780"/>
                  </a:lnTo>
                  <a:lnTo>
                    <a:pt x="6349" y="17780"/>
                  </a:lnTo>
                  <a:lnTo>
                    <a:pt x="5079" y="16510"/>
                  </a:lnTo>
                  <a:lnTo>
                    <a:pt x="3809" y="1270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7620"/>
                  </a:lnTo>
                  <a:lnTo>
                    <a:pt x="1269" y="6350"/>
                  </a:lnTo>
                  <a:lnTo>
                    <a:pt x="1269" y="5080"/>
                  </a:lnTo>
                  <a:lnTo>
                    <a:pt x="1269" y="3810"/>
                  </a:lnTo>
                  <a:lnTo>
                    <a:pt x="2539" y="2540"/>
                  </a:lnTo>
                  <a:lnTo>
                    <a:pt x="3809" y="2540"/>
                  </a:lnTo>
                  <a:lnTo>
                    <a:pt x="5079" y="2540"/>
                  </a:lnTo>
                  <a:lnTo>
                    <a:pt x="5079" y="3810"/>
                  </a:lnTo>
                  <a:lnTo>
                    <a:pt x="6349" y="3810"/>
                  </a:lnTo>
                  <a:lnTo>
                    <a:pt x="6349" y="2540"/>
                  </a:lnTo>
                  <a:lnTo>
                    <a:pt x="6349" y="1270"/>
                  </a:lnTo>
                  <a:lnTo>
                    <a:pt x="7619" y="0"/>
                  </a:lnTo>
                  <a:lnTo>
                    <a:pt x="8889" y="0"/>
                  </a:lnTo>
                  <a:lnTo>
                    <a:pt x="10159" y="0"/>
                  </a:lnTo>
                  <a:lnTo>
                    <a:pt x="11429" y="0"/>
                  </a:lnTo>
                  <a:lnTo>
                    <a:pt x="11429" y="1270"/>
                  </a:lnTo>
                  <a:lnTo>
                    <a:pt x="11429" y="2540"/>
                  </a:lnTo>
                  <a:lnTo>
                    <a:pt x="12699" y="2540"/>
                  </a:lnTo>
                  <a:lnTo>
                    <a:pt x="12699" y="3810"/>
                  </a:lnTo>
                  <a:lnTo>
                    <a:pt x="11429" y="5080"/>
                  </a:lnTo>
                  <a:lnTo>
                    <a:pt x="12699" y="5080"/>
                  </a:lnTo>
                  <a:lnTo>
                    <a:pt x="12699" y="3810"/>
                  </a:lnTo>
                  <a:lnTo>
                    <a:pt x="13969" y="3810"/>
                  </a:lnTo>
                  <a:lnTo>
                    <a:pt x="15239" y="3810"/>
                  </a:lnTo>
                  <a:lnTo>
                    <a:pt x="15239" y="5080"/>
                  </a:lnTo>
                  <a:lnTo>
                    <a:pt x="16509" y="5080"/>
                  </a:lnTo>
                  <a:lnTo>
                    <a:pt x="16509" y="6350"/>
                  </a:lnTo>
                  <a:lnTo>
                    <a:pt x="16509" y="7620"/>
                  </a:lnTo>
                  <a:lnTo>
                    <a:pt x="15239" y="7620"/>
                  </a:lnTo>
                  <a:lnTo>
                    <a:pt x="15239" y="8890"/>
                  </a:lnTo>
                  <a:lnTo>
                    <a:pt x="15239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5617209" y="81597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5248909" y="811148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5246370" y="81165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539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5246370" y="81102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254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5245100" y="8114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5246370" y="81127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5246370" y="8114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5246370" y="81178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5246370" y="81089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10072370" y="6676389"/>
              <a:ext cx="27940" cy="12700"/>
            </a:xfrm>
            <a:custGeom>
              <a:avLst/>
              <a:gdLst/>
              <a:ahLst/>
              <a:cxnLst/>
              <a:rect l="l" t="t" r="r" b="b"/>
              <a:pathLst>
                <a:path w="27940" h="12700">
                  <a:moveTo>
                    <a:pt x="27940" y="1269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10582910" y="5863589"/>
              <a:ext cx="541020" cy="816610"/>
            </a:xfrm>
            <a:custGeom>
              <a:avLst/>
              <a:gdLst/>
              <a:ahLst/>
              <a:cxnLst/>
              <a:rect l="l" t="t" r="r" b="b"/>
              <a:pathLst>
                <a:path w="541020" h="816609">
                  <a:moveTo>
                    <a:pt x="541020" y="17779"/>
                  </a:moveTo>
                  <a:lnTo>
                    <a:pt x="513080" y="0"/>
                  </a:lnTo>
                  <a:lnTo>
                    <a:pt x="0" y="801369"/>
                  </a:lnTo>
                  <a:lnTo>
                    <a:pt x="20320" y="814069"/>
                  </a:lnTo>
                  <a:lnTo>
                    <a:pt x="44450" y="8166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9739629" y="5793739"/>
              <a:ext cx="1370330" cy="2139950"/>
            </a:xfrm>
            <a:custGeom>
              <a:avLst/>
              <a:gdLst/>
              <a:ahLst/>
              <a:cxnLst/>
              <a:rect l="l" t="t" r="r" b="b"/>
              <a:pathLst>
                <a:path w="1370329" h="2139950">
                  <a:moveTo>
                    <a:pt x="1370329" y="0"/>
                  </a:moveTo>
                  <a:lnTo>
                    <a:pt x="1333499" y="54610"/>
                  </a:lnTo>
                  <a:lnTo>
                    <a:pt x="626109" y="1159510"/>
                  </a:lnTo>
                  <a:lnTo>
                    <a:pt x="591819" y="1212850"/>
                  </a:lnTo>
                  <a:lnTo>
                    <a:pt x="547369" y="1285240"/>
                  </a:lnTo>
                  <a:lnTo>
                    <a:pt x="422909" y="1477010"/>
                  </a:lnTo>
                  <a:lnTo>
                    <a:pt x="431799" y="1517650"/>
                  </a:lnTo>
                  <a:lnTo>
                    <a:pt x="354329" y="1638300"/>
                  </a:lnTo>
                  <a:lnTo>
                    <a:pt x="313689" y="1647189"/>
                  </a:lnTo>
                  <a:lnTo>
                    <a:pt x="266699" y="1722120"/>
                  </a:lnTo>
                  <a:lnTo>
                    <a:pt x="0" y="21399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24" name="object 14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68367" y="5928868"/>
              <a:ext cx="6521704" cy="4005834"/>
            </a:xfrm>
            <a:prstGeom prst="rect">
              <a:avLst/>
            </a:prstGeom>
          </p:spPr>
        </p:pic>
        <p:sp>
          <p:nvSpPr>
            <p:cNvPr id="1425" name="object 1425"/>
            <p:cNvSpPr/>
            <p:nvPr/>
          </p:nvSpPr>
          <p:spPr>
            <a:xfrm>
              <a:off x="8606789" y="4013200"/>
              <a:ext cx="53340" cy="25400"/>
            </a:xfrm>
            <a:custGeom>
              <a:avLst/>
              <a:gdLst/>
              <a:ahLst/>
              <a:cxnLst/>
              <a:rect l="l" t="t" r="r" b="b"/>
              <a:pathLst>
                <a:path w="53340" h="25400">
                  <a:moveTo>
                    <a:pt x="0" y="0"/>
                  </a:moveTo>
                  <a:lnTo>
                    <a:pt x="53340" y="254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8582660" y="4001770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8526779" y="3975100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8451849" y="3939539"/>
              <a:ext cx="59690" cy="27940"/>
            </a:xfrm>
            <a:custGeom>
              <a:avLst/>
              <a:gdLst/>
              <a:ahLst/>
              <a:cxnLst/>
              <a:rect l="l" t="t" r="r" b="b"/>
              <a:pathLst>
                <a:path w="59690" h="27939">
                  <a:moveTo>
                    <a:pt x="0" y="0"/>
                  </a:moveTo>
                  <a:lnTo>
                    <a:pt x="5969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8426449" y="392683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8370570" y="3900170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8295639" y="3864609"/>
              <a:ext cx="59690" cy="27940"/>
            </a:xfrm>
            <a:custGeom>
              <a:avLst/>
              <a:gdLst/>
              <a:ahLst/>
              <a:cxnLst/>
              <a:rect l="l" t="t" r="r" b="b"/>
              <a:pathLst>
                <a:path w="59690" h="27939">
                  <a:moveTo>
                    <a:pt x="0" y="0"/>
                  </a:moveTo>
                  <a:lnTo>
                    <a:pt x="5969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8270239" y="385190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8213089" y="3829050"/>
              <a:ext cx="41910" cy="15240"/>
            </a:xfrm>
            <a:custGeom>
              <a:avLst/>
              <a:gdLst/>
              <a:ahLst/>
              <a:cxnLst/>
              <a:rect l="l" t="t" r="r" b="b"/>
              <a:pathLst>
                <a:path w="41909" h="15239">
                  <a:moveTo>
                    <a:pt x="0" y="0"/>
                  </a:moveTo>
                  <a:lnTo>
                    <a:pt x="13970" y="2540"/>
                  </a:lnTo>
                  <a:lnTo>
                    <a:pt x="419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8130539" y="3815079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8103870" y="3810000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70">
                  <a:moveTo>
                    <a:pt x="0" y="0"/>
                  </a:moveTo>
                  <a:lnTo>
                    <a:pt x="1016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8042910" y="3798570"/>
              <a:ext cx="44450" cy="7620"/>
            </a:xfrm>
            <a:custGeom>
              <a:avLst/>
              <a:gdLst/>
              <a:ahLst/>
              <a:cxnLst/>
              <a:rect l="l" t="t" r="r" b="b"/>
              <a:pathLst>
                <a:path w="44450" h="7620">
                  <a:moveTo>
                    <a:pt x="0" y="0"/>
                  </a:moveTo>
                  <a:lnTo>
                    <a:pt x="4445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7960359" y="3784600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7932420" y="377952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7872729" y="3768089"/>
              <a:ext cx="43180" cy="7620"/>
            </a:xfrm>
            <a:custGeom>
              <a:avLst/>
              <a:gdLst/>
              <a:ahLst/>
              <a:cxnLst/>
              <a:rect l="l" t="t" r="r" b="b"/>
              <a:pathLst>
                <a:path w="43179" h="7620">
                  <a:moveTo>
                    <a:pt x="0" y="0"/>
                  </a:moveTo>
                  <a:lnTo>
                    <a:pt x="4318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7790179" y="3754120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7762239" y="374903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7702550" y="3737609"/>
              <a:ext cx="43180" cy="7620"/>
            </a:xfrm>
            <a:custGeom>
              <a:avLst/>
              <a:gdLst/>
              <a:ahLst/>
              <a:cxnLst/>
              <a:rect l="l" t="t" r="r" b="b"/>
              <a:pathLst>
                <a:path w="43179" h="7620">
                  <a:moveTo>
                    <a:pt x="0" y="0"/>
                  </a:moveTo>
                  <a:lnTo>
                    <a:pt x="4318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7620000" y="3723639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7592059" y="371855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7531100" y="3707129"/>
              <a:ext cx="44450" cy="7620"/>
            </a:xfrm>
            <a:custGeom>
              <a:avLst/>
              <a:gdLst/>
              <a:ahLst/>
              <a:cxnLst/>
              <a:rect l="l" t="t" r="r" b="b"/>
              <a:pathLst>
                <a:path w="44450" h="7620">
                  <a:moveTo>
                    <a:pt x="0" y="0"/>
                  </a:moveTo>
                  <a:lnTo>
                    <a:pt x="4445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7448550" y="3699509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0" y="0"/>
                  </a:moveTo>
                  <a:lnTo>
                    <a:pt x="660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7420609" y="369697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7359650" y="3691889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7275829" y="3685539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09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7247889" y="368300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7186929" y="367792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7103109" y="3670300"/>
              <a:ext cx="67310" cy="6350"/>
            </a:xfrm>
            <a:custGeom>
              <a:avLst/>
              <a:gdLst/>
              <a:ahLst/>
              <a:cxnLst/>
              <a:rect l="l" t="t" r="r" b="b"/>
              <a:pathLst>
                <a:path w="67309" h="6350">
                  <a:moveTo>
                    <a:pt x="0" y="0"/>
                  </a:moveTo>
                  <a:lnTo>
                    <a:pt x="673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7075170" y="366902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7014209" y="366395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6930389" y="3656329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09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6902450" y="365378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6841489" y="3648709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6757670" y="3642359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09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6731000" y="3639820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70">
                  <a:moveTo>
                    <a:pt x="0" y="0"/>
                  </a:moveTo>
                  <a:lnTo>
                    <a:pt x="1016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6668770" y="3634739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6586220" y="3627120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0" y="0"/>
                  </a:moveTo>
                  <a:lnTo>
                    <a:pt x="660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6558279" y="3624579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70">
                  <a:moveTo>
                    <a:pt x="0" y="0"/>
                  </a:moveTo>
                  <a:lnTo>
                    <a:pt x="1016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6496050" y="3619500"/>
              <a:ext cx="45720" cy="3810"/>
            </a:xfrm>
            <a:custGeom>
              <a:avLst/>
              <a:gdLst/>
              <a:ahLst/>
              <a:cxnLst/>
              <a:rect l="l" t="t" r="r" b="b"/>
              <a:pathLst>
                <a:path w="45720" h="3810">
                  <a:moveTo>
                    <a:pt x="0" y="0"/>
                  </a:moveTo>
                  <a:lnTo>
                    <a:pt x="1270" y="0"/>
                  </a:lnTo>
                  <a:lnTo>
                    <a:pt x="4572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6413500" y="3619500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39">
                  <a:moveTo>
                    <a:pt x="0" y="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6385559" y="361950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60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6323329" y="361822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6239509" y="361695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10" h="1270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6211570" y="361695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6150609" y="36169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6066789" y="361568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10" h="1270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6038850" y="361568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5977889" y="361568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5894070" y="3614420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39">
                  <a:moveTo>
                    <a:pt x="0" y="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5866129" y="361442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60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5803900" y="3613150"/>
              <a:ext cx="44450" cy="1270"/>
            </a:xfrm>
            <a:custGeom>
              <a:avLst/>
              <a:gdLst/>
              <a:ahLst/>
              <a:cxnLst/>
              <a:rect l="l" t="t" r="r" b="b"/>
              <a:pathLst>
                <a:path w="44450" h="1270">
                  <a:moveTo>
                    <a:pt x="0" y="0"/>
                  </a:moveTo>
                  <a:lnTo>
                    <a:pt x="444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5720079" y="3613150"/>
              <a:ext cx="67310" cy="0"/>
            </a:xfrm>
            <a:custGeom>
              <a:avLst/>
              <a:gdLst/>
              <a:ahLst/>
              <a:cxnLst/>
              <a:rect l="l" t="t" r="r" b="b"/>
              <a:pathLst>
                <a:path w="67310">
                  <a:moveTo>
                    <a:pt x="0" y="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5692139" y="361187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5631179" y="361187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5547359" y="361060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10" h="1270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5519420" y="361060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5458459" y="360680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5374639" y="3601720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10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5346700" y="360045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5285739" y="359537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5201920" y="3590289"/>
              <a:ext cx="67310" cy="3810"/>
            </a:xfrm>
            <a:custGeom>
              <a:avLst/>
              <a:gdLst/>
              <a:ahLst/>
              <a:cxnLst/>
              <a:rect l="l" t="t" r="r" b="b"/>
              <a:pathLst>
                <a:path w="67310" h="3810">
                  <a:moveTo>
                    <a:pt x="0" y="0"/>
                  </a:moveTo>
                  <a:lnTo>
                    <a:pt x="6731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5173979" y="358775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5113020" y="3581400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0"/>
                  </a:moveTo>
                  <a:lnTo>
                    <a:pt x="15240" y="3810"/>
                  </a:lnTo>
                  <a:lnTo>
                    <a:pt x="4445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5031739" y="3562350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5005070" y="355472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4945379" y="3540759"/>
              <a:ext cx="43180" cy="10160"/>
            </a:xfrm>
            <a:custGeom>
              <a:avLst/>
              <a:gdLst/>
              <a:ahLst/>
              <a:cxnLst/>
              <a:rect l="l" t="t" r="r" b="b"/>
              <a:pathLst>
                <a:path w="43179" h="10160">
                  <a:moveTo>
                    <a:pt x="0" y="0"/>
                  </a:moveTo>
                  <a:lnTo>
                    <a:pt x="4318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4861559" y="3528059"/>
              <a:ext cx="67310" cy="8890"/>
            </a:xfrm>
            <a:custGeom>
              <a:avLst/>
              <a:gdLst/>
              <a:ahLst/>
              <a:cxnLst/>
              <a:rect l="l" t="t" r="r" b="b"/>
              <a:pathLst>
                <a:path w="67310" h="8889">
                  <a:moveTo>
                    <a:pt x="0" y="0"/>
                  </a:moveTo>
                  <a:lnTo>
                    <a:pt x="6731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4834889" y="35229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4773929" y="3514089"/>
              <a:ext cx="44450" cy="7620"/>
            </a:xfrm>
            <a:custGeom>
              <a:avLst/>
              <a:gdLst/>
              <a:ahLst/>
              <a:cxnLst/>
              <a:rect l="l" t="t" r="r" b="b"/>
              <a:pathLst>
                <a:path w="44450" h="7620">
                  <a:moveTo>
                    <a:pt x="0" y="0"/>
                  </a:moveTo>
                  <a:lnTo>
                    <a:pt x="4445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4702810" y="3507739"/>
              <a:ext cx="54610" cy="19050"/>
            </a:xfrm>
            <a:custGeom>
              <a:avLst/>
              <a:gdLst/>
              <a:ahLst/>
              <a:cxnLst/>
              <a:rect l="l" t="t" r="r" b="b"/>
              <a:pathLst>
                <a:path w="54610" h="19050">
                  <a:moveTo>
                    <a:pt x="0" y="17779"/>
                  </a:moveTo>
                  <a:lnTo>
                    <a:pt x="13970" y="19049"/>
                  </a:lnTo>
                  <a:lnTo>
                    <a:pt x="22860" y="0"/>
                  </a:lnTo>
                  <a:lnTo>
                    <a:pt x="546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4674869" y="352425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4677410" y="3474720"/>
              <a:ext cx="11430" cy="38100"/>
            </a:xfrm>
            <a:custGeom>
              <a:avLst/>
              <a:gdLst/>
              <a:ahLst/>
              <a:cxnLst/>
              <a:rect l="l" t="t" r="r" b="b"/>
              <a:pathLst>
                <a:path w="11429" h="38100">
                  <a:moveTo>
                    <a:pt x="0" y="0"/>
                  </a:moveTo>
                  <a:lnTo>
                    <a:pt x="11430" y="15240"/>
                  </a:lnTo>
                  <a:lnTo>
                    <a:pt x="0" y="381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4627879" y="3407409"/>
              <a:ext cx="39370" cy="53340"/>
            </a:xfrm>
            <a:custGeom>
              <a:avLst/>
              <a:gdLst/>
              <a:ahLst/>
              <a:cxnLst/>
              <a:rect l="l" t="t" r="r" b="b"/>
              <a:pathLst>
                <a:path w="39370" h="53339">
                  <a:moveTo>
                    <a:pt x="0" y="0"/>
                  </a:moveTo>
                  <a:lnTo>
                    <a:pt x="39370" y="533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4611369" y="338455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20" h="8889">
                  <a:moveTo>
                    <a:pt x="0" y="0"/>
                  </a:moveTo>
                  <a:lnTo>
                    <a:pt x="762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4563110" y="3351529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70" h="19050">
                  <a:moveTo>
                    <a:pt x="0" y="0"/>
                  </a:moveTo>
                  <a:lnTo>
                    <a:pt x="33020" y="10160"/>
                  </a:lnTo>
                  <a:lnTo>
                    <a:pt x="3937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4491989" y="3328670"/>
              <a:ext cx="55880" cy="17780"/>
            </a:xfrm>
            <a:custGeom>
              <a:avLst/>
              <a:gdLst/>
              <a:ahLst/>
              <a:cxnLst/>
              <a:rect l="l" t="t" r="r" b="b"/>
              <a:pathLst>
                <a:path w="55879" h="17779">
                  <a:moveTo>
                    <a:pt x="0" y="0"/>
                  </a:moveTo>
                  <a:lnTo>
                    <a:pt x="55880" y="1778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8830310" y="2395219"/>
              <a:ext cx="74930" cy="16510"/>
            </a:xfrm>
            <a:custGeom>
              <a:avLst/>
              <a:gdLst/>
              <a:ahLst/>
              <a:cxnLst/>
              <a:rect l="l" t="t" r="r" b="b"/>
              <a:pathLst>
                <a:path w="74929" h="16510">
                  <a:moveTo>
                    <a:pt x="0" y="0"/>
                  </a:moveTo>
                  <a:lnTo>
                    <a:pt x="7493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8802370" y="2388869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8742679" y="237616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0"/>
                  </a:moveTo>
                  <a:lnTo>
                    <a:pt x="4318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8661399" y="2357119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8633460" y="235204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8573770" y="2338069"/>
              <a:ext cx="43180" cy="10160"/>
            </a:xfrm>
            <a:custGeom>
              <a:avLst/>
              <a:gdLst/>
              <a:ahLst/>
              <a:cxnLst/>
              <a:rect l="l" t="t" r="r" b="b"/>
              <a:pathLst>
                <a:path w="43179" h="10160">
                  <a:moveTo>
                    <a:pt x="0" y="0"/>
                  </a:moveTo>
                  <a:lnTo>
                    <a:pt x="4318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8491220" y="232029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8464549" y="231394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8404860" y="2301240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0"/>
                  </a:moveTo>
                  <a:lnTo>
                    <a:pt x="4318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8322310" y="2282190"/>
              <a:ext cx="66040" cy="15240"/>
            </a:xfrm>
            <a:custGeom>
              <a:avLst/>
              <a:gdLst/>
              <a:ahLst/>
              <a:cxnLst/>
              <a:rect l="l" t="t" r="r" b="b"/>
              <a:pathLst>
                <a:path w="66040" h="15239">
                  <a:moveTo>
                    <a:pt x="0" y="0"/>
                  </a:moveTo>
                  <a:lnTo>
                    <a:pt x="660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8295639" y="227711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8235949" y="2263140"/>
              <a:ext cx="43180" cy="10160"/>
            </a:xfrm>
            <a:custGeom>
              <a:avLst/>
              <a:gdLst/>
              <a:ahLst/>
              <a:cxnLst/>
              <a:rect l="l" t="t" r="r" b="b"/>
              <a:pathLst>
                <a:path w="43179" h="10160">
                  <a:moveTo>
                    <a:pt x="0" y="0"/>
                  </a:moveTo>
                  <a:lnTo>
                    <a:pt x="4318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8153399" y="224536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8126729" y="223901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8067039" y="2226310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0"/>
                  </a:moveTo>
                  <a:lnTo>
                    <a:pt x="4318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7984489" y="2208529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7957820" y="22021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7896859" y="2188210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60">
                  <a:moveTo>
                    <a:pt x="0" y="0"/>
                  </a:moveTo>
                  <a:lnTo>
                    <a:pt x="4445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7815579" y="2170429"/>
              <a:ext cx="66040" cy="15240"/>
            </a:xfrm>
            <a:custGeom>
              <a:avLst/>
              <a:gdLst/>
              <a:ahLst/>
              <a:cxnLst/>
              <a:rect l="l" t="t" r="r" b="b"/>
              <a:pathLst>
                <a:path w="66040" h="15239">
                  <a:moveTo>
                    <a:pt x="0" y="0"/>
                  </a:moveTo>
                  <a:lnTo>
                    <a:pt x="660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7788909" y="21640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7727950" y="2151379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60">
                  <a:moveTo>
                    <a:pt x="0" y="0"/>
                  </a:moveTo>
                  <a:lnTo>
                    <a:pt x="4445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7646670" y="213360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7620000" y="212725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7559039" y="2114550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0"/>
                  </a:moveTo>
                  <a:lnTo>
                    <a:pt x="4445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7477759" y="2095500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7449820" y="209041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7390129" y="2076450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60">
                  <a:moveTo>
                    <a:pt x="0" y="0"/>
                  </a:moveTo>
                  <a:lnTo>
                    <a:pt x="4445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7307579" y="2068829"/>
              <a:ext cx="66040" cy="3810"/>
            </a:xfrm>
            <a:custGeom>
              <a:avLst/>
              <a:gdLst/>
              <a:ahLst/>
              <a:cxnLst/>
              <a:rect l="l" t="t" r="r" b="b"/>
              <a:pathLst>
                <a:path w="66040" h="3810">
                  <a:moveTo>
                    <a:pt x="0" y="0"/>
                  </a:moveTo>
                  <a:lnTo>
                    <a:pt x="50800" y="1270"/>
                  </a:lnTo>
                  <a:lnTo>
                    <a:pt x="660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7279639" y="206882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7217409" y="2068829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7134859" y="2067560"/>
              <a:ext cx="66040" cy="1270"/>
            </a:xfrm>
            <a:custGeom>
              <a:avLst/>
              <a:gdLst/>
              <a:ahLst/>
              <a:cxnLst/>
              <a:rect l="l" t="t" r="r" b="b"/>
              <a:pathLst>
                <a:path w="66040" h="1269">
                  <a:moveTo>
                    <a:pt x="0" y="0"/>
                  </a:moveTo>
                  <a:lnTo>
                    <a:pt x="6604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7106920" y="206756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59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7044689" y="206756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6960870" y="2066290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09" h="1269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6932929" y="206629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6871970" y="206629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6788150" y="2065019"/>
              <a:ext cx="67310" cy="0"/>
            </a:xfrm>
            <a:custGeom>
              <a:avLst/>
              <a:gdLst/>
              <a:ahLst/>
              <a:cxnLst/>
              <a:rect l="l" t="t" r="r" b="b"/>
              <a:pathLst>
                <a:path w="67309">
                  <a:moveTo>
                    <a:pt x="0" y="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6760209" y="206501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6699250" y="206501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6615429" y="2063750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>
                  <a:moveTo>
                    <a:pt x="0" y="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6587489" y="206375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59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6525259" y="206375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6350" y="0"/>
                  </a:ln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6442709" y="2066290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40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6414770" y="207771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6353809" y="2081529"/>
              <a:ext cx="44450" cy="5080"/>
            </a:xfrm>
            <a:custGeom>
              <a:avLst/>
              <a:gdLst/>
              <a:ahLst/>
              <a:cxnLst/>
              <a:rect l="l" t="t" r="r" b="b"/>
              <a:pathLst>
                <a:path w="44450" h="5080">
                  <a:moveTo>
                    <a:pt x="0" y="5079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6271259" y="2089150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39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6243320" y="210057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6182359" y="2104390"/>
              <a:ext cx="44450" cy="5080"/>
            </a:xfrm>
            <a:custGeom>
              <a:avLst/>
              <a:gdLst/>
              <a:ahLst/>
              <a:cxnLst/>
              <a:rect l="l" t="t" r="r" b="b"/>
              <a:pathLst>
                <a:path w="44450" h="5080">
                  <a:moveTo>
                    <a:pt x="0" y="5079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6099809" y="2112010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39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6071870" y="212344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6010909" y="2127250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635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5928359" y="2134869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39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5900420" y="214630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5839459" y="2150110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635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5755639" y="2159000"/>
              <a:ext cx="67310" cy="8890"/>
            </a:xfrm>
            <a:custGeom>
              <a:avLst/>
              <a:gdLst/>
              <a:ahLst/>
              <a:cxnLst/>
              <a:rect l="l" t="t" r="r" b="b"/>
              <a:pathLst>
                <a:path w="67310" h="8889">
                  <a:moveTo>
                    <a:pt x="0" y="889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5728970" y="2169160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60" h="1269">
                  <a:moveTo>
                    <a:pt x="0" y="1270"/>
                  </a:moveTo>
                  <a:lnTo>
                    <a:pt x="1016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5668009" y="2172969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635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5584189" y="2181860"/>
              <a:ext cx="67310" cy="8890"/>
            </a:xfrm>
            <a:custGeom>
              <a:avLst/>
              <a:gdLst/>
              <a:ahLst/>
              <a:cxnLst/>
              <a:rect l="l" t="t" r="r" b="b"/>
              <a:pathLst>
                <a:path w="67310" h="8889">
                  <a:moveTo>
                    <a:pt x="0" y="889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5557520" y="219201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254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5496559" y="2197100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889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5415279" y="2209800"/>
              <a:ext cx="64769" cy="12700"/>
            </a:xfrm>
            <a:custGeom>
              <a:avLst/>
              <a:gdLst/>
              <a:ahLst/>
              <a:cxnLst/>
              <a:rect l="l" t="t" r="r" b="b"/>
              <a:pathLst>
                <a:path w="64770" h="12700">
                  <a:moveTo>
                    <a:pt x="0" y="12700"/>
                  </a:moveTo>
                  <a:lnTo>
                    <a:pt x="6476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5387339" y="222631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5327650" y="2231390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8890"/>
                  </a:moveTo>
                  <a:lnTo>
                    <a:pt x="431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5245100" y="2244090"/>
              <a:ext cx="66040" cy="12700"/>
            </a:xfrm>
            <a:custGeom>
              <a:avLst/>
              <a:gdLst/>
              <a:ahLst/>
              <a:cxnLst/>
              <a:rect l="l" t="t" r="r" b="b"/>
              <a:pathLst>
                <a:path w="66039" h="12700">
                  <a:moveTo>
                    <a:pt x="0" y="1270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5217159" y="226060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254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5157470" y="226567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8890"/>
                  </a:moveTo>
                  <a:lnTo>
                    <a:pt x="431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5074920" y="2278379"/>
              <a:ext cx="66040" cy="12700"/>
            </a:xfrm>
            <a:custGeom>
              <a:avLst/>
              <a:gdLst/>
              <a:ahLst/>
              <a:cxnLst/>
              <a:rect l="l" t="t" r="r" b="b"/>
              <a:pathLst>
                <a:path w="66039" h="12700">
                  <a:moveTo>
                    <a:pt x="0" y="1270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5048250" y="229489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254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4987289" y="2299969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889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4906009" y="2312669"/>
              <a:ext cx="64769" cy="13970"/>
            </a:xfrm>
            <a:custGeom>
              <a:avLst/>
              <a:gdLst/>
              <a:ahLst/>
              <a:cxnLst/>
              <a:rect l="l" t="t" r="r" b="b"/>
              <a:pathLst>
                <a:path w="64770" h="13969">
                  <a:moveTo>
                    <a:pt x="0" y="13970"/>
                  </a:moveTo>
                  <a:lnTo>
                    <a:pt x="6476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4878070" y="2329179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254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4818379" y="233552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8890"/>
                  </a:moveTo>
                  <a:lnTo>
                    <a:pt x="431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4735829" y="234696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39" h="13969">
                  <a:moveTo>
                    <a:pt x="0" y="1397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4709160" y="236346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254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4648200" y="2369819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889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4556760" y="2381250"/>
              <a:ext cx="74930" cy="15240"/>
            </a:xfrm>
            <a:custGeom>
              <a:avLst/>
              <a:gdLst/>
              <a:ahLst/>
              <a:cxnLst/>
              <a:rect l="l" t="t" r="r" b="b"/>
              <a:pathLst>
                <a:path w="74929" h="15239">
                  <a:moveTo>
                    <a:pt x="0" y="15240"/>
                  </a:moveTo>
                  <a:lnTo>
                    <a:pt x="749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5066029" y="1946910"/>
              <a:ext cx="2291080" cy="238760"/>
            </a:xfrm>
            <a:custGeom>
              <a:avLst/>
              <a:gdLst/>
              <a:ahLst/>
              <a:cxnLst/>
              <a:rect l="l" t="t" r="r" b="b"/>
              <a:pathLst>
                <a:path w="2291079" h="238760">
                  <a:moveTo>
                    <a:pt x="0" y="238759"/>
                  </a:moveTo>
                  <a:lnTo>
                    <a:pt x="466090" y="203199"/>
                  </a:lnTo>
                  <a:lnTo>
                    <a:pt x="1460500" y="72389"/>
                  </a:lnTo>
                  <a:lnTo>
                    <a:pt x="1774189" y="0"/>
                  </a:lnTo>
                  <a:lnTo>
                    <a:pt x="2032000" y="6349"/>
                  </a:lnTo>
                  <a:lnTo>
                    <a:pt x="2291080" y="7873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5062220" y="1901190"/>
              <a:ext cx="2299970" cy="241300"/>
            </a:xfrm>
            <a:custGeom>
              <a:avLst/>
              <a:gdLst/>
              <a:ahLst/>
              <a:cxnLst/>
              <a:rect l="l" t="t" r="r" b="b"/>
              <a:pathLst>
                <a:path w="2299970" h="241300">
                  <a:moveTo>
                    <a:pt x="0" y="241300"/>
                  </a:moveTo>
                  <a:lnTo>
                    <a:pt x="466090" y="204470"/>
                  </a:lnTo>
                  <a:lnTo>
                    <a:pt x="1460500" y="72389"/>
                  </a:lnTo>
                  <a:lnTo>
                    <a:pt x="1775460" y="0"/>
                  </a:lnTo>
                  <a:lnTo>
                    <a:pt x="2040889" y="7620"/>
                  </a:lnTo>
                  <a:lnTo>
                    <a:pt x="2299970" y="800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10270489" y="4729479"/>
              <a:ext cx="88900" cy="72390"/>
            </a:xfrm>
            <a:custGeom>
              <a:avLst/>
              <a:gdLst/>
              <a:ahLst/>
              <a:cxnLst/>
              <a:rect l="l" t="t" r="r" b="b"/>
              <a:pathLst>
                <a:path w="88900" h="72389">
                  <a:moveTo>
                    <a:pt x="0" y="0"/>
                  </a:moveTo>
                  <a:lnTo>
                    <a:pt x="88900" y="723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10248899" y="471170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0"/>
                  </a:moveTo>
                  <a:lnTo>
                    <a:pt x="762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10200639" y="4672329"/>
              <a:ext cx="34290" cy="27940"/>
            </a:xfrm>
            <a:custGeom>
              <a:avLst/>
              <a:gdLst/>
              <a:ahLst/>
              <a:cxnLst/>
              <a:rect l="l" t="t" r="r" b="b"/>
              <a:pathLst>
                <a:path w="34290" h="27939">
                  <a:moveTo>
                    <a:pt x="0" y="0"/>
                  </a:moveTo>
                  <a:lnTo>
                    <a:pt x="3429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10133329" y="4621529"/>
              <a:ext cx="54610" cy="40640"/>
            </a:xfrm>
            <a:custGeom>
              <a:avLst/>
              <a:gdLst/>
              <a:ahLst/>
              <a:cxnLst/>
              <a:rect l="l" t="t" r="r" b="b"/>
              <a:pathLst>
                <a:path w="54609" h="40639">
                  <a:moveTo>
                    <a:pt x="0" y="0"/>
                  </a:moveTo>
                  <a:lnTo>
                    <a:pt x="54610" y="406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10111739" y="460502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0"/>
                  </a:moveTo>
                  <a:lnTo>
                    <a:pt x="889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10062210" y="4569459"/>
              <a:ext cx="35560" cy="26670"/>
            </a:xfrm>
            <a:custGeom>
              <a:avLst/>
              <a:gdLst/>
              <a:ahLst/>
              <a:cxnLst/>
              <a:rect l="l" t="t" r="r" b="b"/>
              <a:pathLst>
                <a:path w="35559" h="26670">
                  <a:moveTo>
                    <a:pt x="0" y="0"/>
                  </a:moveTo>
                  <a:lnTo>
                    <a:pt x="35560" y="266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9994899" y="4518659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39">
                  <a:moveTo>
                    <a:pt x="0" y="0"/>
                  </a:moveTo>
                  <a:lnTo>
                    <a:pt x="53340" y="406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9970770" y="450468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9916160" y="4478020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70" h="19050">
                  <a:moveTo>
                    <a:pt x="0" y="0"/>
                  </a:moveTo>
                  <a:lnTo>
                    <a:pt x="3937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9839960" y="4441189"/>
              <a:ext cx="60960" cy="29209"/>
            </a:xfrm>
            <a:custGeom>
              <a:avLst/>
              <a:gdLst/>
              <a:ahLst/>
              <a:cxnLst/>
              <a:rect l="l" t="t" r="r" b="b"/>
              <a:pathLst>
                <a:path w="60959" h="29210">
                  <a:moveTo>
                    <a:pt x="0" y="0"/>
                  </a:moveTo>
                  <a:lnTo>
                    <a:pt x="60960" y="292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9814560" y="442848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9759949" y="4401820"/>
              <a:ext cx="40640" cy="20320"/>
            </a:xfrm>
            <a:custGeom>
              <a:avLst/>
              <a:gdLst/>
              <a:ahLst/>
              <a:cxnLst/>
              <a:rect l="l" t="t" r="r" b="b"/>
              <a:pathLst>
                <a:path w="40640" h="20320">
                  <a:moveTo>
                    <a:pt x="0" y="0"/>
                  </a:moveTo>
                  <a:lnTo>
                    <a:pt x="40640" y="203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9679939" y="4381500"/>
              <a:ext cx="64769" cy="13970"/>
            </a:xfrm>
            <a:custGeom>
              <a:avLst/>
              <a:gdLst/>
              <a:ahLst/>
              <a:cxnLst/>
              <a:rect l="l" t="t" r="r" b="b"/>
              <a:pathLst>
                <a:path w="64770" h="13970">
                  <a:moveTo>
                    <a:pt x="0" y="0"/>
                  </a:moveTo>
                  <a:lnTo>
                    <a:pt x="46990" y="5080"/>
                  </a:lnTo>
                  <a:lnTo>
                    <a:pt x="64769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9651999" y="437895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9591039" y="4372609"/>
              <a:ext cx="44450" cy="5080"/>
            </a:xfrm>
            <a:custGeom>
              <a:avLst/>
              <a:gdLst/>
              <a:ahLst/>
              <a:cxnLst/>
              <a:rect l="l" t="t" r="r" b="b"/>
              <a:pathLst>
                <a:path w="44450" h="5079">
                  <a:moveTo>
                    <a:pt x="0" y="0"/>
                  </a:moveTo>
                  <a:lnTo>
                    <a:pt x="4445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9507220" y="4364989"/>
              <a:ext cx="67310" cy="6350"/>
            </a:xfrm>
            <a:custGeom>
              <a:avLst/>
              <a:gdLst/>
              <a:ahLst/>
              <a:cxnLst/>
              <a:rect l="l" t="t" r="r" b="b"/>
              <a:pathLst>
                <a:path w="67309" h="6350">
                  <a:moveTo>
                    <a:pt x="0" y="0"/>
                  </a:moveTo>
                  <a:lnTo>
                    <a:pt x="673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9479279" y="436245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9418320" y="435610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9337039" y="4338320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31750" y="12700"/>
                  </a:ln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9311639" y="4328159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9254489" y="4306570"/>
              <a:ext cx="41910" cy="15240"/>
            </a:xfrm>
            <a:custGeom>
              <a:avLst/>
              <a:gdLst/>
              <a:ahLst/>
              <a:cxnLst/>
              <a:rect l="l" t="t" r="r" b="b"/>
              <a:pathLst>
                <a:path w="41909" h="15239">
                  <a:moveTo>
                    <a:pt x="0" y="0"/>
                  </a:moveTo>
                  <a:lnTo>
                    <a:pt x="419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9175749" y="4276089"/>
              <a:ext cx="63500" cy="24130"/>
            </a:xfrm>
            <a:custGeom>
              <a:avLst/>
              <a:gdLst/>
              <a:ahLst/>
              <a:cxnLst/>
              <a:rect l="l" t="t" r="r" b="b"/>
              <a:pathLst>
                <a:path w="63500" h="24129">
                  <a:moveTo>
                    <a:pt x="0" y="0"/>
                  </a:moveTo>
                  <a:lnTo>
                    <a:pt x="63500" y="241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9150349" y="4265929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9093199" y="4241800"/>
              <a:ext cx="41910" cy="17780"/>
            </a:xfrm>
            <a:custGeom>
              <a:avLst/>
              <a:gdLst/>
              <a:ahLst/>
              <a:cxnLst/>
              <a:rect l="l" t="t" r="r" b="b"/>
              <a:pathLst>
                <a:path w="41909" h="17779">
                  <a:moveTo>
                    <a:pt x="0" y="0"/>
                  </a:moveTo>
                  <a:lnTo>
                    <a:pt x="20320" y="10160"/>
                  </a:lnTo>
                  <a:lnTo>
                    <a:pt x="41910" y="177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9016999" y="4206239"/>
              <a:ext cx="60960" cy="29209"/>
            </a:xfrm>
            <a:custGeom>
              <a:avLst/>
              <a:gdLst/>
              <a:ahLst/>
              <a:cxnLst/>
              <a:rect l="l" t="t" r="r" b="b"/>
              <a:pathLst>
                <a:path w="60959" h="29210">
                  <a:moveTo>
                    <a:pt x="0" y="0"/>
                  </a:moveTo>
                  <a:lnTo>
                    <a:pt x="60960" y="292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8991599" y="419480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8936989" y="4169409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8860789" y="4133850"/>
              <a:ext cx="60960" cy="27940"/>
            </a:xfrm>
            <a:custGeom>
              <a:avLst/>
              <a:gdLst/>
              <a:ahLst/>
              <a:cxnLst/>
              <a:rect l="l" t="t" r="r" b="b"/>
              <a:pathLst>
                <a:path w="60959" h="27939">
                  <a:moveTo>
                    <a:pt x="0" y="0"/>
                  </a:moveTo>
                  <a:lnTo>
                    <a:pt x="6096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8835389" y="412242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8779510" y="4095750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8660129" y="4038600"/>
              <a:ext cx="104139" cy="49530"/>
            </a:xfrm>
            <a:custGeom>
              <a:avLst/>
              <a:gdLst/>
              <a:ahLst/>
              <a:cxnLst/>
              <a:rect l="l" t="t" r="r" b="b"/>
              <a:pathLst>
                <a:path w="104140" h="49529">
                  <a:moveTo>
                    <a:pt x="0" y="0"/>
                  </a:moveTo>
                  <a:lnTo>
                    <a:pt x="104139" y="495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11177270" y="5425439"/>
              <a:ext cx="22860" cy="92710"/>
            </a:xfrm>
            <a:custGeom>
              <a:avLst/>
              <a:gdLst/>
              <a:ahLst/>
              <a:cxnLst/>
              <a:rect l="l" t="t" r="r" b="b"/>
              <a:pathLst>
                <a:path w="22859" h="92710">
                  <a:moveTo>
                    <a:pt x="22859" y="0"/>
                  </a:moveTo>
                  <a:lnTo>
                    <a:pt x="0" y="927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11205210" y="5398770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09" h="11429">
                  <a:moveTo>
                    <a:pt x="3809" y="0"/>
                  </a:moveTo>
                  <a:lnTo>
                    <a:pt x="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11214099" y="5341620"/>
              <a:ext cx="15240" cy="41910"/>
            </a:xfrm>
            <a:custGeom>
              <a:avLst/>
              <a:gdLst/>
              <a:ahLst/>
              <a:cxnLst/>
              <a:rect l="l" t="t" r="r" b="b"/>
              <a:pathLst>
                <a:path w="15240" h="41910">
                  <a:moveTo>
                    <a:pt x="15240" y="0"/>
                  </a:moveTo>
                  <a:lnTo>
                    <a:pt x="0" y="419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11235689" y="5262879"/>
              <a:ext cx="22860" cy="63500"/>
            </a:xfrm>
            <a:custGeom>
              <a:avLst/>
              <a:gdLst/>
              <a:ahLst/>
              <a:cxnLst/>
              <a:rect l="l" t="t" r="r" b="b"/>
              <a:pathLst>
                <a:path w="22859" h="63500">
                  <a:moveTo>
                    <a:pt x="22859" y="0"/>
                  </a:moveTo>
                  <a:lnTo>
                    <a:pt x="0" y="6350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11264899" y="5237479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09" h="10160">
                  <a:moveTo>
                    <a:pt x="3809" y="0"/>
                  </a:moveTo>
                  <a:lnTo>
                    <a:pt x="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11244579" y="5181600"/>
              <a:ext cx="19050" cy="40640"/>
            </a:xfrm>
            <a:custGeom>
              <a:avLst/>
              <a:gdLst/>
              <a:ahLst/>
              <a:cxnLst/>
              <a:rect l="l" t="t" r="r" b="b"/>
              <a:pathLst>
                <a:path w="19050" h="40639">
                  <a:moveTo>
                    <a:pt x="0" y="0"/>
                  </a:moveTo>
                  <a:lnTo>
                    <a:pt x="10160" y="22860"/>
                  </a:lnTo>
                  <a:lnTo>
                    <a:pt x="19050" y="406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11167110" y="5111750"/>
              <a:ext cx="71120" cy="54610"/>
            </a:xfrm>
            <a:custGeom>
              <a:avLst/>
              <a:gdLst/>
              <a:ahLst/>
              <a:cxnLst/>
              <a:rect l="l" t="t" r="r" b="b"/>
              <a:pathLst>
                <a:path w="71120" h="54610">
                  <a:moveTo>
                    <a:pt x="0" y="0"/>
                  </a:moveTo>
                  <a:lnTo>
                    <a:pt x="58419" y="25400"/>
                  </a:lnTo>
                  <a:lnTo>
                    <a:pt x="71120" y="546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11753849" y="4436109"/>
              <a:ext cx="44450" cy="45720"/>
            </a:xfrm>
            <a:custGeom>
              <a:avLst/>
              <a:gdLst/>
              <a:ahLst/>
              <a:cxnLst/>
              <a:rect l="l" t="t" r="r" b="b"/>
              <a:pathLst>
                <a:path w="44450" h="45720">
                  <a:moveTo>
                    <a:pt x="0" y="4572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11733529" y="4493259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0" y="762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11690349" y="45123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31750"/>
                  </a:moveTo>
                  <a:lnTo>
                    <a:pt x="317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11648439" y="4556759"/>
              <a:ext cx="30480" cy="57150"/>
            </a:xfrm>
            <a:custGeom>
              <a:avLst/>
              <a:gdLst/>
              <a:ahLst/>
              <a:cxnLst/>
              <a:rect l="l" t="t" r="r" b="b"/>
              <a:pathLst>
                <a:path w="30479" h="57150">
                  <a:moveTo>
                    <a:pt x="0" y="57150"/>
                  </a:moveTo>
                  <a:lnTo>
                    <a:pt x="11430" y="17780"/>
                  </a:lnTo>
                  <a:lnTo>
                    <a:pt x="304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11639549" y="4630420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09" h="10160">
                  <a:moveTo>
                    <a:pt x="0" y="101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11620499" y="4655820"/>
              <a:ext cx="13970" cy="43180"/>
            </a:xfrm>
            <a:custGeom>
              <a:avLst/>
              <a:gdLst/>
              <a:ahLst/>
              <a:cxnLst/>
              <a:rect l="l" t="t" r="r" b="b"/>
              <a:pathLst>
                <a:path w="13970" h="43179">
                  <a:moveTo>
                    <a:pt x="0" y="43179"/>
                  </a:moveTo>
                  <a:lnTo>
                    <a:pt x="1397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11595099" y="4715509"/>
              <a:ext cx="20320" cy="63500"/>
            </a:xfrm>
            <a:custGeom>
              <a:avLst/>
              <a:gdLst/>
              <a:ahLst/>
              <a:cxnLst/>
              <a:rect l="l" t="t" r="r" b="b"/>
              <a:pathLst>
                <a:path w="20320" h="63500">
                  <a:moveTo>
                    <a:pt x="0" y="63500"/>
                  </a:moveTo>
                  <a:lnTo>
                    <a:pt x="2540" y="57150"/>
                  </a:lnTo>
                  <a:lnTo>
                    <a:pt x="2032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11583670" y="4794250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11559539" y="4819650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39">
                  <a:moveTo>
                    <a:pt x="0" y="40639"/>
                  </a:moveTo>
                  <a:lnTo>
                    <a:pt x="177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11525249" y="4875529"/>
              <a:ext cx="26670" cy="62230"/>
            </a:xfrm>
            <a:custGeom>
              <a:avLst/>
              <a:gdLst/>
              <a:ahLst/>
              <a:cxnLst/>
              <a:rect l="l" t="t" r="r" b="b"/>
              <a:pathLst>
                <a:path w="26670" h="62229">
                  <a:moveTo>
                    <a:pt x="0" y="62229"/>
                  </a:moveTo>
                  <a:lnTo>
                    <a:pt x="266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11513820" y="4953000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11488420" y="4978400"/>
              <a:ext cx="19050" cy="39370"/>
            </a:xfrm>
            <a:custGeom>
              <a:avLst/>
              <a:gdLst/>
              <a:ahLst/>
              <a:cxnLst/>
              <a:rect l="l" t="t" r="r" b="b"/>
              <a:pathLst>
                <a:path w="19050" h="39370">
                  <a:moveTo>
                    <a:pt x="0" y="39370"/>
                  </a:moveTo>
                  <a:lnTo>
                    <a:pt x="190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11451589" y="5033009"/>
              <a:ext cx="29209" cy="60960"/>
            </a:xfrm>
            <a:custGeom>
              <a:avLst/>
              <a:gdLst/>
              <a:ahLst/>
              <a:cxnLst/>
              <a:rect l="l" t="t" r="r" b="b"/>
              <a:pathLst>
                <a:path w="29209" h="60960">
                  <a:moveTo>
                    <a:pt x="0" y="60960"/>
                  </a:moveTo>
                  <a:lnTo>
                    <a:pt x="2920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11440160" y="5109209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11414760" y="5134609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39">
                  <a:moveTo>
                    <a:pt x="0" y="40639"/>
                  </a:moveTo>
                  <a:lnTo>
                    <a:pt x="7620" y="21589"/>
                  </a:lnTo>
                  <a:lnTo>
                    <a:pt x="177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11383010" y="5190489"/>
              <a:ext cx="25400" cy="62230"/>
            </a:xfrm>
            <a:custGeom>
              <a:avLst/>
              <a:gdLst/>
              <a:ahLst/>
              <a:cxnLst/>
              <a:rect l="l" t="t" r="r" b="b"/>
              <a:pathLst>
                <a:path w="25400" h="62229">
                  <a:moveTo>
                    <a:pt x="0" y="62229"/>
                  </a:moveTo>
                  <a:lnTo>
                    <a:pt x="254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11371579" y="5267959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11348720" y="5293359"/>
              <a:ext cx="16510" cy="41910"/>
            </a:xfrm>
            <a:custGeom>
              <a:avLst/>
              <a:gdLst/>
              <a:ahLst/>
              <a:cxnLst/>
              <a:rect l="l" t="t" r="r" b="b"/>
              <a:pathLst>
                <a:path w="16509" h="41910">
                  <a:moveTo>
                    <a:pt x="0" y="41910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11314429" y="5350509"/>
              <a:ext cx="27940" cy="60960"/>
            </a:xfrm>
            <a:custGeom>
              <a:avLst/>
              <a:gdLst/>
              <a:ahLst/>
              <a:cxnLst/>
              <a:rect l="l" t="t" r="r" b="b"/>
              <a:pathLst>
                <a:path w="27940" h="60960">
                  <a:moveTo>
                    <a:pt x="0" y="60960"/>
                  </a:moveTo>
                  <a:lnTo>
                    <a:pt x="7620" y="48260"/>
                  </a:lnTo>
                  <a:lnTo>
                    <a:pt x="279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11299189" y="5425439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89">
                  <a:moveTo>
                    <a:pt x="0" y="8889"/>
                  </a:moveTo>
                  <a:lnTo>
                    <a:pt x="6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11266170" y="5449570"/>
              <a:ext cx="24130" cy="36830"/>
            </a:xfrm>
            <a:custGeom>
              <a:avLst/>
              <a:gdLst/>
              <a:ahLst/>
              <a:cxnLst/>
              <a:rect l="l" t="t" r="r" b="b"/>
              <a:pathLst>
                <a:path w="24129" h="36829">
                  <a:moveTo>
                    <a:pt x="0" y="36829"/>
                  </a:moveTo>
                  <a:lnTo>
                    <a:pt x="241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11235689" y="5501639"/>
              <a:ext cx="21590" cy="59690"/>
            </a:xfrm>
            <a:custGeom>
              <a:avLst/>
              <a:gdLst/>
              <a:ahLst/>
              <a:cxnLst/>
              <a:rect l="l" t="t" r="r" b="b"/>
              <a:pathLst>
                <a:path w="21590" h="59689">
                  <a:moveTo>
                    <a:pt x="0" y="59689"/>
                  </a:moveTo>
                  <a:lnTo>
                    <a:pt x="19050" y="3809"/>
                  </a:lnTo>
                  <a:lnTo>
                    <a:pt x="2159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39" name="object 16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814048" y="3917188"/>
              <a:ext cx="106933" cy="353314"/>
            </a:xfrm>
            <a:prstGeom prst="rect">
              <a:avLst/>
            </a:prstGeom>
          </p:spPr>
        </p:pic>
        <p:sp>
          <p:nvSpPr>
            <p:cNvPr id="1640" name="object 1640"/>
            <p:cNvSpPr/>
            <p:nvPr/>
          </p:nvSpPr>
          <p:spPr>
            <a:xfrm>
              <a:off x="7429500" y="7279639"/>
              <a:ext cx="6350" cy="53340"/>
            </a:xfrm>
            <a:custGeom>
              <a:avLst/>
              <a:gdLst/>
              <a:ahLst/>
              <a:cxnLst/>
              <a:rect l="l" t="t" r="r" b="b"/>
              <a:pathLst>
                <a:path w="6350" h="53340">
                  <a:moveTo>
                    <a:pt x="6350" y="0"/>
                  </a:moveTo>
                  <a:lnTo>
                    <a:pt x="0" y="533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10166349" y="5742939"/>
              <a:ext cx="961390" cy="1659889"/>
            </a:xfrm>
            <a:custGeom>
              <a:avLst/>
              <a:gdLst/>
              <a:ahLst/>
              <a:cxnLst/>
              <a:rect l="l" t="t" r="r" b="b"/>
              <a:pathLst>
                <a:path w="961390" h="1659890">
                  <a:moveTo>
                    <a:pt x="901700" y="0"/>
                  </a:moveTo>
                  <a:lnTo>
                    <a:pt x="928369" y="26670"/>
                  </a:lnTo>
                  <a:lnTo>
                    <a:pt x="932695" y="31869"/>
                  </a:lnTo>
                  <a:lnTo>
                    <a:pt x="937260" y="36830"/>
                  </a:lnTo>
                  <a:lnTo>
                    <a:pt x="938530" y="40640"/>
                  </a:lnTo>
                  <a:lnTo>
                    <a:pt x="941069" y="44450"/>
                  </a:lnTo>
                  <a:lnTo>
                    <a:pt x="957580" y="81280"/>
                  </a:lnTo>
                  <a:lnTo>
                    <a:pt x="961390" y="114300"/>
                  </a:lnTo>
                  <a:lnTo>
                    <a:pt x="960616" y="120769"/>
                  </a:lnTo>
                  <a:lnTo>
                    <a:pt x="959961" y="127000"/>
                  </a:lnTo>
                  <a:lnTo>
                    <a:pt x="959068" y="133230"/>
                  </a:lnTo>
                  <a:lnTo>
                    <a:pt x="957580" y="139700"/>
                  </a:lnTo>
                  <a:lnTo>
                    <a:pt x="956171" y="148252"/>
                  </a:lnTo>
                  <a:lnTo>
                    <a:pt x="953928" y="156686"/>
                  </a:lnTo>
                  <a:lnTo>
                    <a:pt x="950972" y="164881"/>
                  </a:lnTo>
                  <a:lnTo>
                    <a:pt x="947419" y="172720"/>
                  </a:lnTo>
                  <a:lnTo>
                    <a:pt x="944304" y="181074"/>
                  </a:lnTo>
                  <a:lnTo>
                    <a:pt x="940593" y="189071"/>
                  </a:lnTo>
                  <a:lnTo>
                    <a:pt x="936168" y="196830"/>
                  </a:lnTo>
                  <a:lnTo>
                    <a:pt x="930910" y="204470"/>
                  </a:lnTo>
                  <a:lnTo>
                    <a:pt x="872490" y="295910"/>
                  </a:lnTo>
                  <a:lnTo>
                    <a:pt x="863600" y="311150"/>
                  </a:lnTo>
                  <a:lnTo>
                    <a:pt x="779780" y="444500"/>
                  </a:lnTo>
                  <a:lnTo>
                    <a:pt x="669290" y="615950"/>
                  </a:lnTo>
                  <a:lnTo>
                    <a:pt x="582930" y="750570"/>
                  </a:lnTo>
                  <a:lnTo>
                    <a:pt x="510540" y="863600"/>
                  </a:lnTo>
                  <a:lnTo>
                    <a:pt x="462280" y="937260"/>
                  </a:lnTo>
                  <a:lnTo>
                    <a:pt x="455930" y="947419"/>
                  </a:lnTo>
                  <a:lnTo>
                    <a:pt x="439420" y="972819"/>
                  </a:lnTo>
                  <a:lnTo>
                    <a:pt x="431800" y="984250"/>
                  </a:lnTo>
                  <a:lnTo>
                    <a:pt x="354330" y="1106170"/>
                  </a:lnTo>
                  <a:lnTo>
                    <a:pt x="262890" y="1249680"/>
                  </a:lnTo>
                  <a:lnTo>
                    <a:pt x="227329" y="1304290"/>
                  </a:lnTo>
                  <a:lnTo>
                    <a:pt x="181609" y="1375410"/>
                  </a:lnTo>
                  <a:lnTo>
                    <a:pt x="96520" y="1510030"/>
                  </a:lnTo>
                  <a:lnTo>
                    <a:pt x="58419" y="1568450"/>
                  </a:lnTo>
                  <a:lnTo>
                    <a:pt x="0" y="1659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4479289" y="7514589"/>
              <a:ext cx="5615940" cy="1530350"/>
            </a:xfrm>
            <a:custGeom>
              <a:avLst/>
              <a:gdLst/>
              <a:ahLst/>
              <a:cxnLst/>
              <a:rect l="l" t="t" r="r" b="b"/>
              <a:pathLst>
                <a:path w="5615940" h="1530350">
                  <a:moveTo>
                    <a:pt x="5615940" y="0"/>
                  </a:moveTo>
                  <a:lnTo>
                    <a:pt x="5516880" y="153669"/>
                  </a:lnTo>
                  <a:lnTo>
                    <a:pt x="5424170" y="300989"/>
                  </a:lnTo>
                  <a:lnTo>
                    <a:pt x="5416550" y="312419"/>
                  </a:lnTo>
                  <a:lnTo>
                    <a:pt x="5400040" y="336549"/>
                  </a:lnTo>
                  <a:lnTo>
                    <a:pt x="5397500" y="341629"/>
                  </a:lnTo>
                  <a:lnTo>
                    <a:pt x="5393690" y="347979"/>
                  </a:lnTo>
                  <a:lnTo>
                    <a:pt x="5331460" y="443229"/>
                  </a:lnTo>
                  <a:lnTo>
                    <a:pt x="5247640" y="574039"/>
                  </a:lnTo>
                  <a:lnTo>
                    <a:pt x="5184140" y="675639"/>
                  </a:lnTo>
                  <a:lnTo>
                    <a:pt x="5109210" y="792479"/>
                  </a:lnTo>
                  <a:lnTo>
                    <a:pt x="5053330" y="880109"/>
                  </a:lnTo>
                  <a:lnTo>
                    <a:pt x="4966970" y="1014729"/>
                  </a:lnTo>
                  <a:lnTo>
                    <a:pt x="4906010" y="1108709"/>
                  </a:lnTo>
                  <a:lnTo>
                    <a:pt x="4838700" y="1215389"/>
                  </a:lnTo>
                  <a:lnTo>
                    <a:pt x="4787900" y="1294129"/>
                  </a:lnTo>
                  <a:lnTo>
                    <a:pt x="4718050" y="1400809"/>
                  </a:lnTo>
                  <a:lnTo>
                    <a:pt x="4711144" y="1413708"/>
                  </a:lnTo>
                  <a:lnTo>
                    <a:pt x="4703762" y="1425892"/>
                  </a:lnTo>
                  <a:lnTo>
                    <a:pt x="4695904" y="1437600"/>
                  </a:lnTo>
                  <a:lnTo>
                    <a:pt x="4687570" y="1449069"/>
                  </a:lnTo>
                  <a:lnTo>
                    <a:pt x="4681835" y="1457424"/>
                  </a:lnTo>
                  <a:lnTo>
                    <a:pt x="4675981" y="1465421"/>
                  </a:lnTo>
                  <a:lnTo>
                    <a:pt x="4669889" y="1473180"/>
                  </a:lnTo>
                  <a:lnTo>
                    <a:pt x="4663440" y="1480819"/>
                  </a:lnTo>
                  <a:lnTo>
                    <a:pt x="4657090" y="1485899"/>
                  </a:lnTo>
                  <a:lnTo>
                    <a:pt x="4650740" y="1490979"/>
                  </a:lnTo>
                  <a:lnTo>
                    <a:pt x="4644390" y="1496059"/>
                  </a:lnTo>
                  <a:lnTo>
                    <a:pt x="4641850" y="1498599"/>
                  </a:lnTo>
                  <a:lnTo>
                    <a:pt x="4638040" y="1499869"/>
                  </a:lnTo>
                  <a:lnTo>
                    <a:pt x="4599820" y="1522273"/>
                  </a:lnTo>
                  <a:lnTo>
                    <a:pt x="4593590" y="1524476"/>
                  </a:lnTo>
                  <a:lnTo>
                    <a:pt x="4587359" y="1526440"/>
                  </a:lnTo>
                  <a:lnTo>
                    <a:pt x="4580890" y="1527809"/>
                  </a:lnTo>
                  <a:lnTo>
                    <a:pt x="4572515" y="1529258"/>
                  </a:lnTo>
                  <a:lnTo>
                    <a:pt x="4564380" y="1529873"/>
                  </a:lnTo>
                  <a:lnTo>
                    <a:pt x="4556244" y="1529774"/>
                  </a:lnTo>
                  <a:lnTo>
                    <a:pt x="4547870" y="1529079"/>
                  </a:lnTo>
                  <a:lnTo>
                    <a:pt x="4541202" y="1528841"/>
                  </a:lnTo>
                  <a:lnTo>
                    <a:pt x="4534534" y="1528127"/>
                  </a:lnTo>
                  <a:lnTo>
                    <a:pt x="4527867" y="1526936"/>
                  </a:lnTo>
                  <a:lnTo>
                    <a:pt x="4521200" y="1525269"/>
                  </a:lnTo>
                  <a:lnTo>
                    <a:pt x="4513580" y="1523999"/>
                  </a:lnTo>
                  <a:lnTo>
                    <a:pt x="4507230" y="1521459"/>
                  </a:lnTo>
                  <a:lnTo>
                    <a:pt x="4499609" y="1518919"/>
                  </a:lnTo>
                  <a:lnTo>
                    <a:pt x="4494530" y="1516379"/>
                  </a:lnTo>
                  <a:lnTo>
                    <a:pt x="4489450" y="1513839"/>
                  </a:lnTo>
                  <a:lnTo>
                    <a:pt x="4483100" y="1511299"/>
                  </a:lnTo>
                  <a:lnTo>
                    <a:pt x="4481830" y="1511299"/>
                  </a:lnTo>
                  <a:lnTo>
                    <a:pt x="4480559" y="1510029"/>
                  </a:lnTo>
                  <a:lnTo>
                    <a:pt x="4478020" y="1508759"/>
                  </a:lnTo>
                  <a:lnTo>
                    <a:pt x="4362450" y="1437639"/>
                  </a:lnTo>
                  <a:lnTo>
                    <a:pt x="4279900" y="1384299"/>
                  </a:lnTo>
                  <a:lnTo>
                    <a:pt x="4168140" y="1314449"/>
                  </a:lnTo>
                  <a:lnTo>
                    <a:pt x="4027170" y="1225549"/>
                  </a:lnTo>
                  <a:lnTo>
                    <a:pt x="3915409" y="1154429"/>
                  </a:lnTo>
                  <a:lnTo>
                    <a:pt x="3812540" y="1089659"/>
                  </a:lnTo>
                  <a:lnTo>
                    <a:pt x="3694429" y="1014729"/>
                  </a:lnTo>
                  <a:lnTo>
                    <a:pt x="3550920" y="925829"/>
                  </a:lnTo>
                  <a:lnTo>
                    <a:pt x="3354070" y="800099"/>
                  </a:lnTo>
                  <a:lnTo>
                    <a:pt x="3290570" y="760729"/>
                  </a:lnTo>
                  <a:lnTo>
                    <a:pt x="3233420" y="723899"/>
                  </a:lnTo>
                  <a:lnTo>
                    <a:pt x="3011170" y="584199"/>
                  </a:lnTo>
                  <a:lnTo>
                    <a:pt x="2960687" y="553561"/>
                  </a:lnTo>
                  <a:lnTo>
                    <a:pt x="2908300" y="525779"/>
                  </a:lnTo>
                  <a:lnTo>
                    <a:pt x="2871648" y="507999"/>
                  </a:lnTo>
                  <a:lnTo>
                    <a:pt x="2834163" y="491172"/>
                  </a:lnTo>
                  <a:lnTo>
                    <a:pt x="2795964" y="475773"/>
                  </a:lnTo>
                  <a:lnTo>
                    <a:pt x="2757170" y="462279"/>
                  </a:lnTo>
                  <a:lnTo>
                    <a:pt x="2703195" y="446722"/>
                  </a:lnTo>
                  <a:lnTo>
                    <a:pt x="2649220" y="433069"/>
                  </a:lnTo>
                  <a:lnTo>
                    <a:pt x="2645410" y="431799"/>
                  </a:lnTo>
                  <a:lnTo>
                    <a:pt x="2640329" y="430529"/>
                  </a:lnTo>
                  <a:lnTo>
                    <a:pt x="2636520" y="430529"/>
                  </a:lnTo>
                  <a:lnTo>
                    <a:pt x="2609830" y="424517"/>
                  </a:lnTo>
                  <a:lnTo>
                    <a:pt x="2555974" y="415349"/>
                  </a:lnTo>
                  <a:lnTo>
                    <a:pt x="2506662" y="408840"/>
                  </a:lnTo>
                  <a:lnTo>
                    <a:pt x="2462847" y="404514"/>
                  </a:lnTo>
                  <a:lnTo>
                    <a:pt x="2416175" y="401319"/>
                  </a:lnTo>
                  <a:lnTo>
                    <a:pt x="2403792" y="400804"/>
                  </a:lnTo>
                  <a:lnTo>
                    <a:pt x="2391410" y="400049"/>
                  </a:lnTo>
                  <a:lnTo>
                    <a:pt x="2176779" y="400049"/>
                  </a:lnTo>
                  <a:lnTo>
                    <a:pt x="2020569" y="398779"/>
                  </a:lnTo>
                  <a:lnTo>
                    <a:pt x="1822450" y="397509"/>
                  </a:lnTo>
                  <a:lnTo>
                    <a:pt x="1647189" y="397509"/>
                  </a:lnTo>
                  <a:lnTo>
                    <a:pt x="1515110" y="396239"/>
                  </a:lnTo>
                  <a:lnTo>
                    <a:pt x="1356360" y="396239"/>
                  </a:lnTo>
                  <a:lnTo>
                    <a:pt x="1184910" y="394969"/>
                  </a:lnTo>
                  <a:lnTo>
                    <a:pt x="1014729" y="394969"/>
                  </a:lnTo>
                  <a:lnTo>
                    <a:pt x="877569" y="393699"/>
                  </a:lnTo>
                  <a:lnTo>
                    <a:pt x="861060" y="393699"/>
                  </a:lnTo>
                  <a:lnTo>
                    <a:pt x="679450" y="392429"/>
                  </a:lnTo>
                  <a:lnTo>
                    <a:pt x="549910" y="391159"/>
                  </a:lnTo>
                  <a:lnTo>
                    <a:pt x="405129" y="391159"/>
                  </a:lnTo>
                  <a:lnTo>
                    <a:pt x="264160" y="389889"/>
                  </a:lnTo>
                  <a:lnTo>
                    <a:pt x="92710" y="388619"/>
                  </a:lnTo>
                  <a:lnTo>
                    <a:pt x="0" y="3886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10170160" y="5739129"/>
              <a:ext cx="961390" cy="1666239"/>
            </a:xfrm>
            <a:custGeom>
              <a:avLst/>
              <a:gdLst/>
              <a:ahLst/>
              <a:cxnLst/>
              <a:rect l="l" t="t" r="r" b="b"/>
              <a:pathLst>
                <a:path w="961390" h="1666240">
                  <a:moveTo>
                    <a:pt x="900429" y="0"/>
                  </a:moveTo>
                  <a:lnTo>
                    <a:pt x="927576" y="26987"/>
                  </a:lnTo>
                  <a:lnTo>
                    <a:pt x="935989" y="39370"/>
                  </a:lnTo>
                  <a:lnTo>
                    <a:pt x="938529" y="41910"/>
                  </a:lnTo>
                  <a:lnTo>
                    <a:pt x="941069" y="45720"/>
                  </a:lnTo>
                  <a:lnTo>
                    <a:pt x="943609" y="49530"/>
                  </a:lnTo>
                  <a:lnTo>
                    <a:pt x="947935" y="58102"/>
                  </a:lnTo>
                  <a:lnTo>
                    <a:pt x="960437" y="100965"/>
                  </a:lnTo>
                  <a:lnTo>
                    <a:pt x="961389" y="118110"/>
                  </a:lnTo>
                  <a:lnTo>
                    <a:pt x="961171" y="124777"/>
                  </a:lnTo>
                  <a:lnTo>
                    <a:pt x="954087" y="162560"/>
                  </a:lnTo>
                  <a:lnTo>
                    <a:pt x="935632" y="203200"/>
                  </a:lnTo>
                  <a:lnTo>
                    <a:pt x="872489" y="302260"/>
                  </a:lnTo>
                  <a:lnTo>
                    <a:pt x="867409" y="312420"/>
                  </a:lnTo>
                  <a:lnTo>
                    <a:pt x="861059" y="321310"/>
                  </a:lnTo>
                  <a:lnTo>
                    <a:pt x="779779" y="449580"/>
                  </a:lnTo>
                  <a:lnTo>
                    <a:pt x="669289" y="622300"/>
                  </a:lnTo>
                  <a:lnTo>
                    <a:pt x="582929" y="756920"/>
                  </a:lnTo>
                  <a:lnTo>
                    <a:pt x="511809" y="864869"/>
                  </a:lnTo>
                  <a:lnTo>
                    <a:pt x="506729" y="873760"/>
                  </a:lnTo>
                  <a:lnTo>
                    <a:pt x="463549" y="942340"/>
                  </a:lnTo>
                  <a:lnTo>
                    <a:pt x="455929" y="953769"/>
                  </a:lnTo>
                  <a:lnTo>
                    <a:pt x="439419" y="979169"/>
                  </a:lnTo>
                  <a:lnTo>
                    <a:pt x="431799" y="990600"/>
                  </a:lnTo>
                  <a:lnTo>
                    <a:pt x="354329" y="1112520"/>
                  </a:lnTo>
                  <a:lnTo>
                    <a:pt x="264159" y="1254760"/>
                  </a:lnTo>
                  <a:lnTo>
                    <a:pt x="227329" y="1310640"/>
                  </a:lnTo>
                  <a:lnTo>
                    <a:pt x="182879" y="1381760"/>
                  </a:lnTo>
                  <a:lnTo>
                    <a:pt x="96519" y="1515110"/>
                  </a:lnTo>
                  <a:lnTo>
                    <a:pt x="59689" y="1573530"/>
                  </a:lnTo>
                  <a:lnTo>
                    <a:pt x="0" y="1666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4478019" y="7515860"/>
              <a:ext cx="5621020" cy="1534795"/>
            </a:xfrm>
            <a:custGeom>
              <a:avLst/>
              <a:gdLst/>
              <a:ahLst/>
              <a:cxnLst/>
              <a:rect l="l" t="t" r="r" b="b"/>
              <a:pathLst>
                <a:path w="5621020" h="1534795">
                  <a:moveTo>
                    <a:pt x="5621020" y="0"/>
                  </a:moveTo>
                  <a:lnTo>
                    <a:pt x="5523230" y="153670"/>
                  </a:lnTo>
                  <a:lnTo>
                    <a:pt x="5429250" y="300990"/>
                  </a:lnTo>
                  <a:lnTo>
                    <a:pt x="5420360" y="313690"/>
                  </a:lnTo>
                  <a:lnTo>
                    <a:pt x="5405120" y="337820"/>
                  </a:lnTo>
                  <a:lnTo>
                    <a:pt x="5397500" y="347980"/>
                  </a:lnTo>
                  <a:lnTo>
                    <a:pt x="5336540" y="445770"/>
                  </a:lnTo>
                  <a:lnTo>
                    <a:pt x="5253990" y="575310"/>
                  </a:lnTo>
                  <a:lnTo>
                    <a:pt x="5189220" y="676910"/>
                  </a:lnTo>
                  <a:lnTo>
                    <a:pt x="5114290" y="793750"/>
                  </a:lnTo>
                  <a:lnTo>
                    <a:pt x="5058410" y="881380"/>
                  </a:lnTo>
                  <a:lnTo>
                    <a:pt x="4973320" y="1013460"/>
                  </a:lnTo>
                  <a:lnTo>
                    <a:pt x="4911090" y="1109980"/>
                  </a:lnTo>
                  <a:lnTo>
                    <a:pt x="4843780" y="1215390"/>
                  </a:lnTo>
                  <a:lnTo>
                    <a:pt x="4792980" y="1295400"/>
                  </a:lnTo>
                  <a:lnTo>
                    <a:pt x="4724400" y="1403350"/>
                  </a:lnTo>
                  <a:lnTo>
                    <a:pt x="4716780" y="1415514"/>
                  </a:lnTo>
                  <a:lnTo>
                    <a:pt x="4709160" y="1427321"/>
                  </a:lnTo>
                  <a:lnTo>
                    <a:pt x="4701540" y="1438890"/>
                  </a:lnTo>
                  <a:lnTo>
                    <a:pt x="4693920" y="1450340"/>
                  </a:lnTo>
                  <a:lnTo>
                    <a:pt x="4687431" y="1458892"/>
                  </a:lnTo>
                  <a:lnTo>
                    <a:pt x="4681061" y="1467326"/>
                  </a:lnTo>
                  <a:lnTo>
                    <a:pt x="4648200" y="1497330"/>
                  </a:lnTo>
                  <a:lnTo>
                    <a:pt x="4644390" y="1499870"/>
                  </a:lnTo>
                  <a:lnTo>
                    <a:pt x="4641850" y="1502410"/>
                  </a:lnTo>
                  <a:lnTo>
                    <a:pt x="4639310" y="1504950"/>
                  </a:lnTo>
                  <a:lnTo>
                    <a:pt x="4631888" y="1509891"/>
                  </a:lnTo>
                  <a:lnTo>
                    <a:pt x="4596130" y="1528762"/>
                  </a:lnTo>
                  <a:lnTo>
                    <a:pt x="4582160" y="1531620"/>
                  </a:lnTo>
                  <a:lnTo>
                    <a:pt x="4574341" y="1533267"/>
                  </a:lnTo>
                  <a:lnTo>
                    <a:pt x="4566285" y="1534318"/>
                  </a:lnTo>
                  <a:lnTo>
                    <a:pt x="4558228" y="1534656"/>
                  </a:lnTo>
                  <a:lnTo>
                    <a:pt x="4550410" y="1534160"/>
                  </a:lnTo>
                  <a:lnTo>
                    <a:pt x="4543008" y="1533723"/>
                  </a:lnTo>
                  <a:lnTo>
                    <a:pt x="4507230" y="1524000"/>
                  </a:lnTo>
                  <a:lnTo>
                    <a:pt x="4499610" y="1521460"/>
                  </a:lnTo>
                  <a:lnTo>
                    <a:pt x="4493260" y="1520190"/>
                  </a:lnTo>
                  <a:lnTo>
                    <a:pt x="4488180" y="1517650"/>
                  </a:lnTo>
                  <a:lnTo>
                    <a:pt x="4483100" y="1513840"/>
                  </a:lnTo>
                  <a:lnTo>
                    <a:pt x="4481830" y="1513840"/>
                  </a:lnTo>
                  <a:lnTo>
                    <a:pt x="4480560" y="1512570"/>
                  </a:lnTo>
                  <a:lnTo>
                    <a:pt x="4361180" y="1438910"/>
                  </a:lnTo>
                  <a:lnTo>
                    <a:pt x="4278630" y="1388110"/>
                  </a:lnTo>
                  <a:lnTo>
                    <a:pt x="4166870" y="1316990"/>
                  </a:lnTo>
                  <a:lnTo>
                    <a:pt x="4027170" y="1229360"/>
                  </a:lnTo>
                  <a:lnTo>
                    <a:pt x="3914140" y="1158240"/>
                  </a:lnTo>
                  <a:lnTo>
                    <a:pt x="3811270" y="1092200"/>
                  </a:lnTo>
                  <a:lnTo>
                    <a:pt x="3693160" y="1017270"/>
                  </a:lnTo>
                  <a:lnTo>
                    <a:pt x="3544570" y="924560"/>
                  </a:lnTo>
                  <a:lnTo>
                    <a:pt x="3352800" y="802640"/>
                  </a:lnTo>
                  <a:lnTo>
                    <a:pt x="3232150" y="726440"/>
                  </a:lnTo>
                  <a:lnTo>
                    <a:pt x="3009900" y="586740"/>
                  </a:lnTo>
                  <a:lnTo>
                    <a:pt x="2959576" y="557212"/>
                  </a:lnTo>
                  <a:lnTo>
                    <a:pt x="2908300" y="529590"/>
                  </a:lnTo>
                  <a:lnTo>
                    <a:pt x="2871648" y="511274"/>
                  </a:lnTo>
                  <a:lnTo>
                    <a:pt x="2834163" y="494506"/>
                  </a:lnTo>
                  <a:lnTo>
                    <a:pt x="2795964" y="479405"/>
                  </a:lnTo>
                  <a:lnTo>
                    <a:pt x="2757170" y="466090"/>
                  </a:lnTo>
                  <a:lnTo>
                    <a:pt x="2703671" y="450056"/>
                  </a:lnTo>
                  <a:lnTo>
                    <a:pt x="2649220" y="436880"/>
                  </a:lnTo>
                  <a:lnTo>
                    <a:pt x="2645410" y="435610"/>
                  </a:lnTo>
                  <a:lnTo>
                    <a:pt x="2640330" y="434340"/>
                  </a:lnTo>
                  <a:lnTo>
                    <a:pt x="2636520" y="433070"/>
                  </a:lnTo>
                  <a:lnTo>
                    <a:pt x="2609850" y="427791"/>
                  </a:lnTo>
                  <a:lnTo>
                    <a:pt x="2556510" y="419139"/>
                  </a:lnTo>
                  <a:lnTo>
                    <a:pt x="2507932" y="412472"/>
                  </a:lnTo>
                  <a:lnTo>
                    <a:pt x="2464117" y="407789"/>
                  </a:lnTo>
                  <a:lnTo>
                    <a:pt x="2442210" y="406400"/>
                  </a:lnTo>
                  <a:lnTo>
                    <a:pt x="2429827" y="405467"/>
                  </a:lnTo>
                  <a:lnTo>
                    <a:pt x="2417445" y="404653"/>
                  </a:lnTo>
                  <a:lnTo>
                    <a:pt x="2405062" y="404078"/>
                  </a:lnTo>
                  <a:lnTo>
                    <a:pt x="2392680" y="403860"/>
                  </a:lnTo>
                  <a:lnTo>
                    <a:pt x="2178050" y="403860"/>
                  </a:lnTo>
                  <a:lnTo>
                    <a:pt x="2021840" y="402590"/>
                  </a:lnTo>
                  <a:lnTo>
                    <a:pt x="1823720" y="401320"/>
                  </a:lnTo>
                  <a:lnTo>
                    <a:pt x="1649730" y="400050"/>
                  </a:lnTo>
                  <a:lnTo>
                    <a:pt x="1515110" y="400050"/>
                  </a:lnTo>
                  <a:lnTo>
                    <a:pt x="1357630" y="400050"/>
                  </a:lnTo>
                  <a:lnTo>
                    <a:pt x="1186180" y="398780"/>
                  </a:lnTo>
                  <a:lnTo>
                    <a:pt x="1016000" y="397510"/>
                  </a:lnTo>
                  <a:lnTo>
                    <a:pt x="878840" y="394970"/>
                  </a:lnTo>
                  <a:lnTo>
                    <a:pt x="862330" y="394970"/>
                  </a:lnTo>
                  <a:lnTo>
                    <a:pt x="679450" y="396240"/>
                  </a:lnTo>
                  <a:lnTo>
                    <a:pt x="549910" y="394970"/>
                  </a:lnTo>
                  <a:lnTo>
                    <a:pt x="406400" y="393700"/>
                  </a:lnTo>
                  <a:lnTo>
                    <a:pt x="264160" y="393700"/>
                  </a:lnTo>
                  <a:lnTo>
                    <a:pt x="93980" y="392430"/>
                  </a:lnTo>
                  <a:lnTo>
                    <a:pt x="0" y="391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10177779" y="5732779"/>
              <a:ext cx="963930" cy="1678939"/>
            </a:xfrm>
            <a:custGeom>
              <a:avLst/>
              <a:gdLst/>
              <a:ahLst/>
              <a:cxnLst/>
              <a:rect l="l" t="t" r="r" b="b"/>
              <a:pathLst>
                <a:path w="963929" h="1678940">
                  <a:moveTo>
                    <a:pt x="899159" y="0"/>
                  </a:moveTo>
                  <a:lnTo>
                    <a:pt x="927576" y="26669"/>
                  </a:lnTo>
                  <a:lnTo>
                    <a:pt x="935989" y="38100"/>
                  </a:lnTo>
                  <a:lnTo>
                    <a:pt x="939799" y="43180"/>
                  </a:lnTo>
                  <a:lnTo>
                    <a:pt x="956508" y="79414"/>
                  </a:lnTo>
                  <a:lnTo>
                    <a:pt x="963929" y="124460"/>
                  </a:lnTo>
                  <a:lnTo>
                    <a:pt x="963711" y="131861"/>
                  </a:lnTo>
                  <a:lnTo>
                    <a:pt x="955992" y="172561"/>
                  </a:lnTo>
                  <a:lnTo>
                    <a:pt x="940911" y="208121"/>
                  </a:lnTo>
                  <a:lnTo>
                    <a:pt x="873759" y="316230"/>
                  </a:lnTo>
                  <a:lnTo>
                    <a:pt x="867409" y="323850"/>
                  </a:lnTo>
                  <a:lnTo>
                    <a:pt x="862329" y="334010"/>
                  </a:lnTo>
                  <a:lnTo>
                    <a:pt x="779779" y="462280"/>
                  </a:lnTo>
                  <a:lnTo>
                    <a:pt x="669289" y="635000"/>
                  </a:lnTo>
                  <a:lnTo>
                    <a:pt x="584199" y="768350"/>
                  </a:lnTo>
                  <a:lnTo>
                    <a:pt x="514349" y="876300"/>
                  </a:lnTo>
                  <a:lnTo>
                    <a:pt x="507999" y="885190"/>
                  </a:lnTo>
                  <a:lnTo>
                    <a:pt x="463549" y="955040"/>
                  </a:lnTo>
                  <a:lnTo>
                    <a:pt x="457199" y="966469"/>
                  </a:lnTo>
                  <a:lnTo>
                    <a:pt x="440689" y="991869"/>
                  </a:lnTo>
                  <a:lnTo>
                    <a:pt x="433069" y="1003300"/>
                  </a:lnTo>
                  <a:lnTo>
                    <a:pt x="355599" y="1125220"/>
                  </a:lnTo>
                  <a:lnTo>
                    <a:pt x="264159" y="1268730"/>
                  </a:lnTo>
                  <a:lnTo>
                    <a:pt x="229869" y="1323340"/>
                  </a:lnTo>
                  <a:lnTo>
                    <a:pt x="182879" y="1394460"/>
                  </a:lnTo>
                  <a:lnTo>
                    <a:pt x="97789" y="1527810"/>
                  </a:lnTo>
                  <a:lnTo>
                    <a:pt x="58419" y="1588770"/>
                  </a:lnTo>
                  <a:lnTo>
                    <a:pt x="0" y="16789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4476750" y="7519670"/>
              <a:ext cx="5632450" cy="1539240"/>
            </a:xfrm>
            <a:custGeom>
              <a:avLst/>
              <a:gdLst/>
              <a:ahLst/>
              <a:cxnLst/>
              <a:rect l="l" t="t" r="r" b="b"/>
              <a:pathLst>
                <a:path w="5632450" h="1539240">
                  <a:moveTo>
                    <a:pt x="5632450" y="0"/>
                  </a:moveTo>
                  <a:lnTo>
                    <a:pt x="5533390" y="153669"/>
                  </a:lnTo>
                  <a:lnTo>
                    <a:pt x="5438140" y="303529"/>
                  </a:lnTo>
                  <a:lnTo>
                    <a:pt x="5430520" y="314959"/>
                  </a:lnTo>
                  <a:lnTo>
                    <a:pt x="5415280" y="339089"/>
                  </a:lnTo>
                  <a:lnTo>
                    <a:pt x="5407660" y="350519"/>
                  </a:lnTo>
                  <a:lnTo>
                    <a:pt x="5346700" y="447039"/>
                  </a:lnTo>
                  <a:lnTo>
                    <a:pt x="5265420" y="575309"/>
                  </a:lnTo>
                  <a:lnTo>
                    <a:pt x="5199380" y="678179"/>
                  </a:lnTo>
                  <a:lnTo>
                    <a:pt x="5125720" y="795019"/>
                  </a:lnTo>
                  <a:lnTo>
                    <a:pt x="5068570" y="882649"/>
                  </a:lnTo>
                  <a:lnTo>
                    <a:pt x="4982210" y="1017269"/>
                  </a:lnTo>
                  <a:lnTo>
                    <a:pt x="4921250" y="1112519"/>
                  </a:lnTo>
                  <a:lnTo>
                    <a:pt x="4853940" y="1219199"/>
                  </a:lnTo>
                  <a:lnTo>
                    <a:pt x="4803140" y="1297939"/>
                  </a:lnTo>
                  <a:lnTo>
                    <a:pt x="4733290" y="1405889"/>
                  </a:lnTo>
                  <a:lnTo>
                    <a:pt x="4726384" y="1418054"/>
                  </a:lnTo>
                  <a:lnTo>
                    <a:pt x="4719002" y="1429861"/>
                  </a:lnTo>
                  <a:lnTo>
                    <a:pt x="4696102" y="1461234"/>
                  </a:lnTo>
                  <a:lnTo>
                    <a:pt x="4673600" y="1484629"/>
                  </a:lnTo>
                  <a:lnTo>
                    <a:pt x="4668520" y="1490979"/>
                  </a:lnTo>
                  <a:lnTo>
                    <a:pt x="4662170" y="1496059"/>
                  </a:lnTo>
                  <a:lnTo>
                    <a:pt x="4654550" y="1501139"/>
                  </a:lnTo>
                  <a:lnTo>
                    <a:pt x="4652010" y="1503679"/>
                  </a:lnTo>
                  <a:lnTo>
                    <a:pt x="4648200" y="1506219"/>
                  </a:lnTo>
                  <a:lnTo>
                    <a:pt x="4645660" y="1508759"/>
                  </a:lnTo>
                  <a:lnTo>
                    <a:pt x="4638238" y="1513324"/>
                  </a:lnTo>
                  <a:lnTo>
                    <a:pt x="4631055" y="1517649"/>
                  </a:lnTo>
                  <a:lnTo>
                    <a:pt x="4623871" y="1521975"/>
                  </a:lnTo>
                  <a:lnTo>
                    <a:pt x="4616450" y="1526539"/>
                  </a:lnTo>
                  <a:lnTo>
                    <a:pt x="4608810" y="1530111"/>
                  </a:lnTo>
                  <a:lnTo>
                    <a:pt x="4567713" y="1539081"/>
                  </a:lnTo>
                  <a:lnTo>
                    <a:pt x="4551680" y="1539239"/>
                  </a:lnTo>
                  <a:lnTo>
                    <a:pt x="4543345" y="1538069"/>
                  </a:lnTo>
                  <a:lnTo>
                    <a:pt x="4535487" y="1536541"/>
                  </a:lnTo>
                  <a:lnTo>
                    <a:pt x="4528105" y="1534775"/>
                  </a:lnTo>
                  <a:lnTo>
                    <a:pt x="4521200" y="1532889"/>
                  </a:lnTo>
                  <a:lnTo>
                    <a:pt x="4512310" y="1531619"/>
                  </a:lnTo>
                  <a:lnTo>
                    <a:pt x="4504690" y="1529079"/>
                  </a:lnTo>
                  <a:lnTo>
                    <a:pt x="4497070" y="1526539"/>
                  </a:lnTo>
                  <a:lnTo>
                    <a:pt x="4490720" y="1523999"/>
                  </a:lnTo>
                  <a:lnTo>
                    <a:pt x="4485640" y="1520189"/>
                  </a:lnTo>
                  <a:lnTo>
                    <a:pt x="4479290" y="1517649"/>
                  </a:lnTo>
                  <a:lnTo>
                    <a:pt x="4478020" y="1517649"/>
                  </a:lnTo>
                  <a:lnTo>
                    <a:pt x="4478020" y="1516379"/>
                  </a:lnTo>
                  <a:lnTo>
                    <a:pt x="4476750" y="1516379"/>
                  </a:lnTo>
                  <a:lnTo>
                    <a:pt x="4358640" y="1441449"/>
                  </a:lnTo>
                  <a:lnTo>
                    <a:pt x="4276090" y="1390649"/>
                  </a:lnTo>
                  <a:lnTo>
                    <a:pt x="4163060" y="1319529"/>
                  </a:lnTo>
                  <a:lnTo>
                    <a:pt x="4024629" y="1231899"/>
                  </a:lnTo>
                  <a:lnTo>
                    <a:pt x="3910329" y="1159509"/>
                  </a:lnTo>
                  <a:lnTo>
                    <a:pt x="3807460" y="1094739"/>
                  </a:lnTo>
                  <a:lnTo>
                    <a:pt x="3688079" y="1019809"/>
                  </a:lnTo>
                  <a:lnTo>
                    <a:pt x="3542029" y="927099"/>
                  </a:lnTo>
                  <a:lnTo>
                    <a:pt x="3348990" y="805179"/>
                  </a:lnTo>
                  <a:lnTo>
                    <a:pt x="3229610" y="730249"/>
                  </a:lnTo>
                  <a:lnTo>
                    <a:pt x="3007360" y="589279"/>
                  </a:lnTo>
                  <a:lnTo>
                    <a:pt x="2982575" y="574278"/>
                  </a:lnTo>
                  <a:lnTo>
                    <a:pt x="2932529" y="545703"/>
                  </a:lnTo>
                  <a:lnTo>
                    <a:pt x="2869842" y="514528"/>
                  </a:lnTo>
                  <a:lnTo>
                    <a:pt x="2832417" y="497998"/>
                  </a:lnTo>
                  <a:lnTo>
                    <a:pt x="2794515" y="482659"/>
                  </a:lnTo>
                  <a:lnTo>
                    <a:pt x="2755900" y="468629"/>
                  </a:lnTo>
                  <a:lnTo>
                    <a:pt x="2702560" y="453231"/>
                  </a:lnTo>
                  <a:lnTo>
                    <a:pt x="2649220" y="440689"/>
                  </a:lnTo>
                  <a:lnTo>
                    <a:pt x="2644140" y="439419"/>
                  </a:lnTo>
                  <a:lnTo>
                    <a:pt x="2583021" y="426402"/>
                  </a:lnTo>
                  <a:lnTo>
                    <a:pt x="2529840" y="417829"/>
                  </a:lnTo>
                  <a:lnTo>
                    <a:pt x="2487295" y="413067"/>
                  </a:lnTo>
                  <a:lnTo>
                    <a:pt x="2444750" y="410209"/>
                  </a:lnTo>
                  <a:lnTo>
                    <a:pt x="2431633" y="409455"/>
                  </a:lnTo>
                  <a:lnTo>
                    <a:pt x="2418873" y="408939"/>
                  </a:lnTo>
                  <a:lnTo>
                    <a:pt x="2406352" y="408424"/>
                  </a:lnTo>
                  <a:lnTo>
                    <a:pt x="2393950" y="407669"/>
                  </a:lnTo>
                  <a:lnTo>
                    <a:pt x="2178050" y="407669"/>
                  </a:lnTo>
                  <a:lnTo>
                    <a:pt x="2023110" y="406399"/>
                  </a:lnTo>
                  <a:lnTo>
                    <a:pt x="1824989" y="406399"/>
                  </a:lnTo>
                  <a:lnTo>
                    <a:pt x="1652270" y="405129"/>
                  </a:lnTo>
                  <a:lnTo>
                    <a:pt x="1515110" y="403859"/>
                  </a:lnTo>
                  <a:lnTo>
                    <a:pt x="1358900" y="403859"/>
                  </a:lnTo>
                  <a:lnTo>
                    <a:pt x="1186179" y="402589"/>
                  </a:lnTo>
                  <a:lnTo>
                    <a:pt x="1014729" y="401319"/>
                  </a:lnTo>
                  <a:lnTo>
                    <a:pt x="880110" y="400049"/>
                  </a:lnTo>
                  <a:lnTo>
                    <a:pt x="863600" y="400049"/>
                  </a:lnTo>
                  <a:lnTo>
                    <a:pt x="681989" y="400049"/>
                  </a:lnTo>
                  <a:lnTo>
                    <a:pt x="549910" y="398779"/>
                  </a:lnTo>
                  <a:lnTo>
                    <a:pt x="407670" y="398779"/>
                  </a:lnTo>
                  <a:lnTo>
                    <a:pt x="264160" y="397509"/>
                  </a:lnTo>
                  <a:lnTo>
                    <a:pt x="96520" y="396239"/>
                  </a:lnTo>
                  <a:lnTo>
                    <a:pt x="0" y="3949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6418579" y="8077199"/>
              <a:ext cx="2506980" cy="1852930"/>
            </a:xfrm>
            <a:custGeom>
              <a:avLst/>
              <a:gdLst/>
              <a:ahLst/>
              <a:cxnLst/>
              <a:rect l="l" t="t" r="r" b="b"/>
              <a:pathLst>
                <a:path w="2506979" h="1852929">
                  <a:moveTo>
                    <a:pt x="2119629" y="1852930"/>
                  </a:moveTo>
                  <a:lnTo>
                    <a:pt x="2122169" y="1847850"/>
                  </a:lnTo>
                  <a:lnTo>
                    <a:pt x="2185669" y="1747520"/>
                  </a:lnTo>
                  <a:lnTo>
                    <a:pt x="2250440" y="1647190"/>
                  </a:lnTo>
                  <a:lnTo>
                    <a:pt x="2313940" y="1548130"/>
                  </a:lnTo>
                  <a:lnTo>
                    <a:pt x="2339340" y="1508760"/>
                  </a:lnTo>
                  <a:lnTo>
                    <a:pt x="2348229" y="1493520"/>
                  </a:lnTo>
                  <a:lnTo>
                    <a:pt x="2383790" y="1436370"/>
                  </a:lnTo>
                  <a:lnTo>
                    <a:pt x="2390140" y="1427480"/>
                  </a:lnTo>
                  <a:lnTo>
                    <a:pt x="2396490" y="1418590"/>
                  </a:lnTo>
                  <a:lnTo>
                    <a:pt x="2454910" y="1325880"/>
                  </a:lnTo>
                  <a:lnTo>
                    <a:pt x="2491740" y="1268730"/>
                  </a:lnTo>
                  <a:lnTo>
                    <a:pt x="2504440" y="1230630"/>
                  </a:lnTo>
                  <a:lnTo>
                    <a:pt x="2505710" y="1225550"/>
                  </a:lnTo>
                  <a:lnTo>
                    <a:pt x="2505710" y="1219200"/>
                  </a:lnTo>
                  <a:lnTo>
                    <a:pt x="2506979" y="1215390"/>
                  </a:lnTo>
                  <a:lnTo>
                    <a:pt x="2506979" y="1211580"/>
                  </a:lnTo>
                  <a:lnTo>
                    <a:pt x="2506979" y="1207770"/>
                  </a:lnTo>
                  <a:lnTo>
                    <a:pt x="2506960" y="1201122"/>
                  </a:lnTo>
                  <a:lnTo>
                    <a:pt x="2500709" y="1157188"/>
                  </a:lnTo>
                  <a:lnTo>
                    <a:pt x="2484119" y="1122680"/>
                  </a:lnTo>
                  <a:lnTo>
                    <a:pt x="2482849" y="1120140"/>
                  </a:lnTo>
                  <a:lnTo>
                    <a:pt x="2480310" y="1116330"/>
                  </a:lnTo>
                  <a:lnTo>
                    <a:pt x="2477769" y="1113790"/>
                  </a:lnTo>
                  <a:lnTo>
                    <a:pt x="2473007" y="1108075"/>
                  </a:lnTo>
                  <a:lnTo>
                    <a:pt x="2468244" y="1102360"/>
                  </a:lnTo>
                  <a:lnTo>
                    <a:pt x="2463482" y="1096645"/>
                  </a:lnTo>
                  <a:lnTo>
                    <a:pt x="2458719" y="1090930"/>
                  </a:lnTo>
                  <a:lnTo>
                    <a:pt x="2452786" y="1086187"/>
                  </a:lnTo>
                  <a:lnTo>
                    <a:pt x="2446496" y="1081563"/>
                  </a:lnTo>
                  <a:lnTo>
                    <a:pt x="2439967" y="1077178"/>
                  </a:lnTo>
                  <a:lnTo>
                    <a:pt x="2433319" y="1073150"/>
                  </a:lnTo>
                  <a:lnTo>
                    <a:pt x="2331719" y="1008380"/>
                  </a:lnTo>
                  <a:lnTo>
                    <a:pt x="2241549" y="951230"/>
                  </a:lnTo>
                  <a:lnTo>
                    <a:pt x="2236469" y="948690"/>
                  </a:lnTo>
                  <a:lnTo>
                    <a:pt x="2223769" y="941070"/>
                  </a:lnTo>
                  <a:lnTo>
                    <a:pt x="2208529" y="930910"/>
                  </a:lnTo>
                  <a:lnTo>
                    <a:pt x="2161540" y="901700"/>
                  </a:lnTo>
                  <a:lnTo>
                    <a:pt x="2146299" y="891540"/>
                  </a:lnTo>
                  <a:lnTo>
                    <a:pt x="2000249" y="798830"/>
                  </a:lnTo>
                  <a:lnTo>
                    <a:pt x="1887219" y="728980"/>
                  </a:lnTo>
                  <a:lnTo>
                    <a:pt x="1797049" y="670560"/>
                  </a:lnTo>
                  <a:lnTo>
                    <a:pt x="1779269" y="660400"/>
                  </a:lnTo>
                  <a:lnTo>
                    <a:pt x="1717039" y="621030"/>
                  </a:lnTo>
                  <a:lnTo>
                    <a:pt x="1703069" y="610870"/>
                  </a:lnTo>
                  <a:lnTo>
                    <a:pt x="1672589" y="593090"/>
                  </a:lnTo>
                  <a:lnTo>
                    <a:pt x="1543049" y="510540"/>
                  </a:lnTo>
                  <a:lnTo>
                    <a:pt x="1456689" y="455930"/>
                  </a:lnTo>
                  <a:lnTo>
                    <a:pt x="1440179" y="445770"/>
                  </a:lnTo>
                  <a:lnTo>
                    <a:pt x="1383029" y="410210"/>
                  </a:lnTo>
                  <a:lnTo>
                    <a:pt x="1367789" y="401320"/>
                  </a:lnTo>
                  <a:lnTo>
                    <a:pt x="1358899" y="394970"/>
                  </a:lnTo>
                  <a:lnTo>
                    <a:pt x="1353819" y="391160"/>
                  </a:lnTo>
                  <a:lnTo>
                    <a:pt x="1344929" y="386080"/>
                  </a:lnTo>
                  <a:lnTo>
                    <a:pt x="1336039" y="381000"/>
                  </a:lnTo>
                  <a:lnTo>
                    <a:pt x="1207769" y="299720"/>
                  </a:lnTo>
                  <a:lnTo>
                    <a:pt x="1127759" y="248920"/>
                  </a:lnTo>
                  <a:lnTo>
                    <a:pt x="1109979" y="237490"/>
                  </a:lnTo>
                  <a:lnTo>
                    <a:pt x="1029969" y="187960"/>
                  </a:lnTo>
                  <a:lnTo>
                    <a:pt x="990599" y="162560"/>
                  </a:lnTo>
                  <a:lnTo>
                    <a:pt x="939164" y="132556"/>
                  </a:lnTo>
                  <a:lnTo>
                    <a:pt x="887729" y="105410"/>
                  </a:lnTo>
                  <a:lnTo>
                    <a:pt x="827881" y="77469"/>
                  </a:lnTo>
                  <a:lnTo>
                    <a:pt x="767079" y="53340"/>
                  </a:lnTo>
                  <a:lnTo>
                    <a:pt x="722471" y="41433"/>
                  </a:lnTo>
                  <a:lnTo>
                    <a:pt x="699750" y="36016"/>
                  </a:lnTo>
                  <a:lnTo>
                    <a:pt x="676909" y="30480"/>
                  </a:lnTo>
                  <a:lnTo>
                    <a:pt x="653295" y="25558"/>
                  </a:lnTo>
                  <a:lnTo>
                    <a:pt x="629919" y="20637"/>
                  </a:lnTo>
                  <a:lnTo>
                    <a:pt x="606544" y="16192"/>
                  </a:lnTo>
                  <a:lnTo>
                    <a:pt x="582929" y="12700"/>
                  </a:lnTo>
                  <a:lnTo>
                    <a:pt x="576579" y="11430"/>
                  </a:lnTo>
                  <a:lnTo>
                    <a:pt x="570229" y="10160"/>
                  </a:lnTo>
                  <a:lnTo>
                    <a:pt x="563879" y="10160"/>
                  </a:lnTo>
                  <a:lnTo>
                    <a:pt x="537190" y="7342"/>
                  </a:lnTo>
                  <a:lnTo>
                    <a:pt x="510381" y="4762"/>
                  </a:lnTo>
                  <a:lnTo>
                    <a:pt x="483334" y="2659"/>
                  </a:lnTo>
                  <a:lnTo>
                    <a:pt x="455929" y="1269"/>
                  </a:lnTo>
                  <a:lnTo>
                    <a:pt x="449579" y="1269"/>
                  </a:lnTo>
                  <a:lnTo>
                    <a:pt x="443229" y="1269"/>
                  </a:lnTo>
                  <a:lnTo>
                    <a:pt x="436879" y="1269"/>
                  </a:lnTo>
                  <a:lnTo>
                    <a:pt x="240029" y="0"/>
                  </a:lnTo>
                  <a:lnTo>
                    <a:pt x="93979" y="0"/>
                  </a:lnTo>
                  <a:lnTo>
                    <a:pt x="82549" y="0"/>
                  </a:lnTo>
                  <a:lnTo>
                    <a:pt x="74949" y="238"/>
                  </a:lnTo>
                  <a:lnTo>
                    <a:pt x="33873" y="12739"/>
                  </a:lnTo>
                  <a:lnTo>
                    <a:pt x="3809" y="44450"/>
                  </a:lnTo>
                  <a:lnTo>
                    <a:pt x="0" y="5206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8856979" y="9198610"/>
              <a:ext cx="44450" cy="68580"/>
            </a:xfrm>
            <a:custGeom>
              <a:avLst/>
              <a:gdLst/>
              <a:ahLst/>
              <a:cxnLst/>
              <a:rect l="l" t="t" r="r" b="b"/>
              <a:pathLst>
                <a:path w="44450" h="68579">
                  <a:moveTo>
                    <a:pt x="0" y="68580"/>
                  </a:moveTo>
                  <a:lnTo>
                    <a:pt x="7620" y="57150"/>
                  </a:lnTo>
                  <a:lnTo>
                    <a:pt x="26670" y="26670"/>
                  </a:lnTo>
                  <a:lnTo>
                    <a:pt x="35560" y="15240"/>
                  </a:ln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10322560" y="6894829"/>
              <a:ext cx="43180" cy="67310"/>
            </a:xfrm>
            <a:custGeom>
              <a:avLst/>
              <a:gdLst/>
              <a:ahLst/>
              <a:cxnLst/>
              <a:rect l="l" t="t" r="r" b="b"/>
              <a:pathLst>
                <a:path w="43179" h="67309">
                  <a:moveTo>
                    <a:pt x="43179" y="0"/>
                  </a:moveTo>
                  <a:lnTo>
                    <a:pt x="0" y="673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9039860" y="6987539"/>
              <a:ext cx="1266190" cy="1977389"/>
            </a:xfrm>
            <a:custGeom>
              <a:avLst/>
              <a:gdLst/>
              <a:ahLst/>
              <a:cxnLst/>
              <a:rect l="l" t="t" r="r" b="b"/>
              <a:pathLst>
                <a:path w="1266190" h="1977390">
                  <a:moveTo>
                    <a:pt x="1266190" y="0"/>
                  </a:moveTo>
                  <a:lnTo>
                    <a:pt x="1196340" y="110489"/>
                  </a:lnTo>
                  <a:lnTo>
                    <a:pt x="1122680" y="226059"/>
                  </a:lnTo>
                  <a:lnTo>
                    <a:pt x="1056640" y="328929"/>
                  </a:lnTo>
                  <a:lnTo>
                    <a:pt x="925830" y="532129"/>
                  </a:lnTo>
                  <a:lnTo>
                    <a:pt x="820420" y="697229"/>
                  </a:lnTo>
                  <a:lnTo>
                    <a:pt x="703580" y="880109"/>
                  </a:lnTo>
                  <a:lnTo>
                    <a:pt x="580390" y="1071879"/>
                  </a:lnTo>
                  <a:lnTo>
                    <a:pt x="458470" y="1263649"/>
                  </a:lnTo>
                  <a:lnTo>
                    <a:pt x="360680" y="1416049"/>
                  </a:lnTo>
                  <a:lnTo>
                    <a:pt x="306070" y="1502409"/>
                  </a:lnTo>
                  <a:lnTo>
                    <a:pt x="215900" y="1642109"/>
                  </a:lnTo>
                  <a:lnTo>
                    <a:pt x="128270" y="1779269"/>
                  </a:lnTo>
                  <a:lnTo>
                    <a:pt x="67310" y="1874519"/>
                  </a:lnTo>
                  <a:lnTo>
                    <a:pt x="0" y="19773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4349750" y="9513570"/>
              <a:ext cx="45720" cy="1270"/>
            </a:xfrm>
            <a:custGeom>
              <a:avLst/>
              <a:gdLst/>
              <a:ahLst/>
              <a:cxnLst/>
              <a:rect l="l" t="t" r="r" b="b"/>
              <a:pathLst>
                <a:path w="45720" h="1270">
                  <a:moveTo>
                    <a:pt x="0" y="0"/>
                  </a:moveTo>
                  <a:lnTo>
                    <a:pt x="4572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4432300" y="3272789"/>
              <a:ext cx="59690" cy="55880"/>
            </a:xfrm>
            <a:custGeom>
              <a:avLst/>
              <a:gdLst/>
              <a:ahLst/>
              <a:cxnLst/>
              <a:rect l="l" t="t" r="r" b="b"/>
              <a:pathLst>
                <a:path w="59689" h="55879">
                  <a:moveTo>
                    <a:pt x="59689" y="55879"/>
                  </a:moveTo>
                  <a:lnTo>
                    <a:pt x="33019" y="2158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4373879" y="3247390"/>
              <a:ext cx="53340" cy="27940"/>
            </a:xfrm>
            <a:custGeom>
              <a:avLst/>
              <a:gdLst/>
              <a:ahLst/>
              <a:cxnLst/>
              <a:rect l="l" t="t" r="r" b="b"/>
              <a:pathLst>
                <a:path w="53339" h="27939">
                  <a:moveTo>
                    <a:pt x="53339" y="27940"/>
                  </a:moveTo>
                  <a:lnTo>
                    <a:pt x="25399" y="1270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4375150" y="3241040"/>
              <a:ext cx="54610" cy="30480"/>
            </a:xfrm>
            <a:custGeom>
              <a:avLst/>
              <a:gdLst/>
              <a:ahLst/>
              <a:cxnLst/>
              <a:rect l="l" t="t" r="r" b="b"/>
              <a:pathLst>
                <a:path w="54610" h="30479">
                  <a:moveTo>
                    <a:pt x="54610" y="30479"/>
                  </a:moveTo>
                  <a:lnTo>
                    <a:pt x="24130" y="139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4368800" y="3180079"/>
              <a:ext cx="2540" cy="66040"/>
            </a:xfrm>
            <a:custGeom>
              <a:avLst/>
              <a:gdLst/>
              <a:ahLst/>
              <a:cxnLst/>
              <a:rect l="l" t="t" r="r" b="b"/>
              <a:pathLst>
                <a:path w="2539" h="66039">
                  <a:moveTo>
                    <a:pt x="0" y="66040"/>
                  </a:moveTo>
                  <a:lnTo>
                    <a:pt x="1270" y="279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4373879" y="3180079"/>
              <a:ext cx="2540" cy="66040"/>
            </a:xfrm>
            <a:custGeom>
              <a:avLst/>
              <a:gdLst/>
              <a:ahLst/>
              <a:cxnLst/>
              <a:rect l="l" t="t" r="r" b="b"/>
              <a:pathLst>
                <a:path w="2539" h="66039">
                  <a:moveTo>
                    <a:pt x="0" y="66040"/>
                  </a:moveTo>
                  <a:lnTo>
                    <a:pt x="1270" y="279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4376419" y="3152140"/>
              <a:ext cx="55880" cy="27940"/>
            </a:xfrm>
            <a:custGeom>
              <a:avLst/>
              <a:gdLst/>
              <a:ahLst/>
              <a:cxnLst/>
              <a:rect l="l" t="t" r="r" b="b"/>
              <a:pathLst>
                <a:path w="55879" h="27939">
                  <a:moveTo>
                    <a:pt x="0" y="27940"/>
                  </a:moveTo>
                  <a:lnTo>
                    <a:pt x="16510" y="19050"/>
                  </a:lnTo>
                  <a:lnTo>
                    <a:pt x="39370" y="8890"/>
                  </a:lnTo>
                  <a:lnTo>
                    <a:pt x="558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4376419" y="3155950"/>
              <a:ext cx="58419" cy="29209"/>
            </a:xfrm>
            <a:custGeom>
              <a:avLst/>
              <a:gdLst/>
              <a:ahLst/>
              <a:cxnLst/>
              <a:rect l="l" t="t" r="r" b="b"/>
              <a:pathLst>
                <a:path w="58420" h="29210">
                  <a:moveTo>
                    <a:pt x="0" y="29209"/>
                  </a:moveTo>
                  <a:lnTo>
                    <a:pt x="19050" y="20319"/>
                  </a:lnTo>
                  <a:lnTo>
                    <a:pt x="41910" y="8889"/>
                  </a:lnTo>
                  <a:lnTo>
                    <a:pt x="5841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4535169" y="2396490"/>
              <a:ext cx="21590" cy="72390"/>
            </a:xfrm>
            <a:custGeom>
              <a:avLst/>
              <a:gdLst/>
              <a:ahLst/>
              <a:cxnLst/>
              <a:rect l="l" t="t" r="r" b="b"/>
              <a:pathLst>
                <a:path w="21589" h="72389">
                  <a:moveTo>
                    <a:pt x="0" y="72390"/>
                  </a:moveTo>
                  <a:lnTo>
                    <a:pt x="8890" y="62230"/>
                  </a:lnTo>
                  <a:lnTo>
                    <a:pt x="2159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4517389" y="2481579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89">
                  <a:moveTo>
                    <a:pt x="0" y="8890"/>
                  </a:moveTo>
                  <a:lnTo>
                    <a:pt x="2540" y="5080"/>
                  </a:lnTo>
                  <a:lnTo>
                    <a:pt x="6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4497069" y="2505710"/>
              <a:ext cx="15240" cy="41910"/>
            </a:xfrm>
            <a:custGeom>
              <a:avLst/>
              <a:gdLst/>
              <a:ahLst/>
              <a:cxnLst/>
              <a:rect l="l" t="t" r="r" b="b"/>
              <a:pathLst>
                <a:path w="15239" h="41910">
                  <a:moveTo>
                    <a:pt x="0" y="4190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4474210" y="2564129"/>
              <a:ext cx="16510" cy="64769"/>
            </a:xfrm>
            <a:custGeom>
              <a:avLst/>
              <a:gdLst/>
              <a:ahLst/>
              <a:cxnLst/>
              <a:rect l="l" t="t" r="r" b="b"/>
              <a:pathLst>
                <a:path w="16510" h="64769">
                  <a:moveTo>
                    <a:pt x="0" y="64770"/>
                  </a:moveTo>
                  <a:lnTo>
                    <a:pt x="7620" y="24130"/>
                  </a:lnTo>
                  <a:lnTo>
                    <a:pt x="1651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4467860" y="2645410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60">
                  <a:moveTo>
                    <a:pt x="0" y="1015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4462779" y="2672079"/>
              <a:ext cx="2540" cy="44450"/>
            </a:xfrm>
            <a:custGeom>
              <a:avLst/>
              <a:gdLst/>
              <a:ahLst/>
              <a:cxnLst/>
              <a:rect l="l" t="t" r="r" b="b"/>
              <a:pathLst>
                <a:path w="2539" h="44450">
                  <a:moveTo>
                    <a:pt x="0" y="44450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4458969" y="2733040"/>
              <a:ext cx="2540" cy="67310"/>
            </a:xfrm>
            <a:custGeom>
              <a:avLst/>
              <a:gdLst/>
              <a:ahLst/>
              <a:cxnLst/>
              <a:rect l="l" t="t" r="r" b="b"/>
              <a:pathLst>
                <a:path w="2539" h="67310">
                  <a:moveTo>
                    <a:pt x="0" y="67309"/>
                  </a:moveTo>
                  <a:lnTo>
                    <a:pt x="0" y="393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4458969" y="2816860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4457700" y="2844800"/>
              <a:ext cx="1270" cy="44450"/>
            </a:xfrm>
            <a:custGeom>
              <a:avLst/>
              <a:gdLst/>
              <a:ahLst/>
              <a:cxnLst/>
              <a:rect l="l" t="t" r="r" b="b"/>
              <a:pathLst>
                <a:path w="1270" h="44450">
                  <a:moveTo>
                    <a:pt x="0" y="44450"/>
                  </a:moveTo>
                  <a:lnTo>
                    <a:pt x="1270" y="2920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4452619" y="2907029"/>
              <a:ext cx="3810" cy="66040"/>
            </a:xfrm>
            <a:custGeom>
              <a:avLst/>
              <a:gdLst/>
              <a:ahLst/>
              <a:cxnLst/>
              <a:rect l="l" t="t" r="r" b="b"/>
              <a:pathLst>
                <a:path w="3810" h="66039">
                  <a:moveTo>
                    <a:pt x="0" y="66040"/>
                  </a:moveTo>
                  <a:lnTo>
                    <a:pt x="0" y="3175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4451350" y="2989579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4451350" y="3017519"/>
              <a:ext cx="0" cy="44450"/>
            </a:xfrm>
            <a:custGeom>
              <a:avLst/>
              <a:gdLst/>
              <a:ahLst/>
              <a:cxnLst/>
              <a:rect l="l" t="t" r="r" b="b"/>
              <a:pathLst>
                <a:path h="44450">
                  <a:moveTo>
                    <a:pt x="0" y="444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4429760" y="3079750"/>
              <a:ext cx="21590" cy="72390"/>
            </a:xfrm>
            <a:custGeom>
              <a:avLst/>
              <a:gdLst/>
              <a:ahLst/>
              <a:cxnLst/>
              <a:rect l="l" t="t" r="r" b="b"/>
              <a:pathLst>
                <a:path w="21589" h="72389">
                  <a:moveTo>
                    <a:pt x="0" y="72390"/>
                  </a:moveTo>
                  <a:lnTo>
                    <a:pt x="21590" y="12700"/>
                  </a:lnTo>
                  <a:lnTo>
                    <a:pt x="2159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3816350" y="6231382"/>
              <a:ext cx="50800" cy="65405"/>
            </a:xfrm>
            <a:custGeom>
              <a:avLst/>
              <a:gdLst/>
              <a:ahLst/>
              <a:cxnLst/>
              <a:rect l="l" t="t" r="r" b="b"/>
              <a:pathLst>
                <a:path w="50800" h="65404">
                  <a:moveTo>
                    <a:pt x="50800" y="0"/>
                  </a:moveTo>
                  <a:lnTo>
                    <a:pt x="50800" y="65278"/>
                  </a:lnTo>
                </a:path>
                <a:path w="50800" h="65404">
                  <a:moveTo>
                    <a:pt x="0" y="0"/>
                  </a:moveTo>
                  <a:lnTo>
                    <a:pt x="0" y="65278"/>
                  </a:lnTo>
                </a:path>
              </a:pathLst>
            </a:custGeom>
            <a:ln w="863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3765550" y="6234429"/>
              <a:ext cx="2540" cy="100330"/>
            </a:xfrm>
            <a:custGeom>
              <a:avLst/>
              <a:gdLst/>
              <a:ahLst/>
              <a:cxnLst/>
              <a:rect l="l" t="t" r="r" b="b"/>
              <a:pathLst>
                <a:path w="2539" h="100329">
                  <a:moveTo>
                    <a:pt x="0" y="100329"/>
                  </a:moveTo>
                  <a:lnTo>
                    <a:pt x="254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3716019" y="6234429"/>
              <a:ext cx="1270" cy="99060"/>
            </a:xfrm>
            <a:custGeom>
              <a:avLst/>
              <a:gdLst/>
              <a:ahLst/>
              <a:cxnLst/>
              <a:rect l="l" t="t" r="r" b="b"/>
              <a:pathLst>
                <a:path w="1270" h="99060">
                  <a:moveTo>
                    <a:pt x="1270" y="0"/>
                  </a:moveTo>
                  <a:lnTo>
                    <a:pt x="0" y="9906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3665219" y="6233159"/>
              <a:ext cx="2540" cy="100330"/>
            </a:xfrm>
            <a:custGeom>
              <a:avLst/>
              <a:gdLst/>
              <a:ahLst/>
              <a:cxnLst/>
              <a:rect l="l" t="t" r="r" b="b"/>
              <a:pathLst>
                <a:path w="2539" h="100329">
                  <a:moveTo>
                    <a:pt x="0" y="100329"/>
                  </a:moveTo>
                  <a:lnTo>
                    <a:pt x="254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3665219" y="6234429"/>
              <a:ext cx="203200" cy="1270"/>
            </a:xfrm>
            <a:custGeom>
              <a:avLst/>
              <a:gdLst/>
              <a:ahLst/>
              <a:cxnLst/>
              <a:rect l="l" t="t" r="r" b="b"/>
              <a:pathLst>
                <a:path w="203200" h="1270">
                  <a:moveTo>
                    <a:pt x="0" y="0"/>
                  </a:moveTo>
                  <a:lnTo>
                    <a:pt x="203200" y="127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3713479" y="6483350"/>
              <a:ext cx="111760" cy="176530"/>
            </a:xfrm>
            <a:custGeom>
              <a:avLst/>
              <a:gdLst/>
              <a:ahLst/>
              <a:cxnLst/>
              <a:rect l="l" t="t" r="r" b="b"/>
              <a:pathLst>
                <a:path w="111760" h="176529">
                  <a:moveTo>
                    <a:pt x="105410" y="0"/>
                  </a:moveTo>
                  <a:lnTo>
                    <a:pt x="111760" y="0"/>
                  </a:lnTo>
                  <a:lnTo>
                    <a:pt x="109220" y="176530"/>
                  </a:lnTo>
                  <a:lnTo>
                    <a:pt x="59690" y="176530"/>
                  </a:lnTo>
                  <a:lnTo>
                    <a:pt x="110490" y="88900"/>
                  </a:lnTo>
                </a:path>
                <a:path w="111760" h="176529">
                  <a:moveTo>
                    <a:pt x="105410" y="0"/>
                  </a:moveTo>
                  <a:lnTo>
                    <a:pt x="0" y="17653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3655060" y="6480809"/>
              <a:ext cx="106680" cy="179070"/>
            </a:xfrm>
            <a:custGeom>
              <a:avLst/>
              <a:gdLst/>
              <a:ahLst/>
              <a:cxnLst/>
              <a:rect l="l" t="t" r="r" b="b"/>
              <a:pathLst>
                <a:path w="106679" h="179070">
                  <a:moveTo>
                    <a:pt x="0" y="179070"/>
                  </a:moveTo>
                  <a:lnTo>
                    <a:pt x="10668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3597910" y="6480809"/>
              <a:ext cx="106680" cy="177800"/>
            </a:xfrm>
            <a:custGeom>
              <a:avLst/>
              <a:gdLst/>
              <a:ahLst/>
              <a:cxnLst/>
              <a:rect l="l" t="t" r="r" b="b"/>
              <a:pathLst>
                <a:path w="106679" h="177800">
                  <a:moveTo>
                    <a:pt x="106679" y="0"/>
                  </a:moveTo>
                  <a:lnTo>
                    <a:pt x="0" y="17780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3648710" y="6569710"/>
              <a:ext cx="177800" cy="1270"/>
            </a:xfrm>
            <a:custGeom>
              <a:avLst/>
              <a:gdLst/>
              <a:ahLst/>
              <a:cxnLst/>
              <a:rect l="l" t="t" r="r" b="b"/>
              <a:pathLst>
                <a:path w="177800" h="1270">
                  <a:moveTo>
                    <a:pt x="0" y="0"/>
                  </a:moveTo>
                  <a:lnTo>
                    <a:pt x="177800" y="127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81" name="object 168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93591" y="6844791"/>
              <a:ext cx="230886" cy="185166"/>
            </a:xfrm>
            <a:prstGeom prst="rect">
              <a:avLst/>
            </a:prstGeom>
          </p:spPr>
        </p:pic>
        <p:pic>
          <p:nvPicPr>
            <p:cNvPr id="1682" name="object 168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6441" y="7225791"/>
              <a:ext cx="286766" cy="186436"/>
            </a:xfrm>
            <a:prstGeom prst="rect">
              <a:avLst/>
            </a:prstGeom>
          </p:spPr>
        </p:pic>
        <p:sp>
          <p:nvSpPr>
            <p:cNvPr id="1683" name="object 1683"/>
            <p:cNvSpPr/>
            <p:nvPr/>
          </p:nvSpPr>
          <p:spPr>
            <a:xfrm>
              <a:off x="3853179" y="757047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9905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3797300" y="7571739"/>
              <a:ext cx="0" cy="92710"/>
            </a:xfrm>
            <a:custGeom>
              <a:avLst/>
              <a:gdLst/>
              <a:ahLst/>
              <a:cxnLst/>
              <a:rect l="l" t="t" r="r" b="b"/>
              <a:pathLst>
                <a:path h="92709">
                  <a:moveTo>
                    <a:pt x="0" y="0"/>
                  </a:moveTo>
                  <a:lnTo>
                    <a:pt x="0" y="92709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3741419" y="7546339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9905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3685539" y="7519670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59">
                  <a:moveTo>
                    <a:pt x="0" y="0"/>
                  </a:moveTo>
                  <a:lnTo>
                    <a:pt x="0" y="111759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3629660" y="7519670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9651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3620769" y="6572249"/>
              <a:ext cx="74930" cy="76200"/>
            </a:xfrm>
            <a:custGeom>
              <a:avLst/>
              <a:gdLst/>
              <a:ahLst/>
              <a:cxnLst/>
              <a:rect l="l" t="t" r="r" b="b"/>
              <a:pathLst>
                <a:path w="74929" h="76200">
                  <a:moveTo>
                    <a:pt x="36829" y="76200"/>
                  </a:moveTo>
                  <a:lnTo>
                    <a:pt x="74929" y="17780"/>
                  </a:lnTo>
                  <a:lnTo>
                    <a:pt x="38099" y="0"/>
                  </a:lnTo>
                  <a:lnTo>
                    <a:pt x="0" y="5715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12128499" y="6492239"/>
              <a:ext cx="223520" cy="143510"/>
            </a:xfrm>
            <a:custGeom>
              <a:avLst/>
              <a:gdLst/>
              <a:ahLst/>
              <a:cxnLst/>
              <a:rect l="l" t="t" r="r" b="b"/>
              <a:pathLst>
                <a:path w="223520" h="143509">
                  <a:moveTo>
                    <a:pt x="0" y="0"/>
                  </a:moveTo>
                  <a:lnTo>
                    <a:pt x="38100" y="25400"/>
                  </a:lnTo>
                  <a:lnTo>
                    <a:pt x="114300" y="73660"/>
                  </a:lnTo>
                  <a:lnTo>
                    <a:pt x="138430" y="90170"/>
                  </a:lnTo>
                  <a:lnTo>
                    <a:pt x="153670" y="99060"/>
                  </a:lnTo>
                  <a:lnTo>
                    <a:pt x="223520" y="143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12131039" y="6488429"/>
              <a:ext cx="223520" cy="143510"/>
            </a:xfrm>
            <a:custGeom>
              <a:avLst/>
              <a:gdLst/>
              <a:ahLst/>
              <a:cxnLst/>
              <a:rect l="l" t="t" r="r" b="b"/>
              <a:pathLst>
                <a:path w="223520" h="143509">
                  <a:moveTo>
                    <a:pt x="0" y="0"/>
                  </a:moveTo>
                  <a:lnTo>
                    <a:pt x="38100" y="24130"/>
                  </a:lnTo>
                  <a:lnTo>
                    <a:pt x="114300" y="73660"/>
                  </a:lnTo>
                  <a:lnTo>
                    <a:pt x="138430" y="90170"/>
                  </a:lnTo>
                  <a:lnTo>
                    <a:pt x="152400" y="99060"/>
                  </a:lnTo>
                  <a:lnTo>
                    <a:pt x="223520" y="143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12136120" y="6479539"/>
              <a:ext cx="223520" cy="143510"/>
            </a:xfrm>
            <a:custGeom>
              <a:avLst/>
              <a:gdLst/>
              <a:ahLst/>
              <a:cxnLst/>
              <a:rect l="l" t="t" r="r" b="b"/>
              <a:pathLst>
                <a:path w="223520" h="143509">
                  <a:moveTo>
                    <a:pt x="0" y="0"/>
                  </a:moveTo>
                  <a:lnTo>
                    <a:pt x="39370" y="24130"/>
                  </a:lnTo>
                  <a:lnTo>
                    <a:pt x="114300" y="73660"/>
                  </a:lnTo>
                  <a:lnTo>
                    <a:pt x="139700" y="90170"/>
                  </a:lnTo>
                  <a:lnTo>
                    <a:pt x="153670" y="97790"/>
                  </a:lnTo>
                  <a:lnTo>
                    <a:pt x="223520" y="143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12148820" y="6544310"/>
              <a:ext cx="185420" cy="119380"/>
            </a:xfrm>
            <a:custGeom>
              <a:avLst/>
              <a:gdLst/>
              <a:ahLst/>
              <a:cxnLst/>
              <a:rect l="l" t="t" r="r" b="b"/>
              <a:pathLst>
                <a:path w="185420" h="119379">
                  <a:moveTo>
                    <a:pt x="0" y="0"/>
                  </a:moveTo>
                  <a:lnTo>
                    <a:pt x="76200" y="49530"/>
                  </a:lnTo>
                  <a:lnTo>
                    <a:pt x="106680" y="68580"/>
                  </a:lnTo>
                  <a:lnTo>
                    <a:pt x="185420" y="1193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12293599" y="6297929"/>
              <a:ext cx="207010" cy="132080"/>
            </a:xfrm>
            <a:custGeom>
              <a:avLst/>
              <a:gdLst/>
              <a:ahLst/>
              <a:cxnLst/>
              <a:rect l="l" t="t" r="r" b="b"/>
              <a:pathLst>
                <a:path w="207009" h="132079">
                  <a:moveTo>
                    <a:pt x="0" y="0"/>
                  </a:moveTo>
                  <a:lnTo>
                    <a:pt x="60960" y="39370"/>
                  </a:lnTo>
                  <a:lnTo>
                    <a:pt x="74930" y="48260"/>
                  </a:lnTo>
                  <a:lnTo>
                    <a:pt x="121920" y="77470"/>
                  </a:lnTo>
                  <a:lnTo>
                    <a:pt x="135890" y="87630"/>
                  </a:lnTo>
                  <a:lnTo>
                    <a:pt x="207010" y="132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12291060" y="6301739"/>
              <a:ext cx="207010" cy="133350"/>
            </a:xfrm>
            <a:custGeom>
              <a:avLst/>
              <a:gdLst/>
              <a:ahLst/>
              <a:cxnLst/>
              <a:rect l="l" t="t" r="r" b="b"/>
              <a:pathLst>
                <a:path w="207009" h="133350">
                  <a:moveTo>
                    <a:pt x="0" y="0"/>
                  </a:moveTo>
                  <a:lnTo>
                    <a:pt x="59690" y="39370"/>
                  </a:lnTo>
                  <a:lnTo>
                    <a:pt x="74930" y="48260"/>
                  </a:lnTo>
                  <a:lnTo>
                    <a:pt x="123189" y="77470"/>
                  </a:lnTo>
                  <a:lnTo>
                    <a:pt x="135890" y="86360"/>
                  </a:lnTo>
                  <a:lnTo>
                    <a:pt x="207010" y="133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12284710" y="6310629"/>
              <a:ext cx="207010" cy="133350"/>
            </a:xfrm>
            <a:custGeom>
              <a:avLst/>
              <a:gdLst/>
              <a:ahLst/>
              <a:cxnLst/>
              <a:rect l="l" t="t" r="r" b="b"/>
              <a:pathLst>
                <a:path w="207009" h="133350">
                  <a:moveTo>
                    <a:pt x="0" y="0"/>
                  </a:moveTo>
                  <a:lnTo>
                    <a:pt x="60960" y="39370"/>
                  </a:lnTo>
                  <a:lnTo>
                    <a:pt x="73660" y="46990"/>
                  </a:lnTo>
                  <a:lnTo>
                    <a:pt x="121920" y="78740"/>
                  </a:lnTo>
                  <a:lnTo>
                    <a:pt x="135890" y="87630"/>
                  </a:lnTo>
                  <a:lnTo>
                    <a:pt x="207010" y="133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12371070" y="6243320"/>
              <a:ext cx="13970" cy="102870"/>
            </a:xfrm>
            <a:custGeom>
              <a:avLst/>
              <a:gdLst/>
              <a:ahLst/>
              <a:cxnLst/>
              <a:rect l="l" t="t" r="r" b="b"/>
              <a:pathLst>
                <a:path w="13970" h="102870">
                  <a:moveTo>
                    <a:pt x="0" y="102870"/>
                  </a:moveTo>
                  <a:lnTo>
                    <a:pt x="1706" y="94099"/>
                  </a:lnTo>
                  <a:lnTo>
                    <a:pt x="3175" y="85090"/>
                  </a:lnTo>
                  <a:lnTo>
                    <a:pt x="4643" y="76080"/>
                  </a:lnTo>
                  <a:lnTo>
                    <a:pt x="6350" y="67310"/>
                  </a:lnTo>
                  <a:lnTo>
                    <a:pt x="7500" y="57785"/>
                  </a:lnTo>
                  <a:lnTo>
                    <a:pt x="8890" y="48260"/>
                  </a:lnTo>
                  <a:lnTo>
                    <a:pt x="10279" y="38735"/>
                  </a:lnTo>
                  <a:lnTo>
                    <a:pt x="11430" y="29210"/>
                  </a:lnTo>
                  <a:lnTo>
                    <a:pt x="12362" y="21788"/>
                  </a:lnTo>
                  <a:lnTo>
                    <a:pt x="13176" y="14605"/>
                  </a:lnTo>
                  <a:lnTo>
                    <a:pt x="13751" y="7421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12106910" y="6517639"/>
              <a:ext cx="41910" cy="26670"/>
            </a:xfrm>
            <a:custGeom>
              <a:avLst/>
              <a:gdLst/>
              <a:ahLst/>
              <a:cxnLst/>
              <a:rect l="l" t="t" r="r" b="b"/>
              <a:pathLst>
                <a:path w="41909" h="26670">
                  <a:moveTo>
                    <a:pt x="41909" y="266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12080239" y="6460489"/>
              <a:ext cx="48260" cy="31750"/>
            </a:xfrm>
            <a:custGeom>
              <a:avLst/>
              <a:gdLst/>
              <a:ahLst/>
              <a:cxnLst/>
              <a:rect l="l" t="t" r="r" b="b"/>
              <a:pathLst>
                <a:path w="48259" h="31750">
                  <a:moveTo>
                    <a:pt x="48259" y="317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12082779" y="6457950"/>
              <a:ext cx="48260" cy="30480"/>
            </a:xfrm>
            <a:custGeom>
              <a:avLst/>
              <a:gdLst/>
              <a:ahLst/>
              <a:cxnLst/>
              <a:rect l="l" t="t" r="r" b="b"/>
              <a:pathLst>
                <a:path w="48259" h="30479">
                  <a:moveTo>
                    <a:pt x="48259" y="304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12089129" y="6449059"/>
              <a:ext cx="46990" cy="30480"/>
            </a:xfrm>
            <a:custGeom>
              <a:avLst/>
              <a:gdLst/>
              <a:ahLst/>
              <a:cxnLst/>
              <a:rect l="l" t="t" r="r" b="b"/>
              <a:pathLst>
                <a:path w="46990" h="30479">
                  <a:moveTo>
                    <a:pt x="46990" y="3047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12272010" y="6301739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1270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12277089" y="62928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12279629" y="62890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04" name="object 170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70848" y="8465058"/>
              <a:ext cx="65024" cy="244094"/>
            </a:xfrm>
            <a:prstGeom prst="rect">
              <a:avLst/>
            </a:prstGeom>
          </p:spPr>
        </p:pic>
        <p:sp>
          <p:nvSpPr>
            <p:cNvPr id="1705" name="object 1705"/>
            <p:cNvSpPr/>
            <p:nvPr/>
          </p:nvSpPr>
          <p:spPr>
            <a:xfrm>
              <a:off x="8867139" y="8729979"/>
              <a:ext cx="5080" cy="19050"/>
            </a:xfrm>
            <a:custGeom>
              <a:avLst/>
              <a:gdLst/>
              <a:ahLst/>
              <a:cxnLst/>
              <a:rect l="l" t="t" r="r" b="b"/>
              <a:pathLst>
                <a:path w="5079" h="19050">
                  <a:moveTo>
                    <a:pt x="5079" y="1905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7933689" y="8042910"/>
              <a:ext cx="36830" cy="39370"/>
            </a:xfrm>
            <a:custGeom>
              <a:avLst/>
              <a:gdLst/>
              <a:ahLst/>
              <a:cxnLst/>
              <a:rect l="l" t="t" r="r" b="b"/>
              <a:pathLst>
                <a:path w="36829" h="39370">
                  <a:moveTo>
                    <a:pt x="2540" y="0"/>
                  </a:moveTo>
                  <a:lnTo>
                    <a:pt x="0" y="39370"/>
                  </a:lnTo>
                  <a:lnTo>
                    <a:pt x="36830" y="2159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7524750" y="6838949"/>
              <a:ext cx="39370" cy="38100"/>
            </a:xfrm>
            <a:custGeom>
              <a:avLst/>
              <a:gdLst/>
              <a:ahLst/>
              <a:cxnLst/>
              <a:rect l="l" t="t" r="r" b="b"/>
              <a:pathLst>
                <a:path w="39370" h="38100">
                  <a:moveTo>
                    <a:pt x="11429" y="38100"/>
                  </a:moveTo>
                  <a:lnTo>
                    <a:pt x="39369" y="11429"/>
                  </a:lnTo>
                  <a:lnTo>
                    <a:pt x="0" y="0"/>
                  </a:lnTo>
                  <a:lnTo>
                    <a:pt x="11429" y="381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9570720" y="5962650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0" y="26670"/>
                  </a:moveTo>
                  <a:lnTo>
                    <a:pt x="27940" y="27940"/>
                  </a:lnTo>
                  <a:lnTo>
                    <a:pt x="15240" y="0"/>
                  </a:lnTo>
                  <a:lnTo>
                    <a:pt x="0" y="266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9792970" y="5572759"/>
              <a:ext cx="29209" cy="27940"/>
            </a:xfrm>
            <a:custGeom>
              <a:avLst/>
              <a:gdLst/>
              <a:ahLst/>
              <a:cxnLst/>
              <a:rect l="l" t="t" r="r" b="b"/>
              <a:pathLst>
                <a:path w="29209" h="27939">
                  <a:moveTo>
                    <a:pt x="0" y="26670"/>
                  </a:moveTo>
                  <a:lnTo>
                    <a:pt x="29209" y="27940"/>
                  </a:lnTo>
                  <a:lnTo>
                    <a:pt x="16510" y="0"/>
                  </a:lnTo>
                  <a:lnTo>
                    <a:pt x="0" y="266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9211310" y="5253989"/>
              <a:ext cx="30480" cy="25400"/>
            </a:xfrm>
            <a:custGeom>
              <a:avLst/>
              <a:gdLst/>
              <a:ahLst/>
              <a:cxnLst/>
              <a:rect l="l" t="t" r="r" b="b"/>
              <a:pathLst>
                <a:path w="30479" h="25400">
                  <a:moveTo>
                    <a:pt x="0" y="0"/>
                  </a:moveTo>
                  <a:lnTo>
                    <a:pt x="13970" y="25400"/>
                  </a:lnTo>
                  <a:lnTo>
                    <a:pt x="3048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8995410" y="5650229"/>
              <a:ext cx="29209" cy="27940"/>
            </a:xfrm>
            <a:custGeom>
              <a:avLst/>
              <a:gdLst/>
              <a:ahLst/>
              <a:cxnLst/>
              <a:rect l="l" t="t" r="r" b="b"/>
              <a:pathLst>
                <a:path w="29209" h="27939">
                  <a:moveTo>
                    <a:pt x="29209" y="0"/>
                  </a:moveTo>
                  <a:lnTo>
                    <a:pt x="0" y="1270"/>
                  </a:lnTo>
                  <a:lnTo>
                    <a:pt x="15239" y="27940"/>
                  </a:lnTo>
                  <a:lnTo>
                    <a:pt x="2920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9033510" y="6023609"/>
              <a:ext cx="246379" cy="134620"/>
            </a:xfrm>
            <a:custGeom>
              <a:avLst/>
              <a:gdLst/>
              <a:ahLst/>
              <a:cxnLst/>
              <a:rect l="l" t="t" r="r" b="b"/>
              <a:pathLst>
                <a:path w="246379" h="134620">
                  <a:moveTo>
                    <a:pt x="0" y="0"/>
                  </a:moveTo>
                  <a:lnTo>
                    <a:pt x="246379" y="134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9263379" y="6149339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09" h="8889">
                  <a:moveTo>
                    <a:pt x="0" y="0"/>
                  </a:moveTo>
                  <a:lnTo>
                    <a:pt x="1651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9217660" y="612520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9173210" y="610107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9127489" y="607695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9081770" y="6051550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9032239" y="6024879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09" h="8889">
                  <a:moveTo>
                    <a:pt x="0" y="0"/>
                  </a:moveTo>
                  <a:lnTo>
                    <a:pt x="1651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10259060" y="5052059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40" h="10160">
                  <a:moveTo>
                    <a:pt x="15240" y="101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10173970" y="5170170"/>
              <a:ext cx="30480" cy="20320"/>
            </a:xfrm>
            <a:custGeom>
              <a:avLst/>
              <a:gdLst/>
              <a:ahLst/>
              <a:cxnLst/>
              <a:rect l="l" t="t" r="r" b="b"/>
              <a:pathLst>
                <a:path w="30479" h="20320">
                  <a:moveTo>
                    <a:pt x="30479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10162539" y="5184139"/>
              <a:ext cx="15240" cy="6350"/>
            </a:xfrm>
            <a:custGeom>
              <a:avLst/>
              <a:gdLst/>
              <a:ahLst/>
              <a:cxnLst/>
              <a:rect l="l" t="t" r="r" b="b"/>
              <a:pathLst>
                <a:path w="15240" h="6350">
                  <a:moveTo>
                    <a:pt x="15240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10185399" y="5193029"/>
              <a:ext cx="15240" cy="6350"/>
            </a:xfrm>
            <a:custGeom>
              <a:avLst/>
              <a:gdLst/>
              <a:ahLst/>
              <a:cxnLst/>
              <a:rect l="l" t="t" r="r" b="b"/>
              <a:pathLst>
                <a:path w="15240" h="6350">
                  <a:moveTo>
                    <a:pt x="15240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10266679" y="504190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11429" y="1397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9262110" y="47523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9241789" y="478408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7570470" y="3837939"/>
              <a:ext cx="97790" cy="20320"/>
            </a:xfrm>
            <a:custGeom>
              <a:avLst/>
              <a:gdLst/>
              <a:ahLst/>
              <a:cxnLst/>
              <a:rect l="l" t="t" r="r" b="b"/>
              <a:pathLst>
                <a:path w="97790" h="20320">
                  <a:moveTo>
                    <a:pt x="9779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7534909" y="3990339"/>
              <a:ext cx="52069" cy="8890"/>
            </a:xfrm>
            <a:custGeom>
              <a:avLst/>
              <a:gdLst/>
              <a:ahLst/>
              <a:cxnLst/>
              <a:rect l="l" t="t" r="r" b="b"/>
              <a:pathLst>
                <a:path w="52070" h="8889">
                  <a:moveTo>
                    <a:pt x="5207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4784089" y="2176779"/>
              <a:ext cx="281940" cy="16510"/>
            </a:xfrm>
            <a:custGeom>
              <a:avLst/>
              <a:gdLst/>
              <a:ahLst/>
              <a:cxnLst/>
              <a:rect l="l" t="t" r="r" b="b"/>
              <a:pathLst>
                <a:path w="281939" h="16510">
                  <a:moveTo>
                    <a:pt x="281939" y="8890"/>
                  </a:moveTo>
                  <a:lnTo>
                    <a:pt x="158749" y="16510"/>
                  </a:lnTo>
                  <a:lnTo>
                    <a:pt x="119379" y="16510"/>
                  </a:lnTo>
                  <a:lnTo>
                    <a:pt x="80009" y="1270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4775200" y="2131060"/>
              <a:ext cx="287020" cy="17780"/>
            </a:xfrm>
            <a:custGeom>
              <a:avLst/>
              <a:gdLst/>
              <a:ahLst/>
              <a:cxnLst/>
              <a:rect l="l" t="t" r="r" b="b"/>
              <a:pathLst>
                <a:path w="287020" h="17780">
                  <a:moveTo>
                    <a:pt x="287020" y="11429"/>
                  </a:moveTo>
                  <a:lnTo>
                    <a:pt x="177800" y="16509"/>
                  </a:lnTo>
                  <a:lnTo>
                    <a:pt x="128270" y="17779"/>
                  </a:lnTo>
                  <a:lnTo>
                    <a:pt x="78740" y="1142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4206239" y="8049260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888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3760470" y="2724149"/>
              <a:ext cx="3134360" cy="3699510"/>
            </a:xfrm>
            <a:custGeom>
              <a:avLst/>
              <a:gdLst/>
              <a:ahLst/>
              <a:cxnLst/>
              <a:rect l="l" t="t" r="r" b="b"/>
              <a:pathLst>
                <a:path w="3134359" h="3699510">
                  <a:moveTo>
                    <a:pt x="214630" y="3632200"/>
                  </a:moveTo>
                  <a:lnTo>
                    <a:pt x="212090" y="3632200"/>
                  </a:lnTo>
                  <a:lnTo>
                    <a:pt x="212090" y="3572510"/>
                  </a:lnTo>
                  <a:lnTo>
                    <a:pt x="3810" y="3572510"/>
                  </a:lnTo>
                  <a:lnTo>
                    <a:pt x="3810" y="3632200"/>
                  </a:lnTo>
                  <a:lnTo>
                    <a:pt x="0" y="3632200"/>
                  </a:lnTo>
                  <a:lnTo>
                    <a:pt x="0" y="3699510"/>
                  </a:lnTo>
                  <a:lnTo>
                    <a:pt x="214630" y="3699510"/>
                  </a:lnTo>
                  <a:lnTo>
                    <a:pt x="214630" y="3632200"/>
                  </a:lnTo>
                  <a:close/>
                </a:path>
                <a:path w="3134359" h="3699510">
                  <a:moveTo>
                    <a:pt x="976630" y="1029970"/>
                  </a:moveTo>
                  <a:lnTo>
                    <a:pt x="972820" y="1029970"/>
                  </a:lnTo>
                  <a:lnTo>
                    <a:pt x="972820" y="971550"/>
                  </a:lnTo>
                  <a:lnTo>
                    <a:pt x="764540" y="971550"/>
                  </a:lnTo>
                  <a:lnTo>
                    <a:pt x="764540" y="1029970"/>
                  </a:lnTo>
                  <a:lnTo>
                    <a:pt x="760730" y="1029970"/>
                  </a:lnTo>
                  <a:lnTo>
                    <a:pt x="760730" y="1098550"/>
                  </a:lnTo>
                  <a:lnTo>
                    <a:pt x="976630" y="1098550"/>
                  </a:lnTo>
                  <a:lnTo>
                    <a:pt x="976630" y="1029970"/>
                  </a:lnTo>
                  <a:close/>
                </a:path>
                <a:path w="3134359" h="3699510">
                  <a:moveTo>
                    <a:pt x="3134360" y="125730"/>
                  </a:moveTo>
                  <a:lnTo>
                    <a:pt x="3054350" y="125730"/>
                  </a:lnTo>
                  <a:lnTo>
                    <a:pt x="3054350" y="0"/>
                  </a:lnTo>
                  <a:lnTo>
                    <a:pt x="2259330" y="0"/>
                  </a:lnTo>
                  <a:lnTo>
                    <a:pt x="2259330" y="125730"/>
                  </a:lnTo>
                  <a:lnTo>
                    <a:pt x="2180590" y="125730"/>
                  </a:lnTo>
                  <a:lnTo>
                    <a:pt x="2180590" y="251460"/>
                  </a:lnTo>
                  <a:lnTo>
                    <a:pt x="3134360" y="251460"/>
                  </a:lnTo>
                  <a:lnTo>
                    <a:pt x="3134360" y="1257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32" name="object 17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55317" y="2027173"/>
              <a:ext cx="11310112" cy="7907528"/>
            </a:xfrm>
            <a:prstGeom prst="rect">
              <a:avLst/>
            </a:prstGeom>
          </p:spPr>
        </p:pic>
        <p:sp>
          <p:nvSpPr>
            <p:cNvPr id="1733" name="object 1733"/>
            <p:cNvSpPr/>
            <p:nvPr/>
          </p:nvSpPr>
          <p:spPr>
            <a:xfrm>
              <a:off x="3042920" y="881379"/>
              <a:ext cx="2874010" cy="678180"/>
            </a:xfrm>
            <a:custGeom>
              <a:avLst/>
              <a:gdLst/>
              <a:ahLst/>
              <a:cxnLst/>
              <a:rect l="l" t="t" r="r" b="b"/>
              <a:pathLst>
                <a:path w="2874010" h="678180">
                  <a:moveTo>
                    <a:pt x="519430" y="520700"/>
                  </a:moveTo>
                  <a:lnTo>
                    <a:pt x="505460" y="455930"/>
                  </a:lnTo>
                  <a:lnTo>
                    <a:pt x="0" y="565150"/>
                  </a:lnTo>
                  <a:lnTo>
                    <a:pt x="13970" y="628650"/>
                  </a:lnTo>
                  <a:lnTo>
                    <a:pt x="50863" y="620776"/>
                  </a:lnTo>
                  <a:lnTo>
                    <a:pt x="63500" y="678180"/>
                  </a:lnTo>
                  <a:lnTo>
                    <a:pt x="494030" y="585470"/>
                  </a:lnTo>
                  <a:lnTo>
                    <a:pt x="481558" y="528789"/>
                  </a:lnTo>
                  <a:lnTo>
                    <a:pt x="519430" y="520700"/>
                  </a:lnTo>
                  <a:close/>
                </a:path>
                <a:path w="2874010" h="678180">
                  <a:moveTo>
                    <a:pt x="2874010" y="63500"/>
                  </a:moveTo>
                  <a:lnTo>
                    <a:pt x="2860040" y="0"/>
                  </a:lnTo>
                  <a:lnTo>
                    <a:pt x="2156460" y="160020"/>
                  </a:lnTo>
                  <a:lnTo>
                    <a:pt x="2170430" y="223520"/>
                  </a:lnTo>
                  <a:lnTo>
                    <a:pt x="2307818" y="192278"/>
                  </a:lnTo>
                  <a:lnTo>
                    <a:pt x="2320290" y="248920"/>
                  </a:lnTo>
                  <a:lnTo>
                    <a:pt x="2749550" y="151130"/>
                  </a:lnTo>
                  <a:lnTo>
                    <a:pt x="2736875" y="94691"/>
                  </a:lnTo>
                  <a:lnTo>
                    <a:pt x="2874010" y="63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1488439" y="2540"/>
              <a:ext cx="12565380" cy="10053320"/>
            </a:xfrm>
            <a:custGeom>
              <a:avLst/>
              <a:gdLst/>
              <a:ahLst/>
              <a:cxnLst/>
              <a:rect l="l" t="t" r="r" b="b"/>
              <a:pathLst>
                <a:path w="12565380" h="10053320">
                  <a:moveTo>
                    <a:pt x="0" y="0"/>
                  </a:moveTo>
                  <a:lnTo>
                    <a:pt x="12565380" y="0"/>
                  </a:lnTo>
                  <a:lnTo>
                    <a:pt x="12565380" y="10053320"/>
                  </a:lnTo>
                  <a:lnTo>
                    <a:pt x="0" y="1005332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1656079" y="128270"/>
              <a:ext cx="12230100" cy="9801860"/>
            </a:xfrm>
            <a:custGeom>
              <a:avLst/>
              <a:gdLst/>
              <a:ahLst/>
              <a:cxnLst/>
              <a:rect l="l" t="t" r="r" b="b"/>
              <a:pathLst>
                <a:path w="12230100" h="9801860">
                  <a:moveTo>
                    <a:pt x="0" y="0"/>
                  </a:moveTo>
                  <a:lnTo>
                    <a:pt x="12230100" y="0"/>
                  </a:lnTo>
                  <a:lnTo>
                    <a:pt x="12230100" y="9801860"/>
                  </a:lnTo>
                  <a:lnTo>
                    <a:pt x="0" y="9801860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11833860" y="7387589"/>
              <a:ext cx="486409" cy="544830"/>
            </a:xfrm>
            <a:custGeom>
              <a:avLst/>
              <a:gdLst/>
              <a:ahLst/>
              <a:cxnLst/>
              <a:rect l="l" t="t" r="r" b="b"/>
              <a:pathLst>
                <a:path w="486409" h="544829">
                  <a:moveTo>
                    <a:pt x="346710" y="361950"/>
                  </a:moveTo>
                  <a:lnTo>
                    <a:pt x="345440" y="360680"/>
                  </a:lnTo>
                  <a:lnTo>
                    <a:pt x="345440" y="359410"/>
                  </a:lnTo>
                  <a:lnTo>
                    <a:pt x="344170" y="356870"/>
                  </a:lnTo>
                  <a:lnTo>
                    <a:pt x="341630" y="354330"/>
                  </a:lnTo>
                  <a:lnTo>
                    <a:pt x="340360" y="354330"/>
                  </a:lnTo>
                  <a:lnTo>
                    <a:pt x="128270" y="217170"/>
                  </a:lnTo>
                  <a:lnTo>
                    <a:pt x="120650" y="214630"/>
                  </a:lnTo>
                  <a:lnTo>
                    <a:pt x="116840" y="215900"/>
                  </a:lnTo>
                  <a:lnTo>
                    <a:pt x="115570" y="215900"/>
                  </a:lnTo>
                  <a:lnTo>
                    <a:pt x="113030" y="217170"/>
                  </a:lnTo>
                  <a:lnTo>
                    <a:pt x="111760" y="218440"/>
                  </a:lnTo>
                  <a:lnTo>
                    <a:pt x="110490" y="218440"/>
                  </a:lnTo>
                  <a:lnTo>
                    <a:pt x="109220" y="219710"/>
                  </a:lnTo>
                  <a:lnTo>
                    <a:pt x="107950" y="222250"/>
                  </a:lnTo>
                  <a:lnTo>
                    <a:pt x="2540" y="387350"/>
                  </a:lnTo>
                  <a:lnTo>
                    <a:pt x="0" y="389890"/>
                  </a:lnTo>
                  <a:lnTo>
                    <a:pt x="0" y="397510"/>
                  </a:lnTo>
                  <a:lnTo>
                    <a:pt x="1270" y="401320"/>
                  </a:lnTo>
                  <a:lnTo>
                    <a:pt x="6350" y="406400"/>
                  </a:lnTo>
                  <a:lnTo>
                    <a:pt x="222250" y="544830"/>
                  </a:lnTo>
                  <a:lnTo>
                    <a:pt x="229870" y="544830"/>
                  </a:lnTo>
                  <a:lnTo>
                    <a:pt x="233680" y="543560"/>
                  </a:lnTo>
                  <a:lnTo>
                    <a:pt x="238760" y="538480"/>
                  </a:lnTo>
                  <a:lnTo>
                    <a:pt x="290830" y="455930"/>
                  </a:lnTo>
                  <a:lnTo>
                    <a:pt x="344170" y="373380"/>
                  </a:lnTo>
                  <a:lnTo>
                    <a:pt x="346710" y="370840"/>
                  </a:lnTo>
                  <a:lnTo>
                    <a:pt x="346710" y="361950"/>
                  </a:lnTo>
                  <a:close/>
                </a:path>
                <a:path w="486409" h="544829">
                  <a:moveTo>
                    <a:pt x="486410" y="152400"/>
                  </a:moveTo>
                  <a:lnTo>
                    <a:pt x="485140" y="147320"/>
                  </a:lnTo>
                  <a:lnTo>
                    <a:pt x="485140" y="146050"/>
                  </a:lnTo>
                  <a:lnTo>
                    <a:pt x="483870" y="144780"/>
                  </a:lnTo>
                  <a:lnTo>
                    <a:pt x="483870" y="142240"/>
                  </a:lnTo>
                  <a:lnTo>
                    <a:pt x="481330" y="139700"/>
                  </a:lnTo>
                  <a:lnTo>
                    <a:pt x="480060" y="139700"/>
                  </a:lnTo>
                  <a:lnTo>
                    <a:pt x="266700" y="2540"/>
                  </a:lnTo>
                  <a:lnTo>
                    <a:pt x="264160" y="1270"/>
                  </a:lnTo>
                  <a:lnTo>
                    <a:pt x="260350" y="0"/>
                  </a:lnTo>
                  <a:lnTo>
                    <a:pt x="256540" y="1270"/>
                  </a:lnTo>
                  <a:lnTo>
                    <a:pt x="255270" y="1270"/>
                  </a:lnTo>
                  <a:lnTo>
                    <a:pt x="252730" y="2540"/>
                  </a:lnTo>
                  <a:lnTo>
                    <a:pt x="251460" y="3810"/>
                  </a:lnTo>
                  <a:lnTo>
                    <a:pt x="250190" y="3810"/>
                  </a:lnTo>
                  <a:lnTo>
                    <a:pt x="248920" y="5080"/>
                  </a:lnTo>
                  <a:lnTo>
                    <a:pt x="247650" y="7620"/>
                  </a:lnTo>
                  <a:lnTo>
                    <a:pt x="142240" y="172720"/>
                  </a:lnTo>
                  <a:lnTo>
                    <a:pt x="139700" y="175260"/>
                  </a:lnTo>
                  <a:lnTo>
                    <a:pt x="138430" y="179070"/>
                  </a:lnTo>
                  <a:lnTo>
                    <a:pt x="140970" y="186690"/>
                  </a:lnTo>
                  <a:lnTo>
                    <a:pt x="146050" y="191770"/>
                  </a:lnTo>
                  <a:lnTo>
                    <a:pt x="358140" y="327660"/>
                  </a:lnTo>
                  <a:lnTo>
                    <a:pt x="360680" y="330200"/>
                  </a:lnTo>
                  <a:lnTo>
                    <a:pt x="369570" y="330200"/>
                  </a:lnTo>
                  <a:lnTo>
                    <a:pt x="373380" y="328930"/>
                  </a:lnTo>
                  <a:lnTo>
                    <a:pt x="375920" y="326390"/>
                  </a:lnTo>
                  <a:lnTo>
                    <a:pt x="377190" y="323850"/>
                  </a:lnTo>
                  <a:lnTo>
                    <a:pt x="483870" y="158750"/>
                  </a:lnTo>
                  <a:lnTo>
                    <a:pt x="485140" y="156210"/>
                  </a:lnTo>
                  <a:lnTo>
                    <a:pt x="486410" y="152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3454400" y="154939"/>
              <a:ext cx="6522720" cy="566420"/>
            </a:xfrm>
            <a:custGeom>
              <a:avLst/>
              <a:gdLst/>
              <a:ahLst/>
              <a:cxnLst/>
              <a:rect l="l" t="t" r="r" b="b"/>
              <a:pathLst>
                <a:path w="6522720" h="566420">
                  <a:moveTo>
                    <a:pt x="226060" y="554990"/>
                  </a:moveTo>
                  <a:lnTo>
                    <a:pt x="224790" y="295910"/>
                  </a:lnTo>
                  <a:lnTo>
                    <a:pt x="223520" y="292100"/>
                  </a:lnTo>
                  <a:lnTo>
                    <a:pt x="217170" y="285750"/>
                  </a:lnTo>
                  <a:lnTo>
                    <a:pt x="213360" y="284480"/>
                  </a:lnTo>
                  <a:lnTo>
                    <a:pt x="111760" y="285750"/>
                  </a:lnTo>
                  <a:lnTo>
                    <a:pt x="13970" y="285750"/>
                  </a:lnTo>
                  <a:lnTo>
                    <a:pt x="11430" y="285750"/>
                  </a:lnTo>
                  <a:lnTo>
                    <a:pt x="7620" y="287020"/>
                  </a:lnTo>
                  <a:lnTo>
                    <a:pt x="3810" y="289560"/>
                  </a:lnTo>
                  <a:lnTo>
                    <a:pt x="2540" y="292100"/>
                  </a:lnTo>
                  <a:lnTo>
                    <a:pt x="2540" y="293370"/>
                  </a:lnTo>
                  <a:lnTo>
                    <a:pt x="1270" y="294640"/>
                  </a:lnTo>
                  <a:lnTo>
                    <a:pt x="1270" y="297180"/>
                  </a:lnTo>
                  <a:lnTo>
                    <a:pt x="0" y="298450"/>
                  </a:lnTo>
                  <a:lnTo>
                    <a:pt x="1270" y="556260"/>
                  </a:lnTo>
                  <a:lnTo>
                    <a:pt x="2540" y="558800"/>
                  </a:lnTo>
                  <a:lnTo>
                    <a:pt x="8890" y="565150"/>
                  </a:lnTo>
                  <a:lnTo>
                    <a:pt x="10160" y="565150"/>
                  </a:lnTo>
                  <a:lnTo>
                    <a:pt x="12700" y="566420"/>
                  </a:lnTo>
                  <a:lnTo>
                    <a:pt x="215900" y="565150"/>
                  </a:lnTo>
                  <a:lnTo>
                    <a:pt x="219710" y="563880"/>
                  </a:lnTo>
                  <a:lnTo>
                    <a:pt x="224790" y="558800"/>
                  </a:lnTo>
                  <a:lnTo>
                    <a:pt x="226060" y="554990"/>
                  </a:lnTo>
                  <a:close/>
                </a:path>
                <a:path w="6522720" h="566420">
                  <a:moveTo>
                    <a:pt x="481330" y="558800"/>
                  </a:moveTo>
                  <a:lnTo>
                    <a:pt x="480060" y="295910"/>
                  </a:lnTo>
                  <a:lnTo>
                    <a:pt x="478790" y="292100"/>
                  </a:lnTo>
                  <a:lnTo>
                    <a:pt x="476250" y="289560"/>
                  </a:lnTo>
                  <a:lnTo>
                    <a:pt x="473710" y="285750"/>
                  </a:lnTo>
                  <a:lnTo>
                    <a:pt x="469900" y="284480"/>
                  </a:lnTo>
                  <a:lnTo>
                    <a:pt x="368300" y="285750"/>
                  </a:lnTo>
                  <a:lnTo>
                    <a:pt x="270510" y="285750"/>
                  </a:lnTo>
                  <a:lnTo>
                    <a:pt x="266700" y="285750"/>
                  </a:lnTo>
                  <a:lnTo>
                    <a:pt x="262890" y="287020"/>
                  </a:lnTo>
                  <a:lnTo>
                    <a:pt x="260350" y="289560"/>
                  </a:lnTo>
                  <a:lnTo>
                    <a:pt x="259080" y="292100"/>
                  </a:lnTo>
                  <a:lnTo>
                    <a:pt x="257810" y="293370"/>
                  </a:lnTo>
                  <a:lnTo>
                    <a:pt x="257810" y="294640"/>
                  </a:lnTo>
                  <a:lnTo>
                    <a:pt x="256540" y="297180"/>
                  </a:lnTo>
                  <a:lnTo>
                    <a:pt x="257810" y="556260"/>
                  </a:lnTo>
                  <a:lnTo>
                    <a:pt x="259080" y="558800"/>
                  </a:lnTo>
                  <a:lnTo>
                    <a:pt x="261620" y="562610"/>
                  </a:lnTo>
                  <a:lnTo>
                    <a:pt x="262890" y="563880"/>
                  </a:lnTo>
                  <a:lnTo>
                    <a:pt x="265430" y="565150"/>
                  </a:lnTo>
                  <a:lnTo>
                    <a:pt x="266700" y="565150"/>
                  </a:lnTo>
                  <a:lnTo>
                    <a:pt x="267970" y="566420"/>
                  </a:lnTo>
                  <a:lnTo>
                    <a:pt x="471170" y="565150"/>
                  </a:lnTo>
                  <a:lnTo>
                    <a:pt x="474980" y="563880"/>
                  </a:lnTo>
                  <a:lnTo>
                    <a:pt x="477520" y="561340"/>
                  </a:lnTo>
                  <a:lnTo>
                    <a:pt x="481330" y="558800"/>
                  </a:lnTo>
                  <a:close/>
                </a:path>
                <a:path w="6522720" h="566420">
                  <a:moveTo>
                    <a:pt x="6522720" y="0"/>
                  </a:moveTo>
                  <a:lnTo>
                    <a:pt x="4296410" y="0"/>
                  </a:lnTo>
                  <a:lnTo>
                    <a:pt x="4296410" y="557530"/>
                  </a:lnTo>
                  <a:lnTo>
                    <a:pt x="6522720" y="557530"/>
                  </a:lnTo>
                  <a:lnTo>
                    <a:pt x="6522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3853179" y="46228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10" h="17779">
                  <a:moveTo>
                    <a:pt x="13970" y="8890"/>
                  </a:moveTo>
                  <a:lnTo>
                    <a:pt x="15240" y="8890"/>
                  </a:lnTo>
                  <a:lnTo>
                    <a:pt x="15240" y="10160"/>
                  </a:lnTo>
                  <a:lnTo>
                    <a:pt x="16510" y="11430"/>
                  </a:lnTo>
                  <a:lnTo>
                    <a:pt x="15240" y="11430"/>
                  </a:lnTo>
                  <a:lnTo>
                    <a:pt x="15240" y="12700"/>
                  </a:lnTo>
                  <a:lnTo>
                    <a:pt x="13970" y="12700"/>
                  </a:lnTo>
                  <a:lnTo>
                    <a:pt x="13970" y="13970"/>
                  </a:lnTo>
                  <a:lnTo>
                    <a:pt x="12700" y="13970"/>
                  </a:lnTo>
                  <a:lnTo>
                    <a:pt x="11430" y="12700"/>
                  </a:lnTo>
                  <a:lnTo>
                    <a:pt x="11430" y="1397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0160" y="16510"/>
                  </a:lnTo>
                  <a:lnTo>
                    <a:pt x="8890" y="16510"/>
                  </a:lnTo>
                  <a:lnTo>
                    <a:pt x="8890" y="17780"/>
                  </a:lnTo>
                  <a:lnTo>
                    <a:pt x="7620" y="17780"/>
                  </a:lnTo>
                  <a:lnTo>
                    <a:pt x="635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3810" y="15240"/>
                  </a:lnTo>
                  <a:lnTo>
                    <a:pt x="3810" y="13970"/>
                  </a:lnTo>
                  <a:lnTo>
                    <a:pt x="5080" y="12700"/>
                  </a:lnTo>
                  <a:lnTo>
                    <a:pt x="3810" y="12700"/>
                  </a:lnTo>
                  <a:lnTo>
                    <a:pt x="254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7620"/>
                  </a:lnTo>
                  <a:lnTo>
                    <a:pt x="1270" y="7620"/>
                  </a:lnTo>
                  <a:lnTo>
                    <a:pt x="1270" y="635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5080" y="1270"/>
                  </a:lnTo>
                  <a:lnTo>
                    <a:pt x="6350" y="127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2700" y="381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5240" y="7620"/>
                  </a:lnTo>
                  <a:lnTo>
                    <a:pt x="13970" y="7620"/>
                  </a:lnTo>
                  <a:lnTo>
                    <a:pt x="1397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3860800" y="46989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4434839" y="35521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4429760" y="212979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4438650" y="34518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09"/>
                  </a:moveTo>
                  <a:lnTo>
                    <a:pt x="13970" y="2539"/>
                  </a:lnTo>
                  <a:lnTo>
                    <a:pt x="11430" y="0"/>
                  </a:lnTo>
                </a:path>
                <a:path w="13970" h="8889">
                  <a:moveTo>
                    <a:pt x="13970" y="3809"/>
                  </a:moveTo>
                  <a:lnTo>
                    <a:pt x="13970" y="5079"/>
                  </a:lnTo>
                  <a:lnTo>
                    <a:pt x="13970" y="7619"/>
                  </a:lnTo>
                  <a:lnTo>
                    <a:pt x="11430" y="8889"/>
                  </a:lnTo>
                </a:path>
                <a:path w="13970" h="8889">
                  <a:moveTo>
                    <a:pt x="381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3810" y="0"/>
                  </a:lnTo>
                </a:path>
                <a:path w="13970" h="888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381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4438650" y="34658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4438650" y="34798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4442460" y="40106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254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1430" y="8890"/>
                  </a:lnTo>
                </a:path>
                <a:path w="13970" h="8889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4442460" y="40246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4442460" y="40386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4442460" y="42900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89">
                  <a:moveTo>
                    <a:pt x="2540" y="889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4442460" y="43040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4442460" y="431800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6350"/>
                  </a:lnTo>
                  <a:lnTo>
                    <a:pt x="11430" y="7620"/>
                  </a:lnTo>
                  <a:lnTo>
                    <a:pt x="10160" y="7620"/>
                  </a:lnTo>
                  <a:lnTo>
                    <a:pt x="7620" y="635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4442460" y="45694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7620"/>
                  </a:lnTo>
                </a:path>
                <a:path w="13970" h="8889">
                  <a:moveTo>
                    <a:pt x="2540" y="762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762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254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4442460" y="45821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4442460" y="45961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4442460" y="48475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5079"/>
                  </a:moveTo>
                  <a:lnTo>
                    <a:pt x="13970" y="2539"/>
                  </a:lnTo>
                  <a:lnTo>
                    <a:pt x="11430" y="1269"/>
                  </a:lnTo>
                </a:path>
                <a:path w="13970" h="10160">
                  <a:moveTo>
                    <a:pt x="13970" y="5079"/>
                  </a:moveTo>
                  <a:lnTo>
                    <a:pt x="13970" y="7619"/>
                  </a:lnTo>
                  <a:lnTo>
                    <a:pt x="11430" y="8889"/>
                  </a:lnTo>
                </a:path>
                <a:path w="13970" h="10160">
                  <a:moveTo>
                    <a:pt x="254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10160">
                  <a:moveTo>
                    <a:pt x="2540" y="1269"/>
                  </a:moveTo>
                  <a:lnTo>
                    <a:pt x="5080" y="0"/>
                  </a:lnTo>
                  <a:lnTo>
                    <a:pt x="8890" y="0"/>
                  </a:lnTo>
                  <a:lnTo>
                    <a:pt x="11430" y="1269"/>
                  </a:lnTo>
                </a:path>
                <a:path w="13970" h="10160">
                  <a:moveTo>
                    <a:pt x="11430" y="8889"/>
                  </a:moveTo>
                  <a:lnTo>
                    <a:pt x="8890" y="10159"/>
                  </a:lnTo>
                  <a:lnTo>
                    <a:pt x="5080" y="1015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4442460" y="48615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4442460" y="4875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4483100" y="34150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2539" y="0"/>
                  </a:lnTo>
                  <a:lnTo>
                    <a:pt x="1269" y="127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8889" h="13970">
                  <a:moveTo>
                    <a:pt x="7619" y="11430"/>
                  </a:move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1270"/>
                  </a:lnTo>
                </a:path>
                <a:path w="8889" h="13970">
                  <a:moveTo>
                    <a:pt x="8889" y="381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761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4495800" y="341630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1270" y="0"/>
                  </a:moveTo>
                  <a:lnTo>
                    <a:pt x="0" y="13970"/>
                  </a:lnTo>
                </a:path>
                <a:path w="10160" h="15239">
                  <a:moveTo>
                    <a:pt x="7620" y="15240"/>
                  </a:moveTo>
                  <a:lnTo>
                    <a:pt x="10160" y="1270"/>
                  </a:lnTo>
                </a:path>
                <a:path w="10160" h="15239">
                  <a:moveTo>
                    <a:pt x="8890" y="889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4508500" y="34188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13970"/>
                  </a:moveTo>
                  <a:lnTo>
                    <a:pt x="254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1270" y="635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4757420" y="346202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10160" h="13970">
                  <a:moveTo>
                    <a:pt x="5079" y="0"/>
                  </a:moveTo>
                  <a:lnTo>
                    <a:pt x="6349" y="1270"/>
                  </a:lnTo>
                  <a:lnTo>
                    <a:pt x="8889" y="1270"/>
                  </a:lnTo>
                  <a:lnTo>
                    <a:pt x="10159" y="3810"/>
                  </a:lnTo>
                </a:path>
                <a:path w="10160" h="13970">
                  <a:moveTo>
                    <a:pt x="8889" y="12700"/>
                  </a:moveTo>
                  <a:lnTo>
                    <a:pt x="634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3970"/>
                  </a:lnTo>
                  <a:lnTo>
                    <a:pt x="0" y="10160"/>
                  </a:lnTo>
                </a:path>
                <a:path w="10160" h="13970">
                  <a:moveTo>
                    <a:pt x="0" y="10160"/>
                  </a:moveTo>
                  <a:lnTo>
                    <a:pt x="0" y="7620"/>
                  </a:lnTo>
                  <a:lnTo>
                    <a:pt x="1269" y="5080"/>
                  </a:lnTo>
                  <a:lnTo>
                    <a:pt x="1269" y="2540"/>
                  </a:lnTo>
                </a:path>
                <a:path w="10160" h="13970">
                  <a:moveTo>
                    <a:pt x="10159" y="3810"/>
                  </a:moveTo>
                  <a:lnTo>
                    <a:pt x="10159" y="7620"/>
                  </a:lnTo>
                  <a:lnTo>
                    <a:pt x="8889" y="10160"/>
                  </a:lnTo>
                  <a:lnTo>
                    <a:pt x="8889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4770120" y="3464559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2539" y="0"/>
                  </a:moveTo>
                  <a:lnTo>
                    <a:pt x="0" y="12700"/>
                  </a:lnTo>
                </a:path>
                <a:path w="10160" h="15239">
                  <a:moveTo>
                    <a:pt x="7619" y="15240"/>
                  </a:moveTo>
                  <a:lnTo>
                    <a:pt x="10159" y="1270"/>
                  </a:lnTo>
                </a:path>
                <a:path w="10160" h="15239">
                  <a:moveTo>
                    <a:pt x="8889" y="7620"/>
                  </a:moveTo>
                  <a:lnTo>
                    <a:pt x="126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4784089" y="3467100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0" y="12700"/>
                  </a:moveTo>
                  <a:lnTo>
                    <a:pt x="2540" y="0"/>
                  </a:lnTo>
                  <a:lnTo>
                    <a:pt x="7620" y="0"/>
                  </a:lnTo>
                  <a:lnTo>
                    <a:pt x="10160" y="1269"/>
                  </a:lnTo>
                  <a:lnTo>
                    <a:pt x="1016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6350" y="7620"/>
                  </a:ln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5033009" y="35102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8889" h="13970">
                  <a:moveTo>
                    <a:pt x="7619" y="11430"/>
                  </a:move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8889" h="13970">
                  <a:moveTo>
                    <a:pt x="8889" y="381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761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5045709" y="351155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2539" y="0"/>
                  </a:moveTo>
                  <a:lnTo>
                    <a:pt x="0" y="13970"/>
                  </a:lnTo>
                </a:path>
                <a:path w="10160" h="15239">
                  <a:moveTo>
                    <a:pt x="7619" y="15240"/>
                  </a:moveTo>
                  <a:lnTo>
                    <a:pt x="10159" y="1270"/>
                  </a:lnTo>
                </a:path>
                <a:path w="10160" h="15239">
                  <a:moveTo>
                    <a:pt x="8889" y="8890"/>
                  </a:move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5059679" y="351408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13970"/>
                  </a:moveTo>
                  <a:lnTo>
                    <a:pt x="1270" y="0"/>
                  </a:lnTo>
                  <a:lnTo>
                    <a:pt x="7620" y="1270"/>
                  </a:lnTo>
                  <a:lnTo>
                    <a:pt x="8890" y="2540"/>
                  </a:lnTo>
                  <a:lnTo>
                    <a:pt x="10160" y="5080"/>
                  </a:lnTo>
                  <a:lnTo>
                    <a:pt x="10160" y="635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5307329" y="355853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6350" y="0"/>
                  </a:moveTo>
                  <a:lnTo>
                    <a:pt x="3810" y="0"/>
                  </a:lnTo>
                  <a:lnTo>
                    <a:pt x="2540" y="1270"/>
                  </a:lnTo>
                </a:path>
                <a:path w="10160" h="13970">
                  <a:moveTo>
                    <a:pt x="6350" y="0"/>
                  </a:moveTo>
                  <a:lnTo>
                    <a:pt x="7620" y="0"/>
                  </a:lnTo>
                  <a:lnTo>
                    <a:pt x="8890" y="1270"/>
                  </a:lnTo>
                  <a:lnTo>
                    <a:pt x="10160" y="3810"/>
                  </a:lnTo>
                </a:path>
                <a:path w="10160" h="13970">
                  <a:moveTo>
                    <a:pt x="8890" y="11430"/>
                  </a:moveTo>
                  <a:lnTo>
                    <a:pt x="6350" y="12700"/>
                  </a:lnTo>
                  <a:lnTo>
                    <a:pt x="5080" y="13970"/>
                  </a:lnTo>
                  <a:lnTo>
                    <a:pt x="3810" y="1270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10160" h="13970">
                  <a:moveTo>
                    <a:pt x="0" y="10160"/>
                  </a:moveTo>
                  <a:lnTo>
                    <a:pt x="0" y="7620"/>
                  </a:lnTo>
                  <a:lnTo>
                    <a:pt x="1269" y="5080"/>
                  </a:lnTo>
                  <a:lnTo>
                    <a:pt x="2540" y="1270"/>
                  </a:lnTo>
                </a:path>
                <a:path w="10160" h="13970">
                  <a:moveTo>
                    <a:pt x="10160" y="3810"/>
                  </a:moveTo>
                  <a:lnTo>
                    <a:pt x="1016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5320029" y="3559809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2539" y="0"/>
                  </a:moveTo>
                  <a:lnTo>
                    <a:pt x="0" y="13970"/>
                  </a:lnTo>
                </a:path>
                <a:path w="11429" h="15239">
                  <a:moveTo>
                    <a:pt x="8889" y="15240"/>
                  </a:moveTo>
                  <a:lnTo>
                    <a:pt x="11429" y="1270"/>
                  </a:lnTo>
                </a:path>
                <a:path w="11429" h="15239">
                  <a:moveTo>
                    <a:pt x="10159" y="7620"/>
                  </a:moveTo>
                  <a:lnTo>
                    <a:pt x="126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5334000" y="356235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13970"/>
                  </a:moveTo>
                  <a:lnTo>
                    <a:pt x="254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1270" y="635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5582920" y="36055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40"/>
                  </a:lnTo>
                </a:path>
                <a:path w="10160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10160" h="13970">
                  <a:moveTo>
                    <a:pt x="8889" y="11430"/>
                  </a:moveTo>
                  <a:lnTo>
                    <a:pt x="634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0" y="11430"/>
                  </a:lnTo>
                </a:path>
                <a:path w="10160" h="13970">
                  <a:moveTo>
                    <a:pt x="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69" y="2540"/>
                  </a:lnTo>
                </a:path>
                <a:path w="10160" h="13970">
                  <a:moveTo>
                    <a:pt x="8889" y="3810"/>
                  </a:moveTo>
                  <a:lnTo>
                    <a:pt x="10159" y="6350"/>
                  </a:lnTo>
                  <a:lnTo>
                    <a:pt x="888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5596889" y="360680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7620" y="13970"/>
                  </a:moveTo>
                  <a:lnTo>
                    <a:pt x="8890" y="0"/>
                  </a:lnTo>
                </a:path>
                <a:path w="8889" h="13970">
                  <a:moveTo>
                    <a:pt x="762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5610859" y="3608070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0" y="1270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39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5861050" y="362585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10160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10159" y="3810"/>
                  </a:lnTo>
                </a:path>
                <a:path w="10160" h="13970">
                  <a:moveTo>
                    <a:pt x="8889" y="11430"/>
                  </a:moveTo>
                  <a:lnTo>
                    <a:pt x="761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1430"/>
                  </a:lnTo>
                </a:path>
                <a:path w="10160" h="13970">
                  <a:moveTo>
                    <a:pt x="1269" y="11430"/>
                  </a:moveTo>
                  <a:lnTo>
                    <a:pt x="0" y="7620"/>
                  </a:lnTo>
                  <a:lnTo>
                    <a:pt x="1269" y="5080"/>
                  </a:lnTo>
                  <a:lnTo>
                    <a:pt x="1269" y="2540"/>
                  </a:lnTo>
                </a:path>
                <a:path w="10160" h="13970">
                  <a:moveTo>
                    <a:pt x="10159" y="3810"/>
                  </a:moveTo>
                  <a:lnTo>
                    <a:pt x="10159" y="6350"/>
                  </a:lnTo>
                  <a:lnTo>
                    <a:pt x="1015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5875020" y="36271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1270" y="0"/>
                  </a:moveTo>
                  <a:lnTo>
                    <a:pt x="0" y="13970"/>
                  </a:lnTo>
                </a:path>
                <a:path w="8889" h="13970">
                  <a:moveTo>
                    <a:pt x="762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5888989" y="36271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1270" y="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8890" y="3810"/>
                  </a:lnTo>
                  <a:lnTo>
                    <a:pt x="8890" y="508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6418579" y="36664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4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8889" h="13970">
                  <a:moveTo>
                    <a:pt x="8889" y="11430"/>
                  </a:moveTo>
                  <a:lnTo>
                    <a:pt x="634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8889" h="13970">
                  <a:moveTo>
                    <a:pt x="8889" y="381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6432550" y="366775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2700"/>
                  </a:lnTo>
                </a:path>
                <a:path w="8889" h="13970">
                  <a:moveTo>
                    <a:pt x="7620" y="13970"/>
                  </a:moveTo>
                  <a:lnTo>
                    <a:pt x="8890" y="0"/>
                  </a:lnTo>
                </a:path>
                <a:path w="8889" h="13970">
                  <a:moveTo>
                    <a:pt x="762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6445250" y="366775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13970"/>
                  </a:moveTo>
                  <a:lnTo>
                    <a:pt x="1270" y="0"/>
                  </a:lnTo>
                  <a:lnTo>
                    <a:pt x="7620" y="1270"/>
                  </a:lnTo>
                  <a:lnTo>
                    <a:pt x="8890" y="1270"/>
                  </a:lnTo>
                  <a:lnTo>
                    <a:pt x="1016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6696709" y="368680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40"/>
                  </a:lnTo>
                </a:path>
                <a:path w="1015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2540"/>
                  </a:lnTo>
                </a:path>
                <a:path w="10159" h="13970">
                  <a:moveTo>
                    <a:pt x="8889" y="11430"/>
                  </a:moveTo>
                  <a:lnTo>
                    <a:pt x="634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2539" y="12700"/>
                  </a:lnTo>
                  <a:lnTo>
                    <a:pt x="0" y="10160"/>
                  </a:lnTo>
                </a:path>
                <a:path w="1015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10159" h="13970">
                  <a:moveTo>
                    <a:pt x="8889" y="2540"/>
                  </a:moveTo>
                  <a:lnTo>
                    <a:pt x="10159" y="6350"/>
                  </a:lnTo>
                  <a:lnTo>
                    <a:pt x="1015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6710679" y="3686809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39">
                  <a:moveTo>
                    <a:pt x="1270" y="0"/>
                  </a:moveTo>
                  <a:lnTo>
                    <a:pt x="0" y="13970"/>
                  </a:lnTo>
                </a:path>
                <a:path w="8890" h="15239">
                  <a:moveTo>
                    <a:pt x="7620" y="15240"/>
                  </a:moveTo>
                  <a:lnTo>
                    <a:pt x="8890" y="1270"/>
                  </a:lnTo>
                </a:path>
                <a:path w="8890" h="15239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6724650" y="3688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90" h="13970">
                  <a:moveTo>
                    <a:pt x="0" y="13970"/>
                  </a:moveTo>
                  <a:lnTo>
                    <a:pt x="1270" y="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8890" y="3810"/>
                  </a:lnTo>
                  <a:lnTo>
                    <a:pt x="8890" y="508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4140200" y="33388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6350" y="0"/>
                  </a:moveTo>
                  <a:lnTo>
                    <a:pt x="5080" y="0"/>
                  </a:lnTo>
                  <a:lnTo>
                    <a:pt x="2540" y="2540"/>
                  </a:lnTo>
                </a:path>
                <a:path w="10160" h="13970">
                  <a:moveTo>
                    <a:pt x="6350" y="0"/>
                  </a:moveTo>
                  <a:lnTo>
                    <a:pt x="7620" y="0"/>
                  </a:lnTo>
                  <a:lnTo>
                    <a:pt x="8890" y="1270"/>
                  </a:lnTo>
                  <a:lnTo>
                    <a:pt x="10160" y="3810"/>
                  </a:lnTo>
                </a:path>
                <a:path w="10160" h="13970">
                  <a:moveTo>
                    <a:pt x="8890" y="12700"/>
                  </a:moveTo>
                  <a:lnTo>
                    <a:pt x="635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10160" h="13970">
                  <a:moveTo>
                    <a:pt x="0" y="10160"/>
                  </a:moveTo>
                  <a:lnTo>
                    <a:pt x="1269" y="7620"/>
                  </a:lnTo>
                  <a:lnTo>
                    <a:pt x="1269" y="5080"/>
                  </a:lnTo>
                  <a:lnTo>
                    <a:pt x="2540" y="2540"/>
                  </a:lnTo>
                </a:path>
                <a:path w="10160" h="13970">
                  <a:moveTo>
                    <a:pt x="10160" y="3810"/>
                  </a:moveTo>
                  <a:lnTo>
                    <a:pt x="10160" y="7620"/>
                  </a:lnTo>
                  <a:lnTo>
                    <a:pt x="10160" y="10160"/>
                  </a:lnTo>
                  <a:lnTo>
                    <a:pt x="889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4152900" y="3341370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3810" y="0"/>
                  </a:moveTo>
                  <a:lnTo>
                    <a:pt x="0" y="13970"/>
                  </a:lnTo>
                </a:path>
                <a:path w="11429" h="15239">
                  <a:moveTo>
                    <a:pt x="7620" y="15240"/>
                  </a:moveTo>
                  <a:lnTo>
                    <a:pt x="11430" y="2540"/>
                  </a:lnTo>
                </a:path>
                <a:path w="11429" h="15239">
                  <a:moveTo>
                    <a:pt x="10160" y="8890"/>
                  </a:move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4166869" y="334517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0" y="12700"/>
                  </a:moveTo>
                  <a:lnTo>
                    <a:pt x="2540" y="0"/>
                  </a:lnTo>
                  <a:lnTo>
                    <a:pt x="8890" y="1269"/>
                  </a:lnTo>
                  <a:lnTo>
                    <a:pt x="10160" y="1269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4413250" y="34023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8889" y="3810"/>
                  </a:lnTo>
                </a:path>
                <a:path w="8889" h="13970">
                  <a:moveTo>
                    <a:pt x="7619" y="12700"/>
                  </a:move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0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8889" h="13970">
                  <a:moveTo>
                    <a:pt x="8889" y="3810"/>
                  </a:moveTo>
                  <a:lnTo>
                    <a:pt x="8889" y="7620"/>
                  </a:lnTo>
                  <a:lnTo>
                    <a:pt x="8889" y="10160"/>
                  </a:lnTo>
                  <a:lnTo>
                    <a:pt x="7619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4424679" y="3404870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3810" y="0"/>
                  </a:moveTo>
                  <a:lnTo>
                    <a:pt x="0" y="13970"/>
                  </a:lnTo>
                </a:path>
                <a:path w="11429" h="15239">
                  <a:moveTo>
                    <a:pt x="8890" y="15240"/>
                  </a:moveTo>
                  <a:lnTo>
                    <a:pt x="11430" y="1270"/>
                  </a:lnTo>
                </a:path>
                <a:path w="11429" h="15239">
                  <a:moveTo>
                    <a:pt x="10160" y="8890"/>
                  </a:move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4438650" y="3408679"/>
              <a:ext cx="5080" cy="12700"/>
            </a:xfrm>
            <a:custGeom>
              <a:avLst/>
              <a:gdLst/>
              <a:ahLst/>
              <a:cxnLst/>
              <a:rect l="l" t="t" r="r" b="b"/>
              <a:pathLst>
                <a:path w="5079" h="12700">
                  <a:moveTo>
                    <a:pt x="0" y="12700"/>
                  </a:moveTo>
                  <a:lnTo>
                    <a:pt x="3810" y="0"/>
                  </a:lnTo>
                  <a:lnTo>
                    <a:pt x="5080" y="0"/>
                  </a:lnTo>
                </a:path>
                <a:path w="5079" h="12700">
                  <a:moveTo>
                    <a:pt x="3810" y="6350"/>
                  </a:move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4410710" y="225425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3810" y="13970"/>
                  </a:moveTo>
                  <a:lnTo>
                    <a:pt x="6350" y="12700"/>
                  </a:lnTo>
                  <a:lnTo>
                    <a:pt x="7620" y="10160"/>
                  </a:lnTo>
                </a:path>
                <a:path w="8889" h="13969">
                  <a:moveTo>
                    <a:pt x="3810" y="13970"/>
                  </a:moveTo>
                  <a:lnTo>
                    <a:pt x="2540" y="12700"/>
                  </a:lnTo>
                  <a:lnTo>
                    <a:pt x="1270" y="12700"/>
                  </a:lnTo>
                  <a:lnTo>
                    <a:pt x="0" y="10160"/>
                  </a:lnTo>
                </a:path>
                <a:path w="8889" h="13969">
                  <a:moveTo>
                    <a:pt x="0" y="254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5080" y="0"/>
                  </a:lnTo>
                  <a:lnTo>
                    <a:pt x="6350" y="0"/>
                  </a:lnTo>
                  <a:lnTo>
                    <a:pt x="8890" y="2540"/>
                  </a:lnTo>
                </a:path>
                <a:path w="8889" h="13969">
                  <a:moveTo>
                    <a:pt x="8890" y="2540"/>
                  </a:moveTo>
                  <a:lnTo>
                    <a:pt x="8890" y="5080"/>
                  </a:lnTo>
                  <a:lnTo>
                    <a:pt x="8890" y="7620"/>
                  </a:lnTo>
                  <a:lnTo>
                    <a:pt x="7620" y="10160"/>
                  </a:lnTo>
                </a:path>
                <a:path w="8889" h="13969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4396739" y="22529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8889" y="13970"/>
                  </a:moveTo>
                  <a:lnTo>
                    <a:pt x="8889" y="0"/>
                  </a:lnTo>
                </a:path>
                <a:path w="8889" h="13969">
                  <a:moveTo>
                    <a:pt x="1269" y="0"/>
                  </a:moveTo>
                  <a:lnTo>
                    <a:pt x="0" y="13970"/>
                  </a:lnTo>
                </a:path>
                <a:path w="8889" h="13969">
                  <a:moveTo>
                    <a:pt x="1269" y="6350"/>
                  </a:moveTo>
                  <a:lnTo>
                    <a:pt x="888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4382769" y="22529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8889" y="0"/>
                  </a:moveTo>
                  <a:lnTo>
                    <a:pt x="8889" y="13970"/>
                  </a:lnTo>
                  <a:lnTo>
                    <a:pt x="2539" y="12700"/>
                  </a:lnTo>
                  <a:lnTo>
                    <a:pt x="1269" y="1270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1269" y="6350"/>
                  </a:lnTo>
                  <a:lnTo>
                    <a:pt x="2539" y="6350"/>
                  </a:lnTo>
                  <a:lnTo>
                    <a:pt x="888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4131310" y="22390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5079" y="13970"/>
                  </a:moveTo>
                  <a:lnTo>
                    <a:pt x="6349" y="13970"/>
                  </a:lnTo>
                  <a:lnTo>
                    <a:pt x="8889" y="11430"/>
                  </a:lnTo>
                </a:path>
                <a:path w="8889" h="13969">
                  <a:moveTo>
                    <a:pt x="5079" y="13970"/>
                  </a:moveTo>
                  <a:lnTo>
                    <a:pt x="3809" y="13970"/>
                  </a:lnTo>
                  <a:lnTo>
                    <a:pt x="1269" y="12700"/>
                  </a:lnTo>
                  <a:lnTo>
                    <a:pt x="0" y="11430"/>
                  </a:lnTo>
                </a:path>
                <a:path w="8889" h="13969">
                  <a:moveTo>
                    <a:pt x="0" y="2540"/>
                  </a:moveTo>
                  <a:lnTo>
                    <a:pt x="2539" y="0"/>
                  </a:lnTo>
                  <a:lnTo>
                    <a:pt x="3809" y="0"/>
                  </a:lnTo>
                  <a:lnTo>
                    <a:pt x="6349" y="0"/>
                  </a:lnTo>
                  <a:lnTo>
                    <a:pt x="7619" y="1270"/>
                  </a:lnTo>
                  <a:lnTo>
                    <a:pt x="8889" y="2540"/>
                  </a:lnTo>
                </a:path>
                <a:path w="8889" h="13969">
                  <a:moveTo>
                    <a:pt x="8889" y="254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8889" y="11430"/>
                  </a:lnTo>
                </a:path>
                <a:path w="8889" h="13969">
                  <a:moveTo>
                    <a:pt x="0" y="1143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4118610" y="2237740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7620" y="15240"/>
                  </a:moveTo>
                  <a:lnTo>
                    <a:pt x="8890" y="1270"/>
                  </a:lnTo>
                </a:path>
                <a:path w="8889" h="15239">
                  <a:moveTo>
                    <a:pt x="0" y="0"/>
                  </a:moveTo>
                  <a:lnTo>
                    <a:pt x="0" y="13970"/>
                  </a:lnTo>
                </a:path>
                <a:path w="8889" h="15239">
                  <a:moveTo>
                    <a:pt x="0" y="7620"/>
                  </a:moveTo>
                  <a:lnTo>
                    <a:pt x="762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4103369" y="223774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69">
                  <a:moveTo>
                    <a:pt x="10160" y="0"/>
                  </a:moveTo>
                  <a:lnTo>
                    <a:pt x="8890" y="13970"/>
                  </a:lnTo>
                  <a:lnTo>
                    <a:pt x="3810" y="1397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8890"/>
                  </a:lnTo>
                  <a:lnTo>
                    <a:pt x="2540" y="7620"/>
                  </a:lnTo>
                  <a:lnTo>
                    <a:pt x="3810" y="6350"/>
                  </a:lnTo>
                  <a:lnTo>
                    <a:pt x="889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8820149" y="4224020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6350" y="0"/>
                  </a:moveTo>
                  <a:lnTo>
                    <a:pt x="5080" y="0"/>
                  </a:lnTo>
                  <a:lnTo>
                    <a:pt x="2540" y="1270"/>
                  </a:lnTo>
                </a:path>
                <a:path w="10159" h="12700">
                  <a:moveTo>
                    <a:pt x="6350" y="0"/>
                  </a:moveTo>
                  <a:lnTo>
                    <a:pt x="7620" y="0"/>
                  </a:lnTo>
                  <a:lnTo>
                    <a:pt x="8890" y="1270"/>
                  </a:lnTo>
                  <a:lnTo>
                    <a:pt x="10160" y="3810"/>
                  </a:lnTo>
                </a:path>
                <a:path w="10159" h="12700">
                  <a:moveTo>
                    <a:pt x="7620" y="11430"/>
                  </a:moveTo>
                  <a:lnTo>
                    <a:pt x="5080" y="12700"/>
                  </a:lnTo>
                  <a:lnTo>
                    <a:pt x="2540" y="12700"/>
                  </a:lnTo>
                  <a:lnTo>
                    <a:pt x="1269" y="12700"/>
                  </a:lnTo>
                  <a:lnTo>
                    <a:pt x="0" y="11430"/>
                  </a:lnTo>
                  <a:lnTo>
                    <a:pt x="0" y="8890"/>
                  </a:lnTo>
                </a:path>
                <a:path w="10159" h="12700">
                  <a:moveTo>
                    <a:pt x="0" y="8890"/>
                  </a:moveTo>
                  <a:lnTo>
                    <a:pt x="0" y="6350"/>
                  </a:lnTo>
                  <a:lnTo>
                    <a:pt x="1269" y="3810"/>
                  </a:lnTo>
                  <a:lnTo>
                    <a:pt x="2540" y="1270"/>
                  </a:lnTo>
                </a:path>
                <a:path w="10159" h="12700">
                  <a:moveTo>
                    <a:pt x="10160" y="3810"/>
                  </a:moveTo>
                  <a:lnTo>
                    <a:pt x="10160" y="7620"/>
                  </a:lnTo>
                  <a:lnTo>
                    <a:pt x="8890" y="889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8831579" y="422782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5079" y="0"/>
                  </a:moveTo>
                  <a:lnTo>
                    <a:pt x="0" y="12700"/>
                  </a:lnTo>
                </a:path>
                <a:path w="12700" h="15239">
                  <a:moveTo>
                    <a:pt x="7619" y="15240"/>
                  </a:moveTo>
                  <a:lnTo>
                    <a:pt x="12699" y="2540"/>
                  </a:lnTo>
                </a:path>
                <a:path w="12700" h="15239">
                  <a:moveTo>
                    <a:pt x="10159" y="8890"/>
                  </a:moveTo>
                  <a:lnTo>
                    <a:pt x="253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8844279" y="42316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13970"/>
                  </a:moveTo>
                  <a:lnTo>
                    <a:pt x="5080" y="0"/>
                  </a:lnTo>
                  <a:lnTo>
                    <a:pt x="10160" y="2540"/>
                  </a:lnTo>
                  <a:lnTo>
                    <a:pt x="11430" y="3810"/>
                  </a:lnTo>
                  <a:lnTo>
                    <a:pt x="11430" y="6350"/>
                  </a:lnTo>
                  <a:lnTo>
                    <a:pt x="11430" y="7620"/>
                  </a:lnTo>
                  <a:lnTo>
                    <a:pt x="10160" y="8890"/>
                  </a:lnTo>
                  <a:lnTo>
                    <a:pt x="7620" y="8890"/>
                  </a:lnTo>
                  <a:lnTo>
                    <a:pt x="2540" y="762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9080499" y="43230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7620" y="0"/>
                  </a:moveTo>
                  <a:lnTo>
                    <a:pt x="5080" y="0"/>
                  </a:lnTo>
                  <a:lnTo>
                    <a:pt x="2540" y="1270"/>
                  </a:lnTo>
                </a:path>
                <a:path w="10159" h="13970">
                  <a:moveTo>
                    <a:pt x="7620" y="0"/>
                  </a:moveTo>
                  <a:lnTo>
                    <a:pt x="8890" y="0"/>
                  </a:lnTo>
                  <a:lnTo>
                    <a:pt x="10160" y="1270"/>
                  </a:lnTo>
                  <a:lnTo>
                    <a:pt x="10160" y="5080"/>
                  </a:lnTo>
                </a:path>
                <a:path w="10159" h="13970">
                  <a:moveTo>
                    <a:pt x="7620" y="12700"/>
                  </a:moveTo>
                  <a:lnTo>
                    <a:pt x="508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8890"/>
                  </a:lnTo>
                </a:path>
                <a:path w="10159" h="13970">
                  <a:moveTo>
                    <a:pt x="0" y="8890"/>
                  </a:moveTo>
                  <a:lnTo>
                    <a:pt x="0" y="6350"/>
                  </a:lnTo>
                  <a:lnTo>
                    <a:pt x="1270" y="3810"/>
                  </a:lnTo>
                  <a:lnTo>
                    <a:pt x="2540" y="1270"/>
                  </a:lnTo>
                </a:path>
                <a:path w="10159" h="13970">
                  <a:moveTo>
                    <a:pt x="1016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9091929" y="432688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5079" y="0"/>
                  </a:moveTo>
                  <a:lnTo>
                    <a:pt x="0" y="12700"/>
                  </a:lnTo>
                </a:path>
                <a:path w="12700" h="15239">
                  <a:moveTo>
                    <a:pt x="7619" y="15240"/>
                  </a:moveTo>
                  <a:lnTo>
                    <a:pt x="12699" y="2540"/>
                  </a:lnTo>
                </a:path>
                <a:path w="12700" h="15239">
                  <a:moveTo>
                    <a:pt x="10159" y="8890"/>
                  </a:moveTo>
                  <a:lnTo>
                    <a:pt x="253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9104629" y="433197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5080" y="0"/>
                  </a:lnTo>
                  <a:lnTo>
                    <a:pt x="11430" y="1269"/>
                  </a:lnTo>
                  <a:lnTo>
                    <a:pt x="12700" y="2539"/>
                  </a:lnTo>
                  <a:lnTo>
                    <a:pt x="12700" y="5080"/>
                  </a:lnTo>
                  <a:lnTo>
                    <a:pt x="12700" y="6350"/>
                  </a:lnTo>
                  <a:lnTo>
                    <a:pt x="10160" y="8890"/>
                  </a:lnTo>
                  <a:lnTo>
                    <a:pt x="8890" y="762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9325610" y="445388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0"/>
                  </a:moveTo>
                  <a:lnTo>
                    <a:pt x="7620" y="0"/>
                  </a:lnTo>
                  <a:lnTo>
                    <a:pt x="5080" y="1270"/>
                  </a:lnTo>
                </a:path>
                <a:path w="11429" h="13970">
                  <a:moveTo>
                    <a:pt x="8890" y="0"/>
                  </a:moveTo>
                  <a:lnTo>
                    <a:pt x="10160" y="127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3970">
                  <a:moveTo>
                    <a:pt x="7620" y="12700"/>
                  </a:moveTo>
                  <a:lnTo>
                    <a:pt x="5080" y="13970"/>
                  </a:lnTo>
                  <a:lnTo>
                    <a:pt x="2540" y="1270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7620"/>
                  </a:lnTo>
                </a:path>
                <a:path w="11429" h="13970">
                  <a:moveTo>
                    <a:pt x="0" y="762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5080" y="1270"/>
                  </a:lnTo>
                </a:path>
                <a:path w="11429" h="1397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9335770" y="445897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2700"/>
                  </a:lnTo>
                </a:path>
                <a:path w="13970" h="16510">
                  <a:moveTo>
                    <a:pt x="7620" y="16510"/>
                  </a:moveTo>
                  <a:lnTo>
                    <a:pt x="13970" y="508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9347199" y="446658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7620"/>
                  </a:lnTo>
                  <a:lnTo>
                    <a:pt x="1143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9564370" y="4598670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7620" y="0"/>
                  </a:lnTo>
                  <a:lnTo>
                    <a:pt x="508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5080" y="12700"/>
                  </a:lnTo>
                  <a:lnTo>
                    <a:pt x="3810" y="12700"/>
                  </a:lnTo>
                  <a:lnTo>
                    <a:pt x="2540" y="11430"/>
                  </a:lnTo>
                  <a:lnTo>
                    <a:pt x="127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5080" y="0"/>
                  </a:lnTo>
                </a:path>
                <a:path w="11429" h="12700">
                  <a:moveTo>
                    <a:pt x="11430" y="5080"/>
                  </a:moveTo>
                  <a:lnTo>
                    <a:pt x="11430" y="7620"/>
                  </a:lnTo>
                  <a:lnTo>
                    <a:pt x="1016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9574529" y="4603750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7620" y="0"/>
                  </a:moveTo>
                  <a:lnTo>
                    <a:pt x="0" y="11430"/>
                  </a:lnTo>
                </a:path>
                <a:path w="15240" h="16510">
                  <a:moveTo>
                    <a:pt x="7620" y="16510"/>
                  </a:moveTo>
                  <a:lnTo>
                    <a:pt x="15240" y="3810"/>
                  </a:lnTo>
                </a:path>
                <a:path w="15240" h="16510">
                  <a:moveTo>
                    <a:pt x="1143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9587229" y="461137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7620" y="8889"/>
                  </a:lnTo>
                  <a:lnTo>
                    <a:pt x="381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9804399" y="474217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0"/>
                  </a:moveTo>
                  <a:lnTo>
                    <a:pt x="6350" y="0"/>
                  </a:lnTo>
                  <a:lnTo>
                    <a:pt x="3810" y="1270"/>
                  </a:lnTo>
                </a:path>
                <a:path w="11429" h="13970">
                  <a:moveTo>
                    <a:pt x="8890" y="0"/>
                  </a:moveTo>
                  <a:lnTo>
                    <a:pt x="10160" y="127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3970">
                  <a:moveTo>
                    <a:pt x="6350" y="12700"/>
                  </a:moveTo>
                  <a:lnTo>
                    <a:pt x="3810" y="13970"/>
                  </a:lnTo>
                  <a:lnTo>
                    <a:pt x="2540" y="1270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7620"/>
                  </a:lnTo>
                </a:path>
                <a:path w="11429" h="13970">
                  <a:moveTo>
                    <a:pt x="0" y="7620"/>
                  </a:moveTo>
                  <a:lnTo>
                    <a:pt x="1270" y="6350"/>
                  </a:lnTo>
                  <a:lnTo>
                    <a:pt x="2540" y="3810"/>
                  </a:lnTo>
                  <a:lnTo>
                    <a:pt x="3810" y="1270"/>
                  </a:lnTo>
                </a:path>
                <a:path w="11429" h="1397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635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9814560" y="474725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6350" y="0"/>
                  </a:moveTo>
                  <a:lnTo>
                    <a:pt x="0" y="12700"/>
                  </a:lnTo>
                </a:path>
                <a:path w="13970" h="16510">
                  <a:moveTo>
                    <a:pt x="6350" y="16510"/>
                  </a:moveTo>
                  <a:lnTo>
                    <a:pt x="13970" y="5080"/>
                  </a:lnTo>
                </a:path>
                <a:path w="13970" h="16510">
                  <a:moveTo>
                    <a:pt x="10160" y="10160"/>
                  </a:move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9825989" y="475487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762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10043160" y="488695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7620" y="0"/>
                  </a:lnTo>
                  <a:lnTo>
                    <a:pt x="381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508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3810" y="0"/>
                  </a:lnTo>
                </a:path>
                <a:path w="11429" h="1270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10053320" y="489203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1430"/>
                  </a:lnTo>
                </a:path>
                <a:path w="13970" h="16510">
                  <a:moveTo>
                    <a:pt x="635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10064749" y="489965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3809"/>
                  </a:lnTo>
                  <a:lnTo>
                    <a:pt x="1397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4441189" y="51054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254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89">
                  <a:moveTo>
                    <a:pt x="3810" y="889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3970" h="888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4441189" y="51193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4441189" y="51333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4441189" y="53848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270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1430" y="8890"/>
                  </a:lnTo>
                </a:path>
                <a:path w="13970" h="8889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127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4441189" y="53987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4441189" y="54114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127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4439919" y="56642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7620"/>
                  </a:lnTo>
                </a:path>
                <a:path w="13970" h="8889">
                  <a:moveTo>
                    <a:pt x="3810" y="762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3970" h="888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762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4439919" y="56769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4439919" y="56908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4439919" y="594232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3810"/>
                  </a:moveTo>
                  <a:lnTo>
                    <a:pt x="13970" y="2540"/>
                  </a:lnTo>
                  <a:lnTo>
                    <a:pt x="11430" y="1270"/>
                  </a:lnTo>
                </a:path>
                <a:path w="13970" h="10160">
                  <a:moveTo>
                    <a:pt x="13970" y="3810"/>
                  </a:move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</a:path>
                <a:path w="13970" h="10160">
                  <a:moveTo>
                    <a:pt x="2540" y="889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1016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1270"/>
                  </a:lnTo>
                </a:path>
                <a:path w="13970" h="10160">
                  <a:moveTo>
                    <a:pt x="11430" y="8890"/>
                  </a:moveTo>
                  <a:lnTo>
                    <a:pt x="7620" y="10160"/>
                  </a:lnTo>
                  <a:lnTo>
                    <a:pt x="5080" y="1016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4439919" y="59563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4439919" y="59702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4439919" y="622172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3810"/>
                  </a:moveTo>
                  <a:lnTo>
                    <a:pt x="12700" y="2540"/>
                  </a:lnTo>
                  <a:lnTo>
                    <a:pt x="10160" y="1270"/>
                  </a:lnTo>
                </a:path>
                <a:path w="13970" h="10160">
                  <a:moveTo>
                    <a:pt x="13970" y="3810"/>
                  </a:moveTo>
                  <a:lnTo>
                    <a:pt x="13970" y="5080"/>
                  </a:lnTo>
                  <a:lnTo>
                    <a:pt x="12700" y="7620"/>
                  </a:lnTo>
                  <a:lnTo>
                    <a:pt x="10160" y="8890"/>
                  </a:lnTo>
                </a:path>
                <a:path w="13970" h="10160">
                  <a:moveTo>
                    <a:pt x="2540" y="889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1016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  <a:path w="13970" h="10160">
                  <a:moveTo>
                    <a:pt x="10160" y="8890"/>
                  </a:moveTo>
                  <a:lnTo>
                    <a:pt x="7620" y="10160"/>
                  </a:lnTo>
                  <a:lnTo>
                    <a:pt x="5080" y="1016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4439919" y="62357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4439919" y="62496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635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4438650" y="65011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254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</a:path>
                <a:path w="13970" h="8890">
                  <a:moveTo>
                    <a:pt x="2540" y="8890"/>
                  </a:moveTo>
                  <a:lnTo>
                    <a:pt x="127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4438650" y="65150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4438650" y="65290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4438650" y="6780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2700" y="2540"/>
                  </a:lnTo>
                  <a:lnTo>
                    <a:pt x="1016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2700" y="7620"/>
                  </a:lnTo>
                  <a:lnTo>
                    <a:pt x="10160" y="8890"/>
                  </a:lnTo>
                </a:path>
                <a:path w="13970" h="8890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8890">
                  <a:moveTo>
                    <a:pt x="1016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4438650" y="67944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4438650" y="6808470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90">
                  <a:moveTo>
                    <a:pt x="0" y="0"/>
                  </a:moveTo>
                  <a:lnTo>
                    <a:pt x="12700" y="0"/>
                  </a:lnTo>
                  <a:lnTo>
                    <a:pt x="12700" y="507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6350" y="7619"/>
                  </a:lnTo>
                  <a:lnTo>
                    <a:pt x="6350" y="5079"/>
                  </a:lnTo>
                  <a:lnTo>
                    <a:pt x="635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4437379" y="70599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2700" y="254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0160" y="8890"/>
                  </a:lnTo>
                </a:path>
                <a:path w="13970" h="8890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90">
                  <a:moveTo>
                    <a:pt x="1016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4437379" y="70738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4437379" y="70878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79"/>
                  </a:lnTo>
                  <a:lnTo>
                    <a:pt x="12700" y="7619"/>
                  </a:lnTo>
                  <a:lnTo>
                    <a:pt x="11430" y="8889"/>
                  </a:lnTo>
                  <a:lnTo>
                    <a:pt x="8890" y="8889"/>
                  </a:lnTo>
                  <a:lnTo>
                    <a:pt x="7620" y="7619"/>
                  </a:lnTo>
                  <a:lnTo>
                    <a:pt x="6350" y="5079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4436110" y="7339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90">
                  <a:moveTo>
                    <a:pt x="2540" y="889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127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4436110" y="73532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4436110" y="73672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0"/>
                  </a:moveTo>
                  <a:lnTo>
                    <a:pt x="13970" y="0"/>
                  </a:lnTo>
                  <a:lnTo>
                    <a:pt x="13970" y="5079"/>
                  </a:lnTo>
                  <a:lnTo>
                    <a:pt x="13970" y="6349"/>
                  </a:lnTo>
                  <a:lnTo>
                    <a:pt x="11430" y="7619"/>
                  </a:lnTo>
                  <a:lnTo>
                    <a:pt x="10160" y="7619"/>
                  </a:lnTo>
                  <a:lnTo>
                    <a:pt x="7620" y="6349"/>
                  </a:lnTo>
                  <a:lnTo>
                    <a:pt x="7620" y="5079"/>
                  </a:lnTo>
                  <a:lnTo>
                    <a:pt x="762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4434839" y="76187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90">
                  <a:moveTo>
                    <a:pt x="3810" y="762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3970" h="8890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4434839" y="76314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4434839" y="764539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4434839" y="789686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5080"/>
                  </a:moveTo>
                  <a:lnTo>
                    <a:pt x="12700" y="2540"/>
                  </a:lnTo>
                  <a:lnTo>
                    <a:pt x="10160" y="1270"/>
                  </a:lnTo>
                </a:path>
                <a:path w="13970" h="10159">
                  <a:moveTo>
                    <a:pt x="13970" y="5080"/>
                  </a:move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</a:path>
                <a:path w="13970" h="10159">
                  <a:moveTo>
                    <a:pt x="2540" y="889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10159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  <a:path w="13970" h="10159">
                  <a:moveTo>
                    <a:pt x="10160" y="8890"/>
                  </a:moveTo>
                  <a:lnTo>
                    <a:pt x="7620" y="10160"/>
                  </a:lnTo>
                  <a:lnTo>
                    <a:pt x="5080" y="1016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4434839" y="79108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4434839" y="792479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4052569" y="978534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4305300" y="81064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4483100" y="84048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4392929" y="79984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3191510" y="7974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4070350" y="3529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4472939" y="17322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10405110" y="71716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10159"/>
                  </a:lnTo>
                  <a:lnTo>
                    <a:pt x="0" y="1015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10229849" y="75539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9991089" y="783082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10159"/>
                  </a:lnTo>
                  <a:lnTo>
                    <a:pt x="0" y="1015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11407139" y="59994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12291060" y="84150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8889"/>
                  </a:lnTo>
                  <a:lnTo>
                    <a:pt x="0" y="888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9389110" y="586740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0"/>
                  </a:moveTo>
                  <a:lnTo>
                    <a:pt x="7620" y="0"/>
                  </a:lnTo>
                  <a:lnTo>
                    <a:pt x="5080" y="1270"/>
                  </a:lnTo>
                </a:path>
                <a:path w="11429" h="13970">
                  <a:moveTo>
                    <a:pt x="8890" y="0"/>
                  </a:moveTo>
                  <a:lnTo>
                    <a:pt x="10160" y="127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3970">
                  <a:moveTo>
                    <a:pt x="7620" y="12700"/>
                  </a:moveTo>
                  <a:lnTo>
                    <a:pt x="5080" y="13970"/>
                  </a:lnTo>
                  <a:lnTo>
                    <a:pt x="381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8890"/>
                  </a:lnTo>
                </a:path>
                <a:path w="11429" h="13970">
                  <a:moveTo>
                    <a:pt x="0" y="8890"/>
                  </a:moveTo>
                  <a:lnTo>
                    <a:pt x="1270" y="6350"/>
                  </a:lnTo>
                  <a:lnTo>
                    <a:pt x="2540" y="3810"/>
                  </a:lnTo>
                  <a:lnTo>
                    <a:pt x="5080" y="1270"/>
                  </a:lnTo>
                </a:path>
                <a:path w="11429" h="1397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9400539" y="587247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6350" y="0"/>
                  </a:moveTo>
                  <a:lnTo>
                    <a:pt x="0" y="12700"/>
                  </a:lnTo>
                </a:path>
                <a:path w="12700" h="16510">
                  <a:moveTo>
                    <a:pt x="6350" y="16510"/>
                  </a:moveTo>
                  <a:lnTo>
                    <a:pt x="12700" y="3810"/>
                  </a:lnTo>
                </a:path>
                <a:path w="12700" h="16510">
                  <a:moveTo>
                    <a:pt x="10160" y="10160"/>
                  </a:move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9411970" y="588010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9588499" y="602615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2539"/>
                  </a:moveTo>
                  <a:lnTo>
                    <a:pt x="12700" y="1269"/>
                  </a:lnTo>
                  <a:lnTo>
                    <a:pt x="10160" y="0"/>
                  </a:lnTo>
                </a:path>
                <a:path w="13970" h="10160">
                  <a:moveTo>
                    <a:pt x="13970" y="2539"/>
                  </a:moveTo>
                  <a:lnTo>
                    <a:pt x="13970" y="3809"/>
                  </a:lnTo>
                  <a:lnTo>
                    <a:pt x="13970" y="5079"/>
                  </a:lnTo>
                  <a:lnTo>
                    <a:pt x="12700" y="7619"/>
                  </a:lnTo>
                </a:path>
                <a:path w="13970" h="10160">
                  <a:moveTo>
                    <a:pt x="5080" y="10159"/>
                  </a:moveTo>
                  <a:lnTo>
                    <a:pt x="1270" y="8889"/>
                  </a:ln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2540" y="2539"/>
                  </a:lnTo>
                </a:path>
                <a:path w="13970" h="10160">
                  <a:moveTo>
                    <a:pt x="2540" y="2539"/>
                  </a:moveTo>
                  <a:lnTo>
                    <a:pt x="5080" y="1269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10160">
                  <a:moveTo>
                    <a:pt x="12700" y="7619"/>
                  </a:moveTo>
                  <a:lnTo>
                    <a:pt x="10160" y="8889"/>
                  </a:lnTo>
                  <a:lnTo>
                    <a:pt x="7620" y="10159"/>
                  </a:lnTo>
                  <a:lnTo>
                    <a:pt x="5080" y="1015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9592310" y="603757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2700" y="0"/>
                  </a:moveTo>
                  <a:lnTo>
                    <a:pt x="0" y="5080"/>
                  </a:lnTo>
                </a:path>
                <a:path w="15240" h="12700">
                  <a:moveTo>
                    <a:pt x="1269" y="12700"/>
                  </a:moveTo>
                  <a:lnTo>
                    <a:pt x="15240" y="7620"/>
                  </a:lnTo>
                </a:path>
                <a:path w="15240" h="12700">
                  <a:moveTo>
                    <a:pt x="8890" y="10160"/>
                  </a:move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9596120" y="6051550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40" h="8889">
                  <a:moveTo>
                    <a:pt x="0" y="3810"/>
                  </a:moveTo>
                  <a:lnTo>
                    <a:pt x="12700" y="0"/>
                  </a:lnTo>
                  <a:lnTo>
                    <a:pt x="15240" y="5080"/>
                  </a:lnTo>
                  <a:lnTo>
                    <a:pt x="15240" y="7620"/>
                  </a:lnTo>
                  <a:lnTo>
                    <a:pt x="12700" y="8890"/>
                  </a:lnTo>
                  <a:lnTo>
                    <a:pt x="11430" y="8890"/>
                  </a:lnTo>
                  <a:lnTo>
                    <a:pt x="8890" y="8890"/>
                  </a:lnTo>
                  <a:lnTo>
                    <a:pt x="7620" y="762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4409439" y="3436620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10160" y="11429"/>
                  </a:moveTo>
                  <a:lnTo>
                    <a:pt x="11430" y="10159"/>
                  </a:lnTo>
                  <a:lnTo>
                    <a:pt x="11430" y="6349"/>
                  </a:lnTo>
                </a:path>
                <a:path w="11429" h="12700">
                  <a:moveTo>
                    <a:pt x="10160" y="11429"/>
                  </a:moveTo>
                  <a:lnTo>
                    <a:pt x="10160" y="12699"/>
                  </a:lnTo>
                  <a:lnTo>
                    <a:pt x="7620" y="12699"/>
                  </a:lnTo>
                  <a:lnTo>
                    <a:pt x="5080" y="12699"/>
                  </a:lnTo>
                </a:path>
                <a:path w="11429" h="12700">
                  <a:moveTo>
                    <a:pt x="0" y="6349"/>
                  </a:moveTo>
                  <a:lnTo>
                    <a:pt x="0" y="3809"/>
                  </a:lnTo>
                  <a:lnTo>
                    <a:pt x="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6350" y="1269"/>
                  </a:lnTo>
                </a:path>
                <a:path w="11429" h="12700">
                  <a:moveTo>
                    <a:pt x="6350" y="1269"/>
                  </a:moveTo>
                  <a:lnTo>
                    <a:pt x="7620" y="2539"/>
                  </a:lnTo>
                  <a:lnTo>
                    <a:pt x="10160" y="3809"/>
                  </a:lnTo>
                  <a:lnTo>
                    <a:pt x="11430" y="6349"/>
                  </a:lnTo>
                </a:path>
                <a:path w="11429" h="12700">
                  <a:moveTo>
                    <a:pt x="5080" y="12699"/>
                  </a:moveTo>
                  <a:lnTo>
                    <a:pt x="2540" y="10159"/>
                  </a:lnTo>
                  <a:lnTo>
                    <a:pt x="1270" y="8889"/>
                  </a:ln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4398010" y="3444239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5239" y="10159"/>
                  </a:moveTo>
                  <a:lnTo>
                    <a:pt x="5079" y="0"/>
                  </a:lnTo>
                </a:path>
                <a:path w="15239" h="16510">
                  <a:moveTo>
                    <a:pt x="0" y="6349"/>
                  </a:moveTo>
                  <a:lnTo>
                    <a:pt x="8889" y="16509"/>
                  </a:lnTo>
                </a:path>
                <a:path w="15239" h="16510">
                  <a:moveTo>
                    <a:pt x="3809" y="11429"/>
                  </a:moveTo>
                  <a:lnTo>
                    <a:pt x="10159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4392929" y="345440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0"/>
                  </a:moveTo>
                  <a:lnTo>
                    <a:pt x="10160" y="1016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4204969" y="362712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11429" y="11429"/>
                  </a:moveTo>
                  <a:lnTo>
                    <a:pt x="12699" y="10159"/>
                  </a:lnTo>
                  <a:lnTo>
                    <a:pt x="11429" y="7619"/>
                  </a:lnTo>
                </a:path>
                <a:path w="12700" h="12700">
                  <a:moveTo>
                    <a:pt x="11429" y="11429"/>
                  </a:moveTo>
                  <a:lnTo>
                    <a:pt x="10159" y="12699"/>
                  </a:lnTo>
                  <a:lnTo>
                    <a:pt x="8889" y="12699"/>
                  </a:lnTo>
                  <a:lnTo>
                    <a:pt x="6349" y="12699"/>
                  </a:lnTo>
                </a:path>
                <a:path w="12700" h="12700">
                  <a:moveTo>
                    <a:pt x="0" y="6349"/>
                  </a:moveTo>
                  <a:lnTo>
                    <a:pt x="0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3809" y="0"/>
                  </a:lnTo>
                  <a:lnTo>
                    <a:pt x="6349" y="1269"/>
                  </a:lnTo>
                </a:path>
                <a:path w="12700" h="12700">
                  <a:moveTo>
                    <a:pt x="6349" y="1269"/>
                  </a:moveTo>
                  <a:lnTo>
                    <a:pt x="8889" y="2539"/>
                  </a:lnTo>
                  <a:lnTo>
                    <a:pt x="10159" y="5079"/>
                  </a:lnTo>
                  <a:lnTo>
                    <a:pt x="11429" y="7619"/>
                  </a:lnTo>
                </a:path>
                <a:path w="12700" h="12700">
                  <a:moveTo>
                    <a:pt x="6349" y="12699"/>
                  </a:moveTo>
                  <a:lnTo>
                    <a:pt x="3809" y="11429"/>
                  </a:lnTo>
                  <a:lnTo>
                    <a:pt x="1269" y="8889"/>
                  </a:ln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4193539" y="3634739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5239" y="10160"/>
                  </a:moveTo>
                  <a:lnTo>
                    <a:pt x="6349" y="0"/>
                  </a:lnTo>
                </a:path>
                <a:path w="15239" h="16510">
                  <a:moveTo>
                    <a:pt x="0" y="6350"/>
                  </a:moveTo>
                  <a:lnTo>
                    <a:pt x="10159" y="16510"/>
                  </a:lnTo>
                </a:path>
                <a:path w="15239" h="16510">
                  <a:moveTo>
                    <a:pt x="5079" y="11430"/>
                  </a:moveTo>
                  <a:lnTo>
                    <a:pt x="11429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4189729" y="3644900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0" y="0"/>
                  </a:moveTo>
                  <a:lnTo>
                    <a:pt x="8890" y="10160"/>
                  </a:lnTo>
                  <a:lnTo>
                    <a:pt x="5080" y="13970"/>
                  </a:lnTo>
                  <a:lnTo>
                    <a:pt x="3810" y="15240"/>
                  </a:lnTo>
                  <a:lnTo>
                    <a:pt x="1270" y="13970"/>
                  </a:lnTo>
                  <a:lnTo>
                    <a:pt x="0" y="1270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3718560" y="12827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7620" y="0"/>
                  </a:moveTo>
                  <a:lnTo>
                    <a:pt x="6350" y="254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1270" y="254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3719829" y="37464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09"/>
                  </a:moveTo>
                  <a:lnTo>
                    <a:pt x="13970" y="2539"/>
                  </a:lnTo>
                  <a:lnTo>
                    <a:pt x="11430" y="0"/>
                  </a:lnTo>
                </a:path>
                <a:path w="13970" h="8889">
                  <a:moveTo>
                    <a:pt x="13970" y="3809"/>
                  </a:moveTo>
                  <a:lnTo>
                    <a:pt x="13970" y="5079"/>
                  </a:lnTo>
                  <a:lnTo>
                    <a:pt x="13970" y="6349"/>
                  </a:lnTo>
                  <a:lnTo>
                    <a:pt x="11430" y="8889"/>
                  </a:lnTo>
                </a:path>
                <a:path w="13970" h="8889">
                  <a:moveTo>
                    <a:pt x="254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70" name="object 187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1564620" y="2552700"/>
              <a:ext cx="924559" cy="438150"/>
            </a:xfrm>
            <a:prstGeom prst="rect">
              <a:avLst/>
            </a:prstGeom>
          </p:spPr>
        </p:pic>
        <p:sp>
          <p:nvSpPr>
            <p:cNvPr id="1871" name="object 1871"/>
            <p:cNvSpPr/>
            <p:nvPr/>
          </p:nvSpPr>
          <p:spPr>
            <a:xfrm>
              <a:off x="3722369" y="37464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89" h="8889">
                  <a:moveTo>
                    <a:pt x="0" y="0"/>
                  </a:moveTo>
                  <a:lnTo>
                    <a:pt x="2539" y="0"/>
                  </a:lnTo>
                  <a:lnTo>
                    <a:pt x="5079" y="0"/>
                  </a:lnTo>
                  <a:lnTo>
                    <a:pt x="8889" y="0"/>
                  </a:lnTo>
                </a:path>
                <a:path w="8889" h="8889">
                  <a:moveTo>
                    <a:pt x="8889" y="8889"/>
                  </a:moveTo>
                  <a:lnTo>
                    <a:pt x="6349" y="8889"/>
                  </a:lnTo>
                  <a:lnTo>
                    <a:pt x="3809" y="8889"/>
                  </a:lnTo>
                  <a:lnTo>
                    <a:pt x="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3719829" y="388620"/>
              <a:ext cx="15240" cy="7620"/>
            </a:xfrm>
            <a:custGeom>
              <a:avLst/>
              <a:gdLst/>
              <a:ahLst/>
              <a:cxnLst/>
              <a:rect l="l" t="t" r="r" b="b"/>
              <a:pathLst>
                <a:path w="15239" h="7620">
                  <a:moveTo>
                    <a:pt x="13970" y="0"/>
                  </a:moveTo>
                  <a:lnTo>
                    <a:pt x="0" y="0"/>
                  </a:lnTo>
                </a:path>
                <a:path w="15239" h="7620">
                  <a:moveTo>
                    <a:pt x="1270" y="7620"/>
                  </a:moveTo>
                  <a:lnTo>
                    <a:pt x="15240" y="7620"/>
                  </a:lnTo>
                </a:path>
                <a:path w="15239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3721100" y="40259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508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3728719" y="65404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09"/>
                  </a:moveTo>
                  <a:lnTo>
                    <a:pt x="13970" y="1269"/>
                  </a:lnTo>
                  <a:lnTo>
                    <a:pt x="11430" y="0"/>
                  </a:lnTo>
                </a:path>
                <a:path w="13970" h="8890">
                  <a:moveTo>
                    <a:pt x="13970" y="3809"/>
                  </a:moveTo>
                  <a:lnTo>
                    <a:pt x="13970" y="5079"/>
                  </a:lnTo>
                  <a:lnTo>
                    <a:pt x="13970" y="6349"/>
                  </a:lnTo>
                  <a:lnTo>
                    <a:pt x="11430" y="8889"/>
                  </a:lnTo>
                </a:path>
                <a:path w="13970" h="8890">
                  <a:moveTo>
                    <a:pt x="3810" y="8889"/>
                  </a:moveTo>
                  <a:lnTo>
                    <a:pt x="127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381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3729989" y="66674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127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6350" y="8890"/>
                  </a:move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3729989" y="68071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8890"/>
                  </a:lnTo>
                  <a:lnTo>
                    <a:pt x="7620" y="635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3737610" y="933450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90">
                  <a:moveTo>
                    <a:pt x="13970" y="254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5239" h="8890">
                  <a:moveTo>
                    <a:pt x="13970" y="2540"/>
                  </a:moveTo>
                  <a:lnTo>
                    <a:pt x="15240" y="3810"/>
                  </a:lnTo>
                  <a:lnTo>
                    <a:pt x="13970" y="6350"/>
                  </a:lnTo>
                  <a:lnTo>
                    <a:pt x="11430" y="7620"/>
                  </a:lnTo>
                </a:path>
                <a:path w="15239" h="8890">
                  <a:moveTo>
                    <a:pt x="3810" y="8890"/>
                  </a:moveTo>
                  <a:lnTo>
                    <a:pt x="1270" y="6350"/>
                  </a:lnTo>
                  <a:lnTo>
                    <a:pt x="127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5239" h="8890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5239" h="8890">
                  <a:moveTo>
                    <a:pt x="11430" y="762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3738879" y="9461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127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3738879" y="9601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3750310" y="121157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3809"/>
                  </a:moveTo>
                  <a:lnTo>
                    <a:pt x="12700" y="2539"/>
                  </a:lnTo>
                  <a:lnTo>
                    <a:pt x="10160" y="0"/>
                  </a:lnTo>
                </a:path>
                <a:path w="13970" h="10159">
                  <a:moveTo>
                    <a:pt x="13970" y="3809"/>
                  </a:moveTo>
                  <a:lnTo>
                    <a:pt x="13970" y="5079"/>
                  </a:lnTo>
                  <a:lnTo>
                    <a:pt x="12700" y="7619"/>
                  </a:lnTo>
                  <a:lnTo>
                    <a:pt x="11430" y="8889"/>
                  </a:lnTo>
                </a:path>
                <a:path w="13970" h="10159">
                  <a:moveTo>
                    <a:pt x="2540" y="8889"/>
                  </a:moveTo>
                  <a:lnTo>
                    <a:pt x="0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10159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10159">
                  <a:moveTo>
                    <a:pt x="11430" y="8889"/>
                  </a:moveTo>
                  <a:lnTo>
                    <a:pt x="7620" y="8889"/>
                  </a:lnTo>
                  <a:lnTo>
                    <a:pt x="5080" y="1015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3750310" y="12255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90"/>
                  </a:moveTo>
                  <a:lnTo>
                    <a:pt x="13970" y="7620"/>
                  </a:lnTo>
                </a:path>
                <a:path w="13970" h="889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3751579" y="12395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3763010" y="14909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2700" y="3809"/>
                  </a:moveTo>
                  <a:lnTo>
                    <a:pt x="12700" y="1269"/>
                  </a:lnTo>
                  <a:lnTo>
                    <a:pt x="10160" y="0"/>
                  </a:lnTo>
                </a:path>
                <a:path w="13970" h="8890">
                  <a:moveTo>
                    <a:pt x="12700" y="3809"/>
                  </a:moveTo>
                  <a:lnTo>
                    <a:pt x="13970" y="5079"/>
                  </a:lnTo>
                  <a:lnTo>
                    <a:pt x="12700" y="6349"/>
                  </a:lnTo>
                  <a:lnTo>
                    <a:pt x="10160" y="8889"/>
                  </a:lnTo>
                </a:path>
                <a:path w="13970" h="8890">
                  <a:moveTo>
                    <a:pt x="2539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8890">
                  <a:moveTo>
                    <a:pt x="10160" y="8889"/>
                  </a:moveTo>
                  <a:lnTo>
                    <a:pt x="7620" y="8889"/>
                  </a:lnTo>
                  <a:lnTo>
                    <a:pt x="5080" y="888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3763010" y="15036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127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7620" y="8890"/>
                  </a:move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3763010" y="1517650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39" h="10159">
                  <a:moveTo>
                    <a:pt x="0" y="1270"/>
                  </a:moveTo>
                  <a:lnTo>
                    <a:pt x="13970" y="0"/>
                  </a:lnTo>
                  <a:lnTo>
                    <a:pt x="1524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7620" y="6350"/>
                  </a:lnTo>
                  <a:lnTo>
                    <a:pt x="762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3774439" y="176911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3809"/>
                  </a:moveTo>
                  <a:lnTo>
                    <a:pt x="13970" y="2539"/>
                  </a:lnTo>
                  <a:lnTo>
                    <a:pt x="11430" y="1269"/>
                  </a:lnTo>
                </a:path>
                <a:path w="13970" h="10160">
                  <a:moveTo>
                    <a:pt x="13970" y="3809"/>
                  </a:moveTo>
                  <a:lnTo>
                    <a:pt x="13970" y="5079"/>
                  </a:lnTo>
                  <a:lnTo>
                    <a:pt x="13970" y="7619"/>
                  </a:lnTo>
                  <a:lnTo>
                    <a:pt x="11430" y="8889"/>
                  </a:lnTo>
                </a:path>
                <a:path w="13970" h="10160">
                  <a:moveTo>
                    <a:pt x="3810" y="10159"/>
                  </a:move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1270" y="2539"/>
                  </a:lnTo>
                  <a:lnTo>
                    <a:pt x="2540" y="1269"/>
                  </a:lnTo>
                </a:path>
                <a:path w="13970" h="10160">
                  <a:moveTo>
                    <a:pt x="2540" y="1269"/>
                  </a:moveTo>
                  <a:lnTo>
                    <a:pt x="5080" y="1269"/>
                  </a:lnTo>
                  <a:lnTo>
                    <a:pt x="8890" y="0"/>
                  </a:lnTo>
                  <a:lnTo>
                    <a:pt x="11430" y="1269"/>
                  </a:lnTo>
                </a:path>
                <a:path w="13970" h="10160">
                  <a:moveTo>
                    <a:pt x="11430" y="8889"/>
                  </a:moveTo>
                  <a:lnTo>
                    <a:pt x="8890" y="10159"/>
                  </a:lnTo>
                  <a:lnTo>
                    <a:pt x="6350" y="10159"/>
                  </a:lnTo>
                  <a:lnTo>
                    <a:pt x="3810" y="1015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3775710" y="17830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127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3775710" y="17970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3787139" y="20485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09"/>
                  </a:moveTo>
                  <a:lnTo>
                    <a:pt x="12700" y="2539"/>
                  </a:lnTo>
                  <a:lnTo>
                    <a:pt x="11430" y="0"/>
                  </a:lnTo>
                </a:path>
                <a:path w="13970" h="8889">
                  <a:moveTo>
                    <a:pt x="13970" y="3809"/>
                  </a:moveTo>
                  <a:lnTo>
                    <a:pt x="13970" y="5079"/>
                  </a:lnTo>
                  <a:lnTo>
                    <a:pt x="13970" y="6349"/>
                  </a:lnTo>
                  <a:lnTo>
                    <a:pt x="11430" y="8889"/>
                  </a:lnTo>
                </a:path>
                <a:path w="13970" h="8889">
                  <a:moveTo>
                    <a:pt x="2540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8889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3787139" y="2062479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89">
                  <a:moveTo>
                    <a:pt x="13970" y="0"/>
                  </a:moveTo>
                  <a:lnTo>
                    <a:pt x="0" y="0"/>
                  </a:lnTo>
                </a:path>
                <a:path w="15239" h="8889">
                  <a:moveTo>
                    <a:pt x="1270" y="8890"/>
                  </a:moveTo>
                  <a:lnTo>
                    <a:pt x="15240" y="7620"/>
                  </a:lnTo>
                </a:path>
                <a:path w="15239" h="8889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3788410" y="20764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12045949" y="388747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7620"/>
                  </a:moveTo>
                  <a:lnTo>
                    <a:pt x="13970" y="5080"/>
                  </a:lnTo>
                  <a:lnTo>
                    <a:pt x="12700" y="2540"/>
                  </a:lnTo>
                </a:path>
                <a:path w="13970" h="10160">
                  <a:moveTo>
                    <a:pt x="1397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0160"/>
                  </a:lnTo>
                </a:path>
                <a:path w="13970" h="10160">
                  <a:moveTo>
                    <a:pt x="1270" y="7620"/>
                  </a:moveTo>
                  <a:lnTo>
                    <a:pt x="0" y="508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5080" y="0"/>
                  </a:lnTo>
                </a:path>
                <a:path w="13970" h="10160">
                  <a:moveTo>
                    <a:pt x="5080" y="0"/>
                  </a:moveTo>
                  <a:lnTo>
                    <a:pt x="7620" y="0"/>
                  </a:lnTo>
                  <a:lnTo>
                    <a:pt x="10160" y="1270"/>
                  </a:lnTo>
                  <a:lnTo>
                    <a:pt x="12700" y="2540"/>
                  </a:lnTo>
                </a:path>
                <a:path w="13970" h="10160">
                  <a:moveTo>
                    <a:pt x="8890" y="1016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12039599" y="389762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6350"/>
                  </a:moveTo>
                  <a:lnTo>
                    <a:pt x="2540" y="0"/>
                  </a:lnTo>
                </a:path>
                <a:path w="15240" h="13970">
                  <a:moveTo>
                    <a:pt x="0" y="7620"/>
                  </a:moveTo>
                  <a:lnTo>
                    <a:pt x="12700" y="13970"/>
                  </a:lnTo>
                </a:path>
                <a:path w="15240" h="13970">
                  <a:moveTo>
                    <a:pt x="6350" y="11430"/>
                  </a:moveTo>
                  <a:lnTo>
                    <a:pt x="889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12037060" y="391032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635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3810" y="10160"/>
                  </a:lnTo>
                  <a:lnTo>
                    <a:pt x="3810" y="8890"/>
                  </a:lnTo>
                  <a:lnTo>
                    <a:pt x="635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11930379" y="414147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3970" y="7620"/>
                  </a:moveTo>
                  <a:lnTo>
                    <a:pt x="13970" y="8890"/>
                  </a:lnTo>
                  <a:lnTo>
                    <a:pt x="12700" y="10160"/>
                  </a:lnTo>
                  <a:lnTo>
                    <a:pt x="8890" y="11430"/>
                  </a:lnTo>
                </a:path>
                <a:path w="13970" h="11429">
                  <a:moveTo>
                    <a:pt x="2540" y="7620"/>
                  </a:moveTo>
                  <a:lnTo>
                    <a:pt x="0" y="508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127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254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11924029" y="415290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5079"/>
                  </a:moveTo>
                  <a:lnTo>
                    <a:pt x="3809" y="0"/>
                  </a:lnTo>
                </a:path>
                <a:path w="16509" h="12700">
                  <a:moveTo>
                    <a:pt x="0" y="7619"/>
                  </a:moveTo>
                  <a:lnTo>
                    <a:pt x="12699" y="12699"/>
                  </a:lnTo>
                </a:path>
                <a:path w="16509" h="12700">
                  <a:moveTo>
                    <a:pt x="6349" y="10159"/>
                  </a:moveTo>
                  <a:lnTo>
                    <a:pt x="10159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11921489" y="41656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5080"/>
                  </a:lnTo>
                  <a:lnTo>
                    <a:pt x="11430" y="11430"/>
                  </a:lnTo>
                  <a:lnTo>
                    <a:pt x="10160" y="12700"/>
                  </a:lnTo>
                  <a:lnTo>
                    <a:pt x="6350" y="12700"/>
                  </a:lnTo>
                  <a:lnTo>
                    <a:pt x="6350" y="1143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11816079" y="439673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7620"/>
                  </a:moveTo>
                  <a:lnTo>
                    <a:pt x="13970" y="5080"/>
                  </a:lnTo>
                  <a:lnTo>
                    <a:pt x="12700" y="2540"/>
                  </a:lnTo>
                </a:path>
                <a:path w="13970" h="10160">
                  <a:moveTo>
                    <a:pt x="1397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0160"/>
                  </a:lnTo>
                </a:path>
                <a:path w="13970" h="10160">
                  <a:moveTo>
                    <a:pt x="1270" y="762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5080" y="0"/>
                  </a:lnTo>
                </a:path>
                <a:path w="13970" h="10160">
                  <a:moveTo>
                    <a:pt x="5080" y="0"/>
                  </a:moveTo>
                  <a:lnTo>
                    <a:pt x="7620" y="0"/>
                  </a:lnTo>
                  <a:lnTo>
                    <a:pt x="10160" y="1270"/>
                  </a:lnTo>
                  <a:lnTo>
                    <a:pt x="12700" y="2540"/>
                  </a:lnTo>
                </a:path>
                <a:path w="13970" h="10160">
                  <a:moveTo>
                    <a:pt x="8890" y="1016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11809729" y="440690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6350"/>
                  </a:moveTo>
                  <a:lnTo>
                    <a:pt x="2540" y="0"/>
                  </a:lnTo>
                </a:path>
                <a:path w="15240" h="13970">
                  <a:moveTo>
                    <a:pt x="0" y="7620"/>
                  </a:moveTo>
                  <a:lnTo>
                    <a:pt x="12700" y="13970"/>
                  </a:lnTo>
                </a:path>
                <a:path w="15240" h="13970">
                  <a:moveTo>
                    <a:pt x="6350" y="10160"/>
                  </a:moveTo>
                  <a:lnTo>
                    <a:pt x="889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11807189" y="44196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635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3810" y="10160"/>
                  </a:lnTo>
                  <a:lnTo>
                    <a:pt x="3810" y="8890"/>
                  </a:lnTo>
                  <a:lnTo>
                    <a:pt x="635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11701779" y="465073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397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1430"/>
                  </a:lnTo>
                </a:path>
                <a:path w="13970" h="11429">
                  <a:moveTo>
                    <a:pt x="1270" y="7620"/>
                  </a:moveTo>
                  <a:lnTo>
                    <a:pt x="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2540" y="127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11695429" y="466217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5079"/>
                  </a:moveTo>
                  <a:lnTo>
                    <a:pt x="2539" y="0"/>
                  </a:lnTo>
                </a:path>
                <a:path w="16509" h="12700">
                  <a:moveTo>
                    <a:pt x="0" y="7619"/>
                  </a:moveTo>
                  <a:lnTo>
                    <a:pt x="12699" y="12699"/>
                  </a:lnTo>
                </a:path>
                <a:path w="16509" h="12700">
                  <a:moveTo>
                    <a:pt x="6349" y="10159"/>
                  </a:moveTo>
                  <a:lnTo>
                    <a:pt x="10159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11692889" y="467487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508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143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11588749" y="490600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270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270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1430"/>
                  </a:lnTo>
                </a:path>
                <a:path w="13970" h="11429">
                  <a:moveTo>
                    <a:pt x="1269" y="7620"/>
                  </a:move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1269" y="127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11582399" y="491743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5079"/>
                  </a:moveTo>
                  <a:lnTo>
                    <a:pt x="2540" y="0"/>
                  </a:lnTo>
                </a:path>
                <a:path w="15240" h="12700">
                  <a:moveTo>
                    <a:pt x="0" y="7619"/>
                  </a:moveTo>
                  <a:lnTo>
                    <a:pt x="12700" y="12699"/>
                  </a:lnTo>
                </a:path>
                <a:path w="15240" h="12700">
                  <a:moveTo>
                    <a:pt x="6350" y="10159"/>
                  </a:moveTo>
                  <a:lnTo>
                    <a:pt x="8890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11579860" y="493013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508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143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4479289" y="812927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0"/>
                  </a:lnTo>
                  <a:lnTo>
                    <a:pt x="0" y="253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6350" y="0"/>
                  </a:lnTo>
                  <a:lnTo>
                    <a:pt x="8890" y="2539"/>
                  </a:lnTo>
                </a:path>
                <a:path w="8889" h="13970">
                  <a:moveTo>
                    <a:pt x="8890" y="10159"/>
                  </a:moveTo>
                  <a:lnTo>
                    <a:pt x="7620" y="1269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  <a:path w="8889" h="13970">
                  <a:moveTo>
                    <a:pt x="8890" y="2539"/>
                  </a:moveTo>
                  <a:lnTo>
                    <a:pt x="8890" y="5079"/>
                  </a:lnTo>
                  <a:lnTo>
                    <a:pt x="8890" y="7619"/>
                  </a:lnTo>
                  <a:lnTo>
                    <a:pt x="8890" y="1015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4493260" y="812799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70"/>
                  </a:lnTo>
                </a:path>
                <a:path w="7620" h="13970">
                  <a:moveTo>
                    <a:pt x="7620" y="13970"/>
                  </a:moveTo>
                  <a:lnTo>
                    <a:pt x="7620" y="0"/>
                  </a:lnTo>
                </a:path>
                <a:path w="7620" h="13970">
                  <a:moveTo>
                    <a:pt x="762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4507229" y="812799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0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5080" y="634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5595620" y="81013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10160" h="13970">
                  <a:moveTo>
                    <a:pt x="8890" y="11430"/>
                  </a:moveTo>
                  <a:lnTo>
                    <a:pt x="762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3810"/>
                  </a:lnTo>
                </a:path>
                <a:path w="10160" h="13970">
                  <a:moveTo>
                    <a:pt x="8890" y="3810"/>
                  </a:moveTo>
                  <a:lnTo>
                    <a:pt x="889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5609589" y="81013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762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5623559" y="81013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5875020" y="80975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0"/>
                  </a:lnTo>
                  <a:lnTo>
                    <a:pt x="0" y="253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39"/>
                  </a:lnTo>
                </a:path>
                <a:path w="8889" h="13970">
                  <a:moveTo>
                    <a:pt x="8890" y="11429"/>
                  </a:moveTo>
                  <a:lnTo>
                    <a:pt x="7620" y="1269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0" y="11429"/>
                  </a:lnTo>
                </a:path>
                <a:path w="8889" h="13970">
                  <a:moveTo>
                    <a:pt x="0" y="1142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2539"/>
                  </a:lnTo>
                </a:path>
                <a:path w="8889" h="13970">
                  <a:moveTo>
                    <a:pt x="8890" y="2539"/>
                  </a:moveTo>
                  <a:lnTo>
                    <a:pt x="8890" y="5079"/>
                  </a:lnTo>
                  <a:lnTo>
                    <a:pt x="8890" y="8889"/>
                  </a:lnTo>
                  <a:lnTo>
                    <a:pt x="889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5888989" y="8097520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69"/>
                  </a:lnTo>
                </a:path>
                <a:path w="7620" h="13970">
                  <a:moveTo>
                    <a:pt x="7620" y="13969"/>
                  </a:moveTo>
                  <a:lnTo>
                    <a:pt x="7620" y="0"/>
                  </a:lnTo>
                </a:path>
                <a:path w="7620" h="13970">
                  <a:moveTo>
                    <a:pt x="7620" y="6349"/>
                  </a:move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5902959" y="80975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0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5080" y="6349"/>
                  </a:ln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6154420" y="80924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1269"/>
                  </a:lnTo>
                  <a:lnTo>
                    <a:pt x="0" y="380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6350" y="1269"/>
                  </a:lnTo>
                  <a:lnTo>
                    <a:pt x="8890" y="3809"/>
                  </a:lnTo>
                </a:path>
                <a:path w="8889" h="13970">
                  <a:moveTo>
                    <a:pt x="8890" y="11429"/>
                  </a:moveTo>
                  <a:lnTo>
                    <a:pt x="6350" y="1396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0" y="11429"/>
                  </a:lnTo>
                </a:path>
                <a:path w="8889" h="13970">
                  <a:moveTo>
                    <a:pt x="0" y="1142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3809"/>
                  </a:lnTo>
                </a:path>
                <a:path w="8889" h="13970">
                  <a:moveTo>
                    <a:pt x="8890" y="3809"/>
                  </a:moveTo>
                  <a:lnTo>
                    <a:pt x="8890" y="6349"/>
                  </a:lnTo>
                  <a:lnTo>
                    <a:pt x="8890" y="8889"/>
                  </a:lnTo>
                  <a:lnTo>
                    <a:pt x="889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6168389" y="809243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69"/>
                  </a:lnTo>
                </a:path>
                <a:path w="7620" h="13970">
                  <a:moveTo>
                    <a:pt x="7620" y="13969"/>
                  </a:moveTo>
                  <a:lnTo>
                    <a:pt x="7620" y="0"/>
                  </a:lnTo>
                </a:path>
                <a:path w="7620" h="13970">
                  <a:moveTo>
                    <a:pt x="762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6182359" y="80924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1269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5080" y="761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3973829" y="721487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0160" y="10159"/>
                  </a:moveTo>
                  <a:lnTo>
                    <a:pt x="12700" y="7619"/>
                  </a:lnTo>
                  <a:lnTo>
                    <a:pt x="13970" y="6349"/>
                  </a:lnTo>
                  <a:lnTo>
                    <a:pt x="13970" y="5079"/>
                  </a:lnTo>
                  <a:lnTo>
                    <a:pt x="13970" y="3809"/>
                  </a:lnTo>
                  <a:lnTo>
                    <a:pt x="11430" y="1269"/>
                  </a:lnTo>
                </a:path>
                <a:path w="13970" h="10159">
                  <a:moveTo>
                    <a:pt x="5080" y="6349"/>
                  </a:moveTo>
                  <a:lnTo>
                    <a:pt x="5080" y="8889"/>
                  </a:lnTo>
                  <a:lnTo>
                    <a:pt x="2540" y="888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1270" y="1269"/>
                  </a:lnTo>
                  <a:lnTo>
                    <a:pt x="3810" y="0"/>
                  </a:lnTo>
                </a:path>
                <a:path w="13970" h="1015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126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3971289" y="74942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89"/>
                  </a:moveTo>
                  <a:lnTo>
                    <a:pt x="12699" y="6349"/>
                  </a:lnTo>
                  <a:lnTo>
                    <a:pt x="13969" y="5079"/>
                  </a:lnTo>
                  <a:lnTo>
                    <a:pt x="13969" y="3809"/>
                  </a:lnTo>
                  <a:lnTo>
                    <a:pt x="12699" y="1269"/>
                  </a:lnTo>
                  <a:lnTo>
                    <a:pt x="10159" y="0"/>
                  </a:lnTo>
                </a:path>
                <a:path w="13970" h="8890">
                  <a:moveTo>
                    <a:pt x="5079" y="6349"/>
                  </a:moveTo>
                  <a:lnTo>
                    <a:pt x="5079" y="8889"/>
                  </a:lnTo>
                  <a:lnTo>
                    <a:pt x="2539" y="888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5079" y="0"/>
                  </a:lnTo>
                  <a:lnTo>
                    <a:pt x="7619" y="0"/>
                  </a:lnTo>
                  <a:lnTo>
                    <a:pt x="1015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3980179" y="77736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7619"/>
                  </a:moveTo>
                  <a:lnTo>
                    <a:pt x="13969" y="6349"/>
                  </a:lnTo>
                  <a:lnTo>
                    <a:pt x="13969" y="3809"/>
                  </a:lnTo>
                  <a:lnTo>
                    <a:pt x="13969" y="2539"/>
                  </a:lnTo>
                  <a:lnTo>
                    <a:pt x="13969" y="1269"/>
                  </a:lnTo>
                  <a:lnTo>
                    <a:pt x="11429" y="0"/>
                  </a:lnTo>
                </a:path>
                <a:path w="13970" h="8890">
                  <a:moveTo>
                    <a:pt x="6349" y="6349"/>
                  </a:moveTo>
                  <a:lnTo>
                    <a:pt x="6349" y="8889"/>
                  </a:lnTo>
                  <a:lnTo>
                    <a:pt x="3809" y="8889"/>
                  </a:lnTo>
                  <a:lnTo>
                    <a:pt x="1269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69" y="126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6349" y="0"/>
                  </a:lnTo>
                  <a:lnTo>
                    <a:pt x="761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3999229" y="805179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89"/>
                  </a:moveTo>
                  <a:lnTo>
                    <a:pt x="13969" y="6349"/>
                  </a:lnTo>
                  <a:lnTo>
                    <a:pt x="13969" y="5079"/>
                  </a:lnTo>
                  <a:lnTo>
                    <a:pt x="13969" y="3809"/>
                  </a:lnTo>
                  <a:lnTo>
                    <a:pt x="13969" y="1269"/>
                  </a:lnTo>
                  <a:lnTo>
                    <a:pt x="11429" y="0"/>
                  </a:lnTo>
                </a:path>
                <a:path w="13970" h="8890">
                  <a:moveTo>
                    <a:pt x="5079" y="6349"/>
                  </a:moveTo>
                  <a:lnTo>
                    <a:pt x="5079" y="8889"/>
                  </a:lnTo>
                  <a:lnTo>
                    <a:pt x="2539" y="888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126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5079" y="0"/>
                  </a:lnTo>
                  <a:lnTo>
                    <a:pt x="761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4000500" y="8329929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90">
                  <a:moveTo>
                    <a:pt x="10160" y="8890"/>
                  </a:moveTo>
                  <a:lnTo>
                    <a:pt x="12700" y="7620"/>
                  </a:lnTo>
                  <a:lnTo>
                    <a:pt x="12700" y="6350"/>
                  </a:lnTo>
                  <a:lnTo>
                    <a:pt x="12700" y="5080"/>
                  </a:lnTo>
                  <a:lnTo>
                    <a:pt x="12700" y="2540"/>
                  </a:lnTo>
                  <a:lnTo>
                    <a:pt x="10160" y="1270"/>
                  </a:lnTo>
                </a:path>
                <a:path w="12700" h="8890">
                  <a:moveTo>
                    <a:pt x="5080" y="7620"/>
                  </a:moveTo>
                  <a:lnTo>
                    <a:pt x="5080" y="8890"/>
                  </a:lnTo>
                  <a:lnTo>
                    <a:pt x="2540" y="8890"/>
                  </a:ln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2700" h="889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3997960" y="8609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90"/>
                  </a:moveTo>
                  <a:lnTo>
                    <a:pt x="12699" y="7620"/>
                  </a:lnTo>
                  <a:lnTo>
                    <a:pt x="13969" y="5080"/>
                  </a:lnTo>
                  <a:lnTo>
                    <a:pt x="13969" y="3810"/>
                  </a:lnTo>
                  <a:lnTo>
                    <a:pt x="12699" y="2540"/>
                  </a:lnTo>
                  <a:lnTo>
                    <a:pt x="11429" y="1270"/>
                  </a:lnTo>
                </a:path>
                <a:path w="13970" h="8890">
                  <a:moveTo>
                    <a:pt x="5079" y="6350"/>
                  </a:moveTo>
                  <a:lnTo>
                    <a:pt x="5079" y="8890"/>
                  </a:lnTo>
                  <a:lnTo>
                    <a:pt x="2539" y="8890"/>
                  </a:ln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39" y="1270"/>
                  </a:lnTo>
                </a:path>
                <a:path w="13970" h="8890">
                  <a:moveTo>
                    <a:pt x="2539" y="1270"/>
                  </a:moveTo>
                  <a:lnTo>
                    <a:pt x="5079" y="0"/>
                  </a:lnTo>
                  <a:lnTo>
                    <a:pt x="7619" y="0"/>
                  </a:lnTo>
                  <a:lnTo>
                    <a:pt x="11429" y="127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3996689" y="88887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160" y="8890"/>
                  </a:moveTo>
                  <a:lnTo>
                    <a:pt x="12700" y="762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2700" y="2540"/>
                  </a:lnTo>
                  <a:lnTo>
                    <a:pt x="10160" y="1270"/>
                  </a:lnTo>
                </a:path>
                <a:path w="13970" h="8890">
                  <a:moveTo>
                    <a:pt x="5080" y="6350"/>
                  </a:moveTo>
                  <a:lnTo>
                    <a:pt x="5080" y="8890"/>
                  </a:lnTo>
                  <a:lnTo>
                    <a:pt x="2540" y="8890"/>
                  </a:ln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889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3995419" y="91681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90"/>
                  </a:moveTo>
                  <a:lnTo>
                    <a:pt x="13969" y="7620"/>
                  </a:lnTo>
                  <a:lnTo>
                    <a:pt x="13969" y="5080"/>
                  </a:lnTo>
                  <a:lnTo>
                    <a:pt x="13969" y="3810"/>
                  </a:lnTo>
                  <a:lnTo>
                    <a:pt x="13969" y="2540"/>
                  </a:lnTo>
                  <a:lnTo>
                    <a:pt x="11429" y="0"/>
                  </a:lnTo>
                </a:path>
                <a:path w="13970" h="8890">
                  <a:moveTo>
                    <a:pt x="6349" y="6350"/>
                  </a:moveTo>
                  <a:lnTo>
                    <a:pt x="6349" y="8890"/>
                  </a:lnTo>
                  <a:lnTo>
                    <a:pt x="3809" y="8890"/>
                  </a:lnTo>
                  <a:lnTo>
                    <a:pt x="1269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69" y="2540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3994150" y="9447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160" y="8890"/>
                  </a:moveTo>
                  <a:lnTo>
                    <a:pt x="12700" y="635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2700" y="2540"/>
                  </a:lnTo>
                  <a:lnTo>
                    <a:pt x="11430" y="0"/>
                  </a:lnTo>
                </a:path>
                <a:path w="13970" h="8890">
                  <a:moveTo>
                    <a:pt x="5080" y="6350"/>
                  </a:moveTo>
                  <a:lnTo>
                    <a:pt x="5080" y="8890"/>
                  </a:lnTo>
                  <a:lnTo>
                    <a:pt x="254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3989069" y="97269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90"/>
                  </a:moveTo>
                  <a:lnTo>
                    <a:pt x="13969" y="6350"/>
                  </a:lnTo>
                  <a:lnTo>
                    <a:pt x="13969" y="5080"/>
                  </a:lnTo>
                  <a:lnTo>
                    <a:pt x="13969" y="3810"/>
                  </a:lnTo>
                  <a:lnTo>
                    <a:pt x="13969" y="2540"/>
                  </a:lnTo>
                  <a:lnTo>
                    <a:pt x="11429" y="0"/>
                  </a:lnTo>
                </a:path>
                <a:path w="13970" h="8890">
                  <a:moveTo>
                    <a:pt x="6349" y="6350"/>
                  </a:moveTo>
                  <a:lnTo>
                    <a:pt x="6349" y="8890"/>
                  </a:lnTo>
                  <a:lnTo>
                    <a:pt x="2539" y="8890"/>
                  </a:lnTo>
                  <a:lnTo>
                    <a:pt x="1269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69" y="1270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10050779" y="671576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0"/>
                  </a:moveTo>
                  <a:lnTo>
                    <a:pt x="11430" y="8890"/>
                  </a:lnTo>
                  <a:lnTo>
                    <a:pt x="7620" y="1270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2540" y="10160"/>
                  </a:lnTo>
                  <a:lnTo>
                    <a:pt x="2540" y="8890"/>
                  </a:lnTo>
                  <a:lnTo>
                    <a:pt x="6350" y="381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10043160" y="67309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10030460" y="673862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3809" y="0"/>
                  </a:moveTo>
                  <a:lnTo>
                    <a:pt x="15239" y="7620"/>
                  </a:lnTo>
                  <a:lnTo>
                    <a:pt x="12699" y="12700"/>
                  </a:lnTo>
                  <a:lnTo>
                    <a:pt x="10159" y="13970"/>
                  </a:lnTo>
                  <a:lnTo>
                    <a:pt x="8889" y="12700"/>
                  </a:lnTo>
                  <a:lnTo>
                    <a:pt x="7619" y="12700"/>
                  </a:lnTo>
                  <a:lnTo>
                    <a:pt x="6349" y="11430"/>
                  </a:lnTo>
                  <a:lnTo>
                    <a:pt x="6349" y="10160"/>
                  </a:lnTo>
                  <a:lnTo>
                    <a:pt x="10159" y="3810"/>
                  </a:lnTo>
                </a:path>
                <a:path w="15240" h="13970">
                  <a:moveTo>
                    <a:pt x="6349" y="10160"/>
                  </a:moveTo>
                  <a:lnTo>
                    <a:pt x="5079" y="10160"/>
                  </a:lnTo>
                  <a:lnTo>
                    <a:pt x="2539" y="10160"/>
                  </a:lnTo>
                  <a:lnTo>
                    <a:pt x="1269" y="8890"/>
                  </a:lnTo>
                  <a:lnTo>
                    <a:pt x="0" y="7620"/>
                  </a:lnTo>
                </a:path>
                <a:path w="15240" h="13970">
                  <a:moveTo>
                    <a:pt x="3809" y="0"/>
                  </a:moveTo>
                  <a:lnTo>
                    <a:pt x="0" y="5080"/>
                  </a:lnTo>
                </a:path>
                <a:path w="15240" h="13970">
                  <a:moveTo>
                    <a:pt x="0" y="762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10022839" y="675132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6350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69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70" y="7620"/>
                  </a:lnTo>
                  <a:lnTo>
                    <a:pt x="10160" y="1397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10012679" y="676147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5079" y="0"/>
                  </a:moveTo>
                  <a:lnTo>
                    <a:pt x="16509" y="7620"/>
                  </a:lnTo>
                  <a:lnTo>
                    <a:pt x="13969" y="12700"/>
                  </a:lnTo>
                  <a:lnTo>
                    <a:pt x="11429" y="13970"/>
                  </a:lnTo>
                  <a:lnTo>
                    <a:pt x="8889" y="13970"/>
                  </a:lnTo>
                  <a:lnTo>
                    <a:pt x="8889" y="12700"/>
                  </a:lnTo>
                  <a:lnTo>
                    <a:pt x="7619" y="10160"/>
                  </a:lnTo>
                  <a:lnTo>
                    <a:pt x="7619" y="8890"/>
                  </a:lnTo>
                  <a:lnTo>
                    <a:pt x="11429" y="3810"/>
                  </a:lnTo>
                </a:path>
                <a:path w="16509" h="13970">
                  <a:moveTo>
                    <a:pt x="7619" y="889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9622789" y="766826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40">
                  <a:moveTo>
                    <a:pt x="2540" y="0"/>
                  </a:moveTo>
                  <a:lnTo>
                    <a:pt x="10160" y="12700"/>
                  </a:lnTo>
                  <a:lnTo>
                    <a:pt x="5080" y="15240"/>
                  </a:lnTo>
                  <a:lnTo>
                    <a:pt x="3810" y="15240"/>
                  </a:lnTo>
                  <a:lnTo>
                    <a:pt x="1270" y="13970"/>
                  </a:lnTo>
                  <a:lnTo>
                    <a:pt x="0" y="1397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635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9610089" y="76822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9596120" y="768349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6350" y="0"/>
                  </a:moveTo>
                  <a:lnTo>
                    <a:pt x="13970" y="11430"/>
                  </a:lnTo>
                  <a:lnTo>
                    <a:pt x="8890" y="15240"/>
                  </a:lnTo>
                  <a:lnTo>
                    <a:pt x="6350" y="15240"/>
                  </a:lnTo>
                  <a:lnTo>
                    <a:pt x="5080" y="13970"/>
                  </a:lnTo>
                  <a:lnTo>
                    <a:pt x="3810" y="11430"/>
                  </a:lnTo>
                  <a:lnTo>
                    <a:pt x="5080" y="10160"/>
                  </a:lnTo>
                  <a:lnTo>
                    <a:pt x="10160" y="6350"/>
                  </a:lnTo>
                </a:path>
                <a:path w="13970" h="15240">
                  <a:moveTo>
                    <a:pt x="5080" y="10160"/>
                  </a:moveTo>
                  <a:lnTo>
                    <a:pt x="2540" y="10160"/>
                  </a:lnTo>
                  <a:lnTo>
                    <a:pt x="1269" y="8890"/>
                  </a:lnTo>
                  <a:lnTo>
                    <a:pt x="0" y="7620"/>
                  </a:lnTo>
                  <a:lnTo>
                    <a:pt x="0" y="5080"/>
                  </a:lnTo>
                </a:path>
                <a:path w="13970" h="15240">
                  <a:moveTo>
                    <a:pt x="6350" y="0"/>
                  </a:moveTo>
                  <a:lnTo>
                    <a:pt x="0" y="3810"/>
                  </a:lnTo>
                </a:path>
                <a:path w="13970" h="15240">
                  <a:moveTo>
                    <a:pt x="0" y="5080"/>
                  </a:moveTo>
                  <a:lnTo>
                    <a:pt x="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9583420" y="769238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10159"/>
                  </a:moveTo>
                  <a:lnTo>
                    <a:pt x="8890" y="1269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1270" y="2539"/>
                  </a:lnTo>
                  <a:lnTo>
                    <a:pt x="0" y="3809"/>
                  </a:lnTo>
                  <a:lnTo>
                    <a:pt x="1270" y="6349"/>
                  </a:lnTo>
                  <a:lnTo>
                    <a:pt x="6350" y="1523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9570720" y="7698739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7620" y="0"/>
                  </a:moveTo>
                  <a:lnTo>
                    <a:pt x="15240" y="11429"/>
                  </a:lnTo>
                  <a:lnTo>
                    <a:pt x="10160" y="15239"/>
                  </a:lnTo>
                  <a:lnTo>
                    <a:pt x="8890" y="15239"/>
                  </a:lnTo>
                  <a:lnTo>
                    <a:pt x="6350" y="13969"/>
                  </a:lnTo>
                  <a:lnTo>
                    <a:pt x="5080" y="12699"/>
                  </a:lnTo>
                  <a:lnTo>
                    <a:pt x="5080" y="10159"/>
                  </a:lnTo>
                  <a:lnTo>
                    <a:pt x="6350" y="8889"/>
                  </a:lnTo>
                  <a:lnTo>
                    <a:pt x="11430" y="6349"/>
                  </a:lnTo>
                </a:path>
                <a:path w="15240" h="15240">
                  <a:moveTo>
                    <a:pt x="6350" y="8889"/>
                  </a:moveTo>
                  <a:lnTo>
                    <a:pt x="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9494520" y="791337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12700" y="5079"/>
                  </a:lnTo>
                  <a:lnTo>
                    <a:pt x="11430" y="10159"/>
                  </a:lnTo>
                  <a:lnTo>
                    <a:pt x="10160" y="11429"/>
                  </a:lnTo>
                  <a:lnTo>
                    <a:pt x="7620" y="11429"/>
                  </a:lnTo>
                  <a:lnTo>
                    <a:pt x="6350" y="11429"/>
                  </a:lnTo>
                  <a:lnTo>
                    <a:pt x="3810" y="8889"/>
                  </a:lnTo>
                  <a:lnTo>
                    <a:pt x="3810" y="7619"/>
                  </a:lnTo>
                  <a:lnTo>
                    <a:pt x="6350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9491979" y="7928610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90">
                  <a:moveTo>
                    <a:pt x="3809" y="0"/>
                  </a:moveTo>
                  <a:lnTo>
                    <a:pt x="0" y="889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9481820" y="7938770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29">
                  <a:moveTo>
                    <a:pt x="2540" y="0"/>
                  </a:moveTo>
                  <a:lnTo>
                    <a:pt x="15240" y="5079"/>
                  </a:lnTo>
                  <a:lnTo>
                    <a:pt x="13970" y="10159"/>
                  </a:lnTo>
                  <a:lnTo>
                    <a:pt x="11430" y="11429"/>
                  </a:lnTo>
                  <a:lnTo>
                    <a:pt x="10160" y="11429"/>
                  </a:lnTo>
                  <a:lnTo>
                    <a:pt x="8890" y="11429"/>
                  </a:lnTo>
                  <a:lnTo>
                    <a:pt x="7620" y="10159"/>
                  </a:lnTo>
                  <a:lnTo>
                    <a:pt x="7620" y="8889"/>
                  </a:lnTo>
                  <a:lnTo>
                    <a:pt x="8890" y="2539"/>
                  </a:lnTo>
                </a:path>
                <a:path w="15240" h="11429">
                  <a:moveTo>
                    <a:pt x="7620" y="8889"/>
                  </a:moveTo>
                  <a:lnTo>
                    <a:pt x="5080" y="10159"/>
                  </a:lnTo>
                  <a:lnTo>
                    <a:pt x="3810" y="10159"/>
                  </a:lnTo>
                  <a:lnTo>
                    <a:pt x="2540" y="8889"/>
                  </a:lnTo>
                  <a:lnTo>
                    <a:pt x="0" y="7619"/>
                  </a:lnTo>
                </a:path>
                <a:path w="15240" h="11429">
                  <a:moveTo>
                    <a:pt x="2540" y="0"/>
                  </a:moveTo>
                  <a:lnTo>
                    <a:pt x="0" y="6349"/>
                  </a:lnTo>
                </a:path>
                <a:path w="15240" h="11429">
                  <a:moveTo>
                    <a:pt x="0" y="7619"/>
                  </a:move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9476739" y="795273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3809"/>
                  </a:moveTo>
                  <a:lnTo>
                    <a:pt x="5080" y="0"/>
                  </a:lnTo>
                  <a:lnTo>
                    <a:pt x="3810" y="0"/>
                  </a:lnTo>
                  <a:lnTo>
                    <a:pt x="1270" y="1269"/>
                  </a:lnTo>
                  <a:lnTo>
                    <a:pt x="0" y="5079"/>
                  </a:lnTo>
                  <a:lnTo>
                    <a:pt x="0" y="7619"/>
                  </a:lnTo>
                  <a:lnTo>
                    <a:pt x="2540" y="8889"/>
                  </a:lnTo>
                  <a:lnTo>
                    <a:pt x="12700" y="1269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9470389" y="796543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3809" y="0"/>
                  </a:moveTo>
                  <a:lnTo>
                    <a:pt x="16509" y="5079"/>
                  </a:lnTo>
                  <a:lnTo>
                    <a:pt x="15239" y="10159"/>
                  </a:lnTo>
                  <a:lnTo>
                    <a:pt x="13969" y="11429"/>
                  </a:lnTo>
                  <a:lnTo>
                    <a:pt x="11429" y="11429"/>
                  </a:lnTo>
                  <a:lnTo>
                    <a:pt x="10159" y="11429"/>
                  </a:lnTo>
                  <a:lnTo>
                    <a:pt x="7619" y="8889"/>
                  </a:lnTo>
                  <a:lnTo>
                    <a:pt x="8889" y="7619"/>
                  </a:lnTo>
                  <a:lnTo>
                    <a:pt x="10159" y="2539"/>
                  </a:lnTo>
                </a:path>
                <a:path w="16509" h="11429">
                  <a:moveTo>
                    <a:pt x="8889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10064749" y="672211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6350" y="0"/>
                  </a:lnTo>
                  <a:lnTo>
                    <a:pt x="11430" y="254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10079989" y="6734810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10088879" y="673607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40">
                  <a:moveTo>
                    <a:pt x="0" y="12700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5080"/>
                  </a:lnTo>
                  <a:lnTo>
                    <a:pt x="1270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3810" y="5080"/>
                  </a:lnTo>
                </a:path>
                <a:path w="12700" h="15240">
                  <a:moveTo>
                    <a:pt x="8890" y="8890"/>
                  </a:moveTo>
                  <a:lnTo>
                    <a:pt x="10160" y="10160"/>
                  </a:lnTo>
                  <a:lnTo>
                    <a:pt x="10160" y="12700"/>
                  </a:lnTo>
                  <a:lnTo>
                    <a:pt x="8890" y="13970"/>
                  </a:lnTo>
                  <a:lnTo>
                    <a:pt x="7620" y="15240"/>
                  </a:lnTo>
                </a:path>
                <a:path w="12700" h="15240">
                  <a:moveTo>
                    <a:pt x="0" y="12700"/>
                  </a:moveTo>
                  <a:lnTo>
                    <a:pt x="5080" y="15240"/>
                  </a:lnTo>
                </a:path>
                <a:path w="12700" h="15240">
                  <a:moveTo>
                    <a:pt x="7620" y="15240"/>
                  </a:moveTo>
                  <a:lnTo>
                    <a:pt x="5080" y="152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10101579" y="674242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09">
                  <a:moveTo>
                    <a:pt x="6350" y="0"/>
                  </a:moveTo>
                  <a:lnTo>
                    <a:pt x="1269" y="10160"/>
                  </a:lnTo>
                  <a:lnTo>
                    <a:pt x="0" y="12700"/>
                  </a:lnTo>
                  <a:lnTo>
                    <a:pt x="1269" y="13970"/>
                  </a:lnTo>
                  <a:lnTo>
                    <a:pt x="5080" y="15240"/>
                  </a:lnTo>
                  <a:lnTo>
                    <a:pt x="7620" y="16510"/>
                  </a:lnTo>
                  <a:lnTo>
                    <a:pt x="8890" y="15240"/>
                  </a:lnTo>
                  <a:lnTo>
                    <a:pt x="1397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10113010" y="675004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09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6349"/>
                  </a:lnTo>
                </a:path>
                <a:path w="12700" h="16509">
                  <a:moveTo>
                    <a:pt x="8890" y="8889"/>
                  </a:moveTo>
                  <a:lnTo>
                    <a:pt x="7620" y="165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8342629" y="6245859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39">
                  <a:moveTo>
                    <a:pt x="6350" y="15239"/>
                  </a:moveTo>
                  <a:lnTo>
                    <a:pt x="0" y="2539"/>
                  </a:lnTo>
                  <a:lnTo>
                    <a:pt x="5080" y="0"/>
                  </a:lnTo>
                  <a:lnTo>
                    <a:pt x="6350" y="0"/>
                  </a:lnTo>
                  <a:lnTo>
                    <a:pt x="8890" y="1269"/>
                  </a:lnTo>
                  <a:lnTo>
                    <a:pt x="8890" y="2539"/>
                  </a:lnTo>
                  <a:lnTo>
                    <a:pt x="8890" y="5079"/>
                  </a:lnTo>
                  <a:lnTo>
                    <a:pt x="7620" y="634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8357870" y="6244589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90" h="3810">
                  <a:moveTo>
                    <a:pt x="0" y="3810"/>
                  </a:moveTo>
                  <a:lnTo>
                    <a:pt x="889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8368029" y="6234429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5079" y="13970"/>
                  </a:moveTo>
                  <a:lnTo>
                    <a:pt x="0" y="2540"/>
                  </a:lnTo>
                  <a:lnTo>
                    <a:pt x="5079" y="0"/>
                  </a:lnTo>
                  <a:lnTo>
                    <a:pt x="6349" y="0"/>
                  </a:lnTo>
                  <a:lnTo>
                    <a:pt x="7619" y="1270"/>
                  </a:lnTo>
                  <a:lnTo>
                    <a:pt x="8889" y="1270"/>
                  </a:lnTo>
                  <a:lnTo>
                    <a:pt x="8889" y="3810"/>
                  </a:lnTo>
                  <a:lnTo>
                    <a:pt x="7619" y="5080"/>
                  </a:lnTo>
                  <a:lnTo>
                    <a:pt x="2539" y="7620"/>
                  </a:lnTo>
                </a:path>
                <a:path w="12700" h="13970">
                  <a:moveTo>
                    <a:pt x="7619" y="5080"/>
                  </a:moveTo>
                  <a:lnTo>
                    <a:pt x="10159" y="5080"/>
                  </a:lnTo>
                  <a:lnTo>
                    <a:pt x="11429" y="6350"/>
                  </a:lnTo>
                  <a:lnTo>
                    <a:pt x="12699" y="7620"/>
                  </a:lnTo>
                  <a:lnTo>
                    <a:pt x="12699" y="10160"/>
                  </a:lnTo>
                </a:path>
                <a:path w="12700" h="13970">
                  <a:moveTo>
                    <a:pt x="5079" y="13970"/>
                  </a:moveTo>
                  <a:lnTo>
                    <a:pt x="11429" y="11430"/>
                  </a:lnTo>
                </a:path>
                <a:path w="12700" h="13970">
                  <a:moveTo>
                    <a:pt x="12699" y="10160"/>
                  </a:moveTo>
                  <a:lnTo>
                    <a:pt x="1142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8379460" y="622680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0" y="3810"/>
                  </a:moveTo>
                  <a:lnTo>
                    <a:pt x="5080" y="13970"/>
                  </a:lnTo>
                  <a:lnTo>
                    <a:pt x="6350" y="15240"/>
                  </a:lnTo>
                  <a:lnTo>
                    <a:pt x="8890" y="15240"/>
                  </a:lnTo>
                  <a:lnTo>
                    <a:pt x="12700" y="12700"/>
                  </a:lnTo>
                  <a:lnTo>
                    <a:pt x="13970" y="11430"/>
                  </a:lnTo>
                  <a:lnTo>
                    <a:pt x="13970" y="8890"/>
                  </a:lnTo>
                  <a:lnTo>
                    <a:pt x="889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8392160" y="622172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6350" y="15239"/>
                  </a:moveTo>
                  <a:lnTo>
                    <a:pt x="0" y="2539"/>
                  </a:lnTo>
                  <a:lnTo>
                    <a:pt x="5080" y="0"/>
                  </a:lnTo>
                  <a:lnTo>
                    <a:pt x="7620" y="0"/>
                  </a:lnTo>
                  <a:lnTo>
                    <a:pt x="8890" y="1269"/>
                  </a:lnTo>
                  <a:lnTo>
                    <a:pt x="10160" y="2539"/>
                  </a:lnTo>
                  <a:lnTo>
                    <a:pt x="10160" y="5079"/>
                  </a:lnTo>
                  <a:lnTo>
                    <a:pt x="8890" y="6349"/>
                  </a:lnTo>
                  <a:lnTo>
                    <a:pt x="3810" y="8889"/>
                  </a:lnTo>
                </a:path>
                <a:path w="13970" h="15239">
                  <a:moveTo>
                    <a:pt x="8890" y="6349"/>
                  </a:moveTo>
                  <a:lnTo>
                    <a:pt x="1397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11756389" y="456565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7620" y="11429"/>
                  </a:moveTo>
                  <a:lnTo>
                    <a:pt x="11430" y="10159"/>
                  </a:lnTo>
                  <a:lnTo>
                    <a:pt x="12700" y="8889"/>
                  </a:lnTo>
                  <a:lnTo>
                    <a:pt x="12700" y="7619"/>
                  </a:lnTo>
                  <a:lnTo>
                    <a:pt x="12700" y="6349"/>
                  </a:lnTo>
                  <a:lnTo>
                    <a:pt x="12700" y="3809"/>
                  </a:lnTo>
                </a:path>
                <a:path w="12700" h="11429">
                  <a:moveTo>
                    <a:pt x="5080" y="6349"/>
                  </a:moveTo>
                  <a:lnTo>
                    <a:pt x="3810" y="8889"/>
                  </a:lnTo>
                  <a:lnTo>
                    <a:pt x="1270" y="761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2700" y="380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11621770" y="481075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0159" y="10160"/>
                  </a:moveTo>
                  <a:lnTo>
                    <a:pt x="12699" y="10160"/>
                  </a:lnTo>
                  <a:lnTo>
                    <a:pt x="13969" y="8890"/>
                  </a:lnTo>
                  <a:lnTo>
                    <a:pt x="13969" y="7620"/>
                  </a:lnTo>
                  <a:lnTo>
                    <a:pt x="13969" y="6350"/>
                  </a:lnTo>
                  <a:lnTo>
                    <a:pt x="12699" y="2540"/>
                  </a:lnTo>
                </a:path>
                <a:path w="13970" h="10160">
                  <a:moveTo>
                    <a:pt x="5079" y="6350"/>
                  </a:moveTo>
                  <a:lnTo>
                    <a:pt x="5079" y="8890"/>
                  </a:lnTo>
                  <a:lnTo>
                    <a:pt x="2539" y="7620"/>
                  </a:lnTo>
                  <a:lnTo>
                    <a:pt x="0" y="5080"/>
                  </a:lnTo>
                  <a:lnTo>
                    <a:pt x="1269" y="2540"/>
                  </a:lnTo>
                  <a:lnTo>
                    <a:pt x="2539" y="0"/>
                  </a:lnTo>
                  <a:lnTo>
                    <a:pt x="5079" y="0"/>
                  </a:lnTo>
                </a:path>
                <a:path w="13970" h="10160">
                  <a:moveTo>
                    <a:pt x="5079" y="0"/>
                  </a:moveTo>
                  <a:lnTo>
                    <a:pt x="7619" y="0"/>
                  </a:lnTo>
                  <a:lnTo>
                    <a:pt x="10159" y="1270"/>
                  </a:lnTo>
                  <a:lnTo>
                    <a:pt x="12699" y="254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11492229" y="55143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11429" y="5079"/>
                  </a:moveTo>
                  <a:lnTo>
                    <a:pt x="10159" y="2539"/>
                  </a:lnTo>
                  <a:lnTo>
                    <a:pt x="8889" y="1269"/>
                  </a:lnTo>
                  <a:lnTo>
                    <a:pt x="8889" y="0"/>
                  </a:lnTo>
                  <a:lnTo>
                    <a:pt x="6349" y="0"/>
                  </a:lnTo>
                  <a:lnTo>
                    <a:pt x="3809" y="1269"/>
                  </a:lnTo>
                </a:path>
                <a:path w="11429" h="13970">
                  <a:moveTo>
                    <a:pt x="6349" y="8889"/>
                  </a:moveTo>
                  <a:lnTo>
                    <a:pt x="8889" y="10159"/>
                  </a:lnTo>
                  <a:lnTo>
                    <a:pt x="7619" y="12699"/>
                  </a:lnTo>
                  <a:lnTo>
                    <a:pt x="5079" y="13969"/>
                  </a:lnTo>
                  <a:lnTo>
                    <a:pt x="2539" y="12699"/>
                  </a:lnTo>
                  <a:lnTo>
                    <a:pt x="1269" y="12699"/>
                  </a:lnTo>
                  <a:lnTo>
                    <a:pt x="0" y="11429"/>
                  </a:lnTo>
                  <a:lnTo>
                    <a:pt x="0" y="8889"/>
                  </a:lnTo>
                </a:path>
                <a:path w="11429" h="13970">
                  <a:moveTo>
                    <a:pt x="0" y="8889"/>
                  </a:moveTo>
                  <a:lnTo>
                    <a:pt x="1269" y="6349"/>
                  </a:lnTo>
                  <a:lnTo>
                    <a:pt x="2539" y="3809"/>
                  </a:lnTo>
                  <a:lnTo>
                    <a:pt x="3809" y="126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11482070" y="591820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7620" y="11429"/>
                  </a:moveTo>
                  <a:lnTo>
                    <a:pt x="11430" y="11429"/>
                  </a:lnTo>
                  <a:lnTo>
                    <a:pt x="12700" y="10159"/>
                  </a:lnTo>
                  <a:lnTo>
                    <a:pt x="12700" y="8889"/>
                  </a:lnTo>
                  <a:lnTo>
                    <a:pt x="13970" y="7619"/>
                  </a:lnTo>
                  <a:lnTo>
                    <a:pt x="12700" y="5079"/>
                  </a:lnTo>
                </a:path>
                <a:path w="13970" h="11429">
                  <a:moveTo>
                    <a:pt x="5080" y="6349"/>
                  </a:moveTo>
                  <a:lnTo>
                    <a:pt x="3810" y="8889"/>
                  </a:lnTo>
                  <a:lnTo>
                    <a:pt x="1270" y="761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6350" y="0"/>
                  </a:lnTo>
                </a:path>
                <a:path w="13970" h="11429">
                  <a:moveTo>
                    <a:pt x="6350" y="0"/>
                  </a:moveTo>
                  <a:lnTo>
                    <a:pt x="8890" y="1269"/>
                  </a:lnTo>
                  <a:lnTo>
                    <a:pt x="10160" y="2539"/>
                  </a:lnTo>
                  <a:lnTo>
                    <a:pt x="12700" y="507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11333479" y="58470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3124200" y="991742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5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3172460" y="981202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59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10159"/>
                  </a:lnTo>
                  <a:lnTo>
                    <a:pt x="0" y="10159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5266689" y="79082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3809"/>
                  </a:moveTo>
                  <a:lnTo>
                    <a:pt x="13970" y="2539"/>
                  </a:lnTo>
                  <a:lnTo>
                    <a:pt x="11430" y="1269"/>
                  </a:lnTo>
                </a:path>
                <a:path w="13970" h="10159">
                  <a:moveTo>
                    <a:pt x="13970" y="3809"/>
                  </a:moveTo>
                  <a:lnTo>
                    <a:pt x="13970" y="5079"/>
                  </a:lnTo>
                  <a:lnTo>
                    <a:pt x="13970" y="7619"/>
                  </a:lnTo>
                  <a:lnTo>
                    <a:pt x="11430" y="8889"/>
                  </a:lnTo>
                </a:path>
                <a:path w="13970" h="10159">
                  <a:moveTo>
                    <a:pt x="381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3810" y="1269"/>
                  </a:lnTo>
                </a:path>
                <a:path w="13970" h="10159">
                  <a:moveTo>
                    <a:pt x="3810" y="1269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1269"/>
                  </a:lnTo>
                </a:path>
                <a:path w="13970" h="10159">
                  <a:moveTo>
                    <a:pt x="11430" y="8889"/>
                  </a:moveTo>
                  <a:lnTo>
                    <a:pt x="8890" y="10159"/>
                  </a:lnTo>
                  <a:lnTo>
                    <a:pt x="6350" y="10159"/>
                  </a:lnTo>
                  <a:lnTo>
                    <a:pt x="381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5266689" y="7922260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90">
                  <a:moveTo>
                    <a:pt x="13970" y="0"/>
                  </a:moveTo>
                  <a:lnTo>
                    <a:pt x="0" y="0"/>
                  </a:lnTo>
                </a:path>
                <a:path w="15239" h="8890">
                  <a:moveTo>
                    <a:pt x="1270" y="8890"/>
                  </a:moveTo>
                  <a:lnTo>
                    <a:pt x="15240" y="8890"/>
                  </a:lnTo>
                </a:path>
                <a:path w="15239" h="8890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5267959" y="79362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11056620" y="75869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4041139" y="79730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4044950" y="548005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4354829" y="830452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5079" y="5080"/>
                  </a:moveTo>
                  <a:lnTo>
                    <a:pt x="6349" y="3810"/>
                  </a:lnTo>
                  <a:lnTo>
                    <a:pt x="6349" y="2540"/>
                  </a:lnTo>
                  <a:lnTo>
                    <a:pt x="6349" y="1270"/>
                  </a:lnTo>
                  <a:lnTo>
                    <a:pt x="5079" y="1270"/>
                  </a:lnTo>
                </a:path>
                <a:path w="6350" h="5079">
                  <a:moveTo>
                    <a:pt x="1269" y="508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1270"/>
                  </a:lnTo>
                </a:path>
                <a:path w="6350" h="5079">
                  <a:moveTo>
                    <a:pt x="1269" y="1270"/>
                  </a:moveTo>
                  <a:lnTo>
                    <a:pt x="2539" y="0"/>
                  </a:lnTo>
                  <a:lnTo>
                    <a:pt x="3809" y="0"/>
                  </a:lnTo>
                  <a:lnTo>
                    <a:pt x="5079" y="127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4354829" y="831214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10"/>
                  </a:moveTo>
                  <a:lnTo>
                    <a:pt x="6350" y="2540"/>
                  </a:lnTo>
                  <a:lnTo>
                    <a:pt x="6350" y="1270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3810" y="0"/>
                  </a:lnTo>
                  <a:lnTo>
                    <a:pt x="2540" y="3810"/>
                  </a:lnTo>
                  <a:lnTo>
                    <a:pt x="1269" y="381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3063239" y="87617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19" h="5079">
                  <a:moveTo>
                    <a:pt x="5080" y="5080"/>
                  </a:moveTo>
                  <a:lnTo>
                    <a:pt x="6350" y="3810"/>
                  </a:lnTo>
                  <a:lnTo>
                    <a:pt x="7620" y="2540"/>
                  </a:lnTo>
                  <a:lnTo>
                    <a:pt x="6350" y="1270"/>
                  </a:lnTo>
                  <a:lnTo>
                    <a:pt x="5080" y="0"/>
                  </a:lnTo>
                </a:path>
                <a:path w="7619" h="5079">
                  <a:moveTo>
                    <a:pt x="1270" y="508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70" y="0"/>
                  </a:lnTo>
                </a:path>
                <a:path w="7619" h="5079">
                  <a:moveTo>
                    <a:pt x="127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508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3063239" y="8769349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19" h="3809">
                  <a:moveTo>
                    <a:pt x="6350" y="3809"/>
                  </a:moveTo>
                  <a:lnTo>
                    <a:pt x="7620" y="2539"/>
                  </a:lnTo>
                  <a:lnTo>
                    <a:pt x="7620" y="1269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3810" y="0"/>
                  </a:lnTo>
                  <a:lnTo>
                    <a:pt x="2540" y="3809"/>
                  </a:lnTo>
                  <a:lnTo>
                    <a:pt x="1269" y="380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0" y="0"/>
                  </a:lnTo>
                  <a:lnTo>
                    <a:pt x="1269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3242310" y="975359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19" h="5079">
                  <a:moveTo>
                    <a:pt x="5080" y="5079"/>
                  </a:moveTo>
                  <a:lnTo>
                    <a:pt x="6350" y="3809"/>
                  </a:lnTo>
                  <a:lnTo>
                    <a:pt x="7620" y="2539"/>
                  </a:lnTo>
                  <a:lnTo>
                    <a:pt x="6350" y="1269"/>
                  </a:lnTo>
                  <a:lnTo>
                    <a:pt x="5080" y="0"/>
                  </a:lnTo>
                </a:path>
                <a:path w="7619" h="5079">
                  <a:moveTo>
                    <a:pt x="1270" y="5079"/>
                  </a:moveTo>
                  <a:lnTo>
                    <a:pt x="0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1270" y="0"/>
                  </a:lnTo>
                </a:path>
                <a:path w="7619" h="5079">
                  <a:moveTo>
                    <a:pt x="127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508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3242310" y="976122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19" h="3809">
                  <a:moveTo>
                    <a:pt x="6350" y="3809"/>
                  </a:moveTo>
                  <a:lnTo>
                    <a:pt x="7620" y="2539"/>
                  </a:lnTo>
                  <a:lnTo>
                    <a:pt x="7620" y="1269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2540" y="3809"/>
                  </a:lnTo>
                  <a:lnTo>
                    <a:pt x="1269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0" y="0"/>
                  </a:lnTo>
                  <a:lnTo>
                    <a:pt x="1269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10265410" y="50190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7620" y="1270"/>
                  </a:moveTo>
                  <a:lnTo>
                    <a:pt x="6350" y="0"/>
                  </a:lnTo>
                  <a:lnTo>
                    <a:pt x="3810" y="1270"/>
                  </a:lnTo>
                </a:path>
                <a:path w="11429" h="13970">
                  <a:moveTo>
                    <a:pt x="7620" y="1270"/>
                  </a:moveTo>
                  <a:lnTo>
                    <a:pt x="8890" y="1270"/>
                  </a:lnTo>
                  <a:lnTo>
                    <a:pt x="10160" y="2540"/>
                  </a:lnTo>
                  <a:lnTo>
                    <a:pt x="11430" y="6350"/>
                  </a:lnTo>
                </a:path>
                <a:path w="11429" h="13970">
                  <a:moveTo>
                    <a:pt x="6350" y="12700"/>
                  </a:moveTo>
                  <a:lnTo>
                    <a:pt x="3810" y="13970"/>
                  </a:lnTo>
                  <a:lnTo>
                    <a:pt x="2540" y="1397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8890"/>
                  </a:lnTo>
                </a:path>
                <a:path w="11429" h="13970">
                  <a:moveTo>
                    <a:pt x="0" y="8890"/>
                  </a:moveTo>
                  <a:lnTo>
                    <a:pt x="0" y="6350"/>
                  </a:lnTo>
                  <a:lnTo>
                    <a:pt x="1270" y="3810"/>
                  </a:lnTo>
                  <a:lnTo>
                    <a:pt x="3810" y="1270"/>
                  </a:lnTo>
                </a:path>
                <a:path w="11429" h="13970">
                  <a:moveTo>
                    <a:pt x="11430" y="6350"/>
                  </a:moveTo>
                  <a:lnTo>
                    <a:pt x="10160" y="8890"/>
                  </a:lnTo>
                  <a:lnTo>
                    <a:pt x="8890" y="11430"/>
                  </a:lnTo>
                  <a:lnTo>
                    <a:pt x="635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10275570" y="502538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6350" y="0"/>
                  </a:moveTo>
                  <a:lnTo>
                    <a:pt x="0" y="11430"/>
                  </a:lnTo>
                </a:path>
                <a:path w="13970" h="15239">
                  <a:moveTo>
                    <a:pt x="6350" y="15240"/>
                  </a:moveTo>
                  <a:lnTo>
                    <a:pt x="13970" y="3810"/>
                  </a:lnTo>
                </a:path>
                <a:path w="13970" h="15239">
                  <a:moveTo>
                    <a:pt x="10160" y="10160"/>
                  </a:moveTo>
                  <a:lnTo>
                    <a:pt x="254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10286999" y="503173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762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2700" y="889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10505439" y="516127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1270"/>
                  </a:moveTo>
                  <a:lnTo>
                    <a:pt x="6350" y="0"/>
                  </a:lnTo>
                  <a:lnTo>
                    <a:pt x="3810" y="1270"/>
                  </a:lnTo>
                </a:path>
                <a:path w="11429" h="13970">
                  <a:moveTo>
                    <a:pt x="8890" y="1270"/>
                  </a:moveTo>
                  <a:lnTo>
                    <a:pt x="10160" y="3810"/>
                  </a:lnTo>
                  <a:lnTo>
                    <a:pt x="11430" y="6350"/>
                  </a:lnTo>
                </a:path>
                <a:path w="11429" h="13970">
                  <a:moveTo>
                    <a:pt x="6350" y="12700"/>
                  </a:moveTo>
                  <a:lnTo>
                    <a:pt x="3810" y="13970"/>
                  </a:lnTo>
                  <a:lnTo>
                    <a:pt x="2540" y="1397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8890"/>
                  </a:lnTo>
                </a:path>
                <a:path w="11429" h="13970">
                  <a:moveTo>
                    <a:pt x="0" y="8890"/>
                  </a:moveTo>
                  <a:lnTo>
                    <a:pt x="1270" y="6350"/>
                  </a:lnTo>
                  <a:lnTo>
                    <a:pt x="2540" y="3810"/>
                  </a:lnTo>
                  <a:lnTo>
                    <a:pt x="3810" y="1270"/>
                  </a:lnTo>
                </a:path>
                <a:path w="11429" h="13970">
                  <a:moveTo>
                    <a:pt x="11430" y="6350"/>
                  </a:moveTo>
                  <a:lnTo>
                    <a:pt x="10160" y="8890"/>
                  </a:lnTo>
                  <a:lnTo>
                    <a:pt x="8890" y="11430"/>
                  </a:lnTo>
                  <a:lnTo>
                    <a:pt x="635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10515599" y="516762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6350" y="0"/>
                  </a:moveTo>
                  <a:lnTo>
                    <a:pt x="0" y="11430"/>
                  </a:lnTo>
                </a:path>
                <a:path w="13970" h="16510">
                  <a:moveTo>
                    <a:pt x="635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10527029" y="517397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381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889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10745470" y="530478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6350" y="0"/>
                  </a:lnTo>
                  <a:lnTo>
                    <a:pt x="381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381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3810" y="0"/>
                  </a:lnTo>
                </a:path>
                <a:path w="11429" h="1270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10755629" y="530987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1430"/>
                  </a:lnTo>
                </a:path>
                <a:path w="13970" h="16510">
                  <a:moveTo>
                    <a:pt x="635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10767060" y="5316220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381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889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10985499" y="544702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7620" y="0"/>
                  </a:lnTo>
                  <a:lnTo>
                    <a:pt x="381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508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3810" y="0"/>
                  </a:lnTo>
                </a:path>
                <a:path w="11429" h="1270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10995660" y="545210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1430"/>
                  </a:lnTo>
                </a:path>
                <a:path w="13970" h="16510">
                  <a:moveTo>
                    <a:pt x="762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11008360" y="545845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635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4301489" y="97866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8889"/>
                  </a:lnTo>
                  <a:lnTo>
                    <a:pt x="0" y="888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3618229" y="81330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40"/>
                  </a:lnTo>
                </a:path>
                <a:path w="10160" h="13970">
                  <a:moveTo>
                    <a:pt x="8890" y="10160"/>
                  </a:moveTo>
                  <a:lnTo>
                    <a:pt x="7620" y="1270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1270" y="10160"/>
                  </a:lnTo>
                </a:path>
                <a:path w="10160" h="13970">
                  <a:moveTo>
                    <a:pt x="127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70" y="2540"/>
                  </a:lnTo>
                </a:path>
                <a:path w="10160" h="13970">
                  <a:moveTo>
                    <a:pt x="8890" y="2540"/>
                  </a:moveTo>
                  <a:lnTo>
                    <a:pt x="10160" y="5080"/>
                  </a:lnTo>
                  <a:lnTo>
                    <a:pt x="10160" y="7620"/>
                  </a:lnTo>
                  <a:lnTo>
                    <a:pt x="8890" y="1016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3632200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3646169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3897629" y="813181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40"/>
                  </a:lnTo>
                </a:path>
                <a:path w="10160" h="13970">
                  <a:moveTo>
                    <a:pt x="8890" y="11430"/>
                  </a:moveTo>
                  <a:lnTo>
                    <a:pt x="7620" y="1270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5080"/>
                  </a:lnTo>
                  <a:lnTo>
                    <a:pt x="1270" y="2540"/>
                  </a:lnTo>
                </a:path>
                <a:path w="10160" h="13970">
                  <a:moveTo>
                    <a:pt x="8890" y="2540"/>
                  </a:moveTo>
                  <a:lnTo>
                    <a:pt x="10160" y="508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3911600" y="81318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3925569" y="81318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4177029" y="81305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1269"/>
                  </a:lnTo>
                  <a:lnTo>
                    <a:pt x="0" y="253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69"/>
                  </a:lnTo>
                  <a:lnTo>
                    <a:pt x="8890" y="3809"/>
                  </a:lnTo>
                </a:path>
                <a:path w="8889" h="13970">
                  <a:moveTo>
                    <a:pt x="8890" y="11429"/>
                  </a:moveTo>
                  <a:lnTo>
                    <a:pt x="7620" y="1396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0" y="11429"/>
                  </a:lnTo>
                </a:path>
                <a:path w="8889" h="13970">
                  <a:moveTo>
                    <a:pt x="0" y="1142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2539"/>
                  </a:lnTo>
                </a:path>
                <a:path w="8889" h="13970">
                  <a:moveTo>
                    <a:pt x="8890" y="3809"/>
                  </a:moveTo>
                  <a:lnTo>
                    <a:pt x="8890" y="6349"/>
                  </a:lnTo>
                  <a:lnTo>
                    <a:pt x="8890" y="8889"/>
                  </a:lnTo>
                  <a:lnTo>
                    <a:pt x="889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4191000" y="813053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69"/>
                  </a:lnTo>
                </a:path>
                <a:path w="7620" h="13970">
                  <a:moveTo>
                    <a:pt x="7620" y="13969"/>
                  </a:moveTo>
                  <a:lnTo>
                    <a:pt x="7620" y="0"/>
                  </a:lnTo>
                </a:path>
                <a:path w="7620" h="13970">
                  <a:moveTo>
                    <a:pt x="762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4204969" y="81305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1269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6350" y="761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3117850" y="813434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8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0160" h="13970">
                  <a:moveTo>
                    <a:pt x="5080" y="0"/>
                  </a:moveTo>
                  <a:lnTo>
                    <a:pt x="635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10160" h="13970">
                  <a:moveTo>
                    <a:pt x="8890" y="11430"/>
                  </a:moveTo>
                  <a:lnTo>
                    <a:pt x="7620" y="1397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3810"/>
                  </a:lnTo>
                </a:path>
                <a:path w="10160" h="13970">
                  <a:moveTo>
                    <a:pt x="8890" y="3810"/>
                  </a:moveTo>
                  <a:lnTo>
                    <a:pt x="1016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3131819" y="813434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3145789" y="813434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1269"/>
                  </a:lnTo>
                  <a:lnTo>
                    <a:pt x="8890" y="3809"/>
                  </a:lnTo>
                  <a:lnTo>
                    <a:pt x="8890" y="5079"/>
                  </a:lnTo>
                  <a:lnTo>
                    <a:pt x="7620" y="6349"/>
                  </a:lnTo>
                  <a:lnTo>
                    <a:pt x="6350" y="761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3397250" y="81330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10160" h="13970">
                  <a:moveTo>
                    <a:pt x="8890" y="11430"/>
                  </a:moveTo>
                  <a:lnTo>
                    <a:pt x="762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3810"/>
                  </a:lnTo>
                </a:path>
                <a:path w="10160" h="13970">
                  <a:moveTo>
                    <a:pt x="8890" y="3810"/>
                  </a:moveTo>
                  <a:lnTo>
                    <a:pt x="1016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3411219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3425189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127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3073400" y="81800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13969" y="3809"/>
                  </a:moveTo>
                  <a:lnTo>
                    <a:pt x="13969" y="2539"/>
                  </a:lnTo>
                  <a:lnTo>
                    <a:pt x="11429" y="0"/>
                  </a:lnTo>
                </a:path>
                <a:path w="13969" h="8890">
                  <a:moveTo>
                    <a:pt x="13969" y="3809"/>
                  </a:moveTo>
                  <a:lnTo>
                    <a:pt x="13969" y="5079"/>
                  </a:lnTo>
                  <a:lnTo>
                    <a:pt x="13969" y="7619"/>
                  </a:lnTo>
                  <a:lnTo>
                    <a:pt x="11429" y="8889"/>
                  </a:lnTo>
                </a:path>
                <a:path w="13969" h="8890">
                  <a:moveTo>
                    <a:pt x="2539" y="8889"/>
                  </a:move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39" y="0"/>
                  </a:lnTo>
                </a:path>
                <a:path w="13969" h="8890">
                  <a:moveTo>
                    <a:pt x="2539" y="0"/>
                  </a:moveTo>
                  <a:lnTo>
                    <a:pt x="5079" y="0"/>
                  </a:lnTo>
                  <a:lnTo>
                    <a:pt x="8889" y="0"/>
                  </a:lnTo>
                  <a:lnTo>
                    <a:pt x="11429" y="0"/>
                  </a:lnTo>
                </a:path>
                <a:path w="13969" h="8890">
                  <a:moveTo>
                    <a:pt x="11429" y="8889"/>
                  </a:moveTo>
                  <a:lnTo>
                    <a:pt x="7619" y="8889"/>
                  </a:lnTo>
                  <a:lnTo>
                    <a:pt x="5079" y="888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3073400" y="819403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3969" y="0"/>
                  </a:moveTo>
                  <a:lnTo>
                    <a:pt x="0" y="0"/>
                  </a:lnTo>
                </a:path>
                <a:path w="13969" h="7620">
                  <a:moveTo>
                    <a:pt x="0" y="7619"/>
                  </a:moveTo>
                  <a:lnTo>
                    <a:pt x="13969" y="7619"/>
                  </a:lnTo>
                </a:path>
                <a:path w="13969" h="7620">
                  <a:moveTo>
                    <a:pt x="6349" y="7619"/>
                  </a:moveTo>
                  <a:lnTo>
                    <a:pt x="7619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3073400" y="82080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508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30848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761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1269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761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1269" y="10159"/>
                  </a:lnTo>
                </a:path>
                <a:path w="8889" h="13970">
                  <a:moveTo>
                    <a:pt x="1269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1269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33642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761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0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761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36436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634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0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634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39230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634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0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634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9765029" y="561340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270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270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1430"/>
                  </a:lnTo>
                </a:path>
                <a:path w="13970" h="11429">
                  <a:moveTo>
                    <a:pt x="1269" y="762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1269" y="1270"/>
                  </a:lnTo>
                  <a:lnTo>
                    <a:pt x="2539" y="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0"/>
                  </a:lnTo>
                  <a:lnTo>
                    <a:pt x="10160" y="127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5080" y="10160"/>
                  </a:lnTo>
                  <a:lnTo>
                    <a:pt x="3810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9757410" y="562355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6350"/>
                  </a:moveTo>
                  <a:lnTo>
                    <a:pt x="3809" y="0"/>
                  </a:lnTo>
                </a:path>
                <a:path w="16509" h="13970">
                  <a:moveTo>
                    <a:pt x="0" y="7620"/>
                  </a:moveTo>
                  <a:lnTo>
                    <a:pt x="12699" y="13970"/>
                  </a:lnTo>
                </a:path>
                <a:path w="16509" h="13970">
                  <a:moveTo>
                    <a:pt x="6349" y="10160"/>
                  </a:moveTo>
                  <a:lnTo>
                    <a:pt x="1015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9754870" y="563625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635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9636760" y="586105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2700" y="7620"/>
                  </a:moveTo>
                  <a:lnTo>
                    <a:pt x="12700" y="6350"/>
                  </a:lnTo>
                  <a:lnTo>
                    <a:pt x="11430" y="3810"/>
                  </a:lnTo>
                </a:path>
                <a:path w="12700" h="11429">
                  <a:moveTo>
                    <a:pt x="1270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7620" y="11430"/>
                  </a:lnTo>
                </a:path>
                <a:path w="12700" h="11429">
                  <a:moveTo>
                    <a:pt x="1269" y="7620"/>
                  </a:moveTo>
                  <a:lnTo>
                    <a:pt x="0" y="508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1270"/>
                  </a:lnTo>
                  <a:lnTo>
                    <a:pt x="8890" y="2540"/>
                  </a:lnTo>
                  <a:lnTo>
                    <a:pt x="11430" y="3810"/>
                  </a:lnTo>
                </a:path>
                <a:path w="12700" h="11429">
                  <a:moveTo>
                    <a:pt x="7620" y="11430"/>
                  </a:moveTo>
                  <a:lnTo>
                    <a:pt x="5080" y="10160"/>
                  </a:lnTo>
                  <a:lnTo>
                    <a:pt x="2539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9629139" y="587120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6350"/>
                  </a:moveTo>
                  <a:lnTo>
                    <a:pt x="3809" y="0"/>
                  </a:lnTo>
                </a:path>
                <a:path w="16509" h="13970">
                  <a:moveTo>
                    <a:pt x="0" y="7620"/>
                  </a:moveTo>
                  <a:lnTo>
                    <a:pt x="12699" y="13970"/>
                  </a:lnTo>
                </a:path>
                <a:path w="16509" h="13970">
                  <a:moveTo>
                    <a:pt x="6349" y="10160"/>
                  </a:moveTo>
                  <a:lnTo>
                    <a:pt x="1015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9626599" y="588390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0" y="0"/>
                  </a:moveTo>
                  <a:lnTo>
                    <a:pt x="11430" y="6350"/>
                  </a:lnTo>
                  <a:lnTo>
                    <a:pt x="8890" y="11430"/>
                  </a:lnTo>
                  <a:lnTo>
                    <a:pt x="7620" y="12700"/>
                  </a:lnTo>
                  <a:lnTo>
                    <a:pt x="5080" y="12700"/>
                  </a:lnTo>
                  <a:lnTo>
                    <a:pt x="3810" y="12700"/>
                  </a:lnTo>
                  <a:lnTo>
                    <a:pt x="2540" y="10160"/>
                  </a:lnTo>
                  <a:lnTo>
                    <a:pt x="3810" y="8890"/>
                  </a:lnTo>
                  <a:lnTo>
                    <a:pt x="635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10087610" y="639952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10"/>
                  </a:lnTo>
                  <a:lnTo>
                    <a:pt x="12700" y="6350"/>
                  </a:lnTo>
                  <a:lnTo>
                    <a:pt x="11430" y="762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10102849" y="64122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10111739" y="641222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0" y="12700"/>
                  </a:moveTo>
                  <a:lnTo>
                    <a:pt x="635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8890" y="8890"/>
                  </a:lnTo>
                  <a:lnTo>
                    <a:pt x="3810" y="6350"/>
                  </a:lnTo>
                </a:path>
                <a:path w="12700" h="16510">
                  <a:moveTo>
                    <a:pt x="8890" y="8890"/>
                  </a:moveTo>
                  <a:lnTo>
                    <a:pt x="10160" y="11430"/>
                  </a:lnTo>
                  <a:lnTo>
                    <a:pt x="10160" y="12700"/>
                  </a:lnTo>
                  <a:lnTo>
                    <a:pt x="8890" y="13970"/>
                  </a:lnTo>
                  <a:lnTo>
                    <a:pt x="7620" y="15240"/>
                  </a:lnTo>
                </a:path>
                <a:path w="12700" h="16510">
                  <a:moveTo>
                    <a:pt x="0" y="12700"/>
                  </a:moveTo>
                  <a:lnTo>
                    <a:pt x="6350" y="16510"/>
                  </a:lnTo>
                </a:path>
                <a:path w="12700" h="16510">
                  <a:moveTo>
                    <a:pt x="7620" y="15240"/>
                  </a:moveTo>
                  <a:lnTo>
                    <a:pt x="6350" y="165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10125710" y="6419850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5079" y="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1269" y="12700"/>
                  </a:lnTo>
                  <a:lnTo>
                    <a:pt x="3809" y="15240"/>
                  </a:lnTo>
                  <a:lnTo>
                    <a:pt x="6349" y="15240"/>
                  </a:lnTo>
                  <a:lnTo>
                    <a:pt x="7619" y="13970"/>
                  </a:lnTo>
                  <a:lnTo>
                    <a:pt x="1269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10137139" y="6426200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1430" y="7619"/>
                  </a:lnTo>
                  <a:lnTo>
                    <a:pt x="10160" y="8889"/>
                  </a:lnTo>
                  <a:lnTo>
                    <a:pt x="7620" y="8889"/>
                  </a:lnTo>
                  <a:lnTo>
                    <a:pt x="2540" y="5079"/>
                  </a:lnTo>
                </a:path>
                <a:path w="12700" h="16510">
                  <a:moveTo>
                    <a:pt x="7620" y="8889"/>
                  </a:moveTo>
                  <a:lnTo>
                    <a:pt x="7620" y="165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10328910" y="653922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10344149" y="65519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10353039" y="655319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40">
                  <a:moveTo>
                    <a:pt x="0" y="12700"/>
                  </a:moveTo>
                  <a:lnTo>
                    <a:pt x="635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143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3810" y="6350"/>
                  </a:lnTo>
                </a:path>
                <a:path w="12700" h="15240">
                  <a:moveTo>
                    <a:pt x="8890" y="8890"/>
                  </a:moveTo>
                  <a:lnTo>
                    <a:pt x="10160" y="11430"/>
                  </a:lnTo>
                  <a:lnTo>
                    <a:pt x="8890" y="12700"/>
                  </a:lnTo>
                  <a:lnTo>
                    <a:pt x="8890" y="13970"/>
                  </a:lnTo>
                  <a:lnTo>
                    <a:pt x="7620" y="15240"/>
                  </a:lnTo>
                </a:path>
                <a:path w="12700" h="15240">
                  <a:moveTo>
                    <a:pt x="0" y="12700"/>
                  </a:moveTo>
                  <a:lnTo>
                    <a:pt x="5080" y="15240"/>
                  </a:lnTo>
                </a:path>
                <a:path w="12700" h="15240">
                  <a:moveTo>
                    <a:pt x="7620" y="15240"/>
                  </a:moveTo>
                  <a:lnTo>
                    <a:pt x="5080" y="152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10365739" y="6560820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6350" y="0"/>
                  </a:moveTo>
                  <a:lnTo>
                    <a:pt x="0" y="10160"/>
                  </a:lnTo>
                  <a:lnTo>
                    <a:pt x="0" y="11430"/>
                  </a:lnTo>
                  <a:lnTo>
                    <a:pt x="1269" y="13970"/>
                  </a:lnTo>
                  <a:lnTo>
                    <a:pt x="3810" y="15240"/>
                  </a:lnTo>
                  <a:lnTo>
                    <a:pt x="6350" y="15240"/>
                  </a:lnTo>
                  <a:lnTo>
                    <a:pt x="7620" y="13970"/>
                  </a:lnTo>
                  <a:lnTo>
                    <a:pt x="13970" y="508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10375899" y="656843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09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3809"/>
                  </a:lnTo>
                  <a:lnTo>
                    <a:pt x="13970" y="761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6349"/>
                  </a:lnTo>
                </a:path>
                <a:path w="13970" h="16509">
                  <a:moveTo>
                    <a:pt x="8890" y="8889"/>
                  </a:moveTo>
                  <a:lnTo>
                    <a:pt x="7620" y="165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10351770" y="577342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8890" y="12700"/>
                  </a:moveTo>
                  <a:lnTo>
                    <a:pt x="12700" y="6350"/>
                  </a:lnTo>
                  <a:lnTo>
                    <a:pt x="0" y="0"/>
                  </a:lnTo>
                </a:path>
                <a:path w="12700" h="12700">
                  <a:moveTo>
                    <a:pt x="6350" y="2539"/>
                  </a:moveTo>
                  <a:lnTo>
                    <a:pt x="3810" y="762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10345420" y="5784850"/>
              <a:ext cx="7620" cy="15240"/>
            </a:xfrm>
            <a:custGeom>
              <a:avLst/>
              <a:gdLst/>
              <a:ahLst/>
              <a:cxnLst/>
              <a:rect l="l" t="t" r="r" b="b"/>
              <a:pathLst>
                <a:path w="7620" h="15239">
                  <a:moveTo>
                    <a:pt x="0" y="0"/>
                  </a:moveTo>
                  <a:lnTo>
                    <a:pt x="7620" y="1524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10335260" y="579882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8889"/>
                  </a:moveTo>
                  <a:lnTo>
                    <a:pt x="13970" y="7619"/>
                  </a:lnTo>
                  <a:lnTo>
                    <a:pt x="12700" y="3809"/>
                  </a:lnTo>
                </a:path>
                <a:path w="13970" h="11429">
                  <a:moveTo>
                    <a:pt x="13970" y="8889"/>
                  </a:moveTo>
                  <a:lnTo>
                    <a:pt x="12700" y="10159"/>
                  </a:lnTo>
                  <a:lnTo>
                    <a:pt x="11430" y="11429"/>
                  </a:lnTo>
                  <a:lnTo>
                    <a:pt x="8890" y="11429"/>
                  </a:lnTo>
                </a:path>
                <a:path w="13970" h="11429">
                  <a:moveTo>
                    <a:pt x="1270" y="7619"/>
                  </a:moveTo>
                  <a:lnTo>
                    <a:pt x="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1269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2700" y="3809"/>
                  </a:lnTo>
                </a:path>
                <a:path w="13970" h="11429">
                  <a:moveTo>
                    <a:pt x="8890" y="11429"/>
                  </a:moveTo>
                  <a:lnTo>
                    <a:pt x="6350" y="10159"/>
                  </a:lnTo>
                  <a:lnTo>
                    <a:pt x="3810" y="8889"/>
                  </a:lnTo>
                  <a:lnTo>
                    <a:pt x="1270" y="7619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10330179" y="5819139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79" h="8889">
                  <a:moveTo>
                    <a:pt x="5079" y="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10318749" y="582802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3809" y="0"/>
                  </a:moveTo>
                  <a:lnTo>
                    <a:pt x="15239" y="6350"/>
                  </a:lnTo>
                  <a:lnTo>
                    <a:pt x="12699" y="11430"/>
                  </a:lnTo>
                  <a:lnTo>
                    <a:pt x="11429" y="12700"/>
                  </a:lnTo>
                  <a:lnTo>
                    <a:pt x="8889" y="12700"/>
                  </a:lnTo>
                  <a:lnTo>
                    <a:pt x="7619" y="11430"/>
                  </a:lnTo>
                  <a:lnTo>
                    <a:pt x="7619" y="8890"/>
                  </a:lnTo>
                  <a:lnTo>
                    <a:pt x="10159" y="3810"/>
                  </a:lnTo>
                </a:path>
                <a:path w="15240" h="12700">
                  <a:moveTo>
                    <a:pt x="7619" y="8890"/>
                  </a:moveTo>
                  <a:lnTo>
                    <a:pt x="5079" y="10160"/>
                  </a:lnTo>
                  <a:lnTo>
                    <a:pt x="3809" y="10160"/>
                  </a:lnTo>
                  <a:lnTo>
                    <a:pt x="1269" y="8890"/>
                  </a:lnTo>
                  <a:lnTo>
                    <a:pt x="0" y="7620"/>
                  </a:lnTo>
                </a:path>
                <a:path w="15240" h="12700">
                  <a:moveTo>
                    <a:pt x="3809" y="0"/>
                  </a:moveTo>
                  <a:lnTo>
                    <a:pt x="0" y="6350"/>
                  </a:lnTo>
                </a:path>
                <a:path w="15240" h="12700">
                  <a:moveTo>
                    <a:pt x="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10312399" y="5842000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5079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69"/>
                  </a:lnTo>
                  <a:lnTo>
                    <a:pt x="0" y="3809"/>
                  </a:lnTo>
                  <a:lnTo>
                    <a:pt x="0" y="6349"/>
                  </a:lnTo>
                  <a:lnTo>
                    <a:pt x="1270" y="7619"/>
                  </a:lnTo>
                  <a:lnTo>
                    <a:pt x="11430" y="12699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10304779" y="585342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3809" y="0"/>
                  </a:moveTo>
                  <a:lnTo>
                    <a:pt x="16509" y="6350"/>
                  </a:lnTo>
                  <a:lnTo>
                    <a:pt x="13969" y="11430"/>
                  </a:lnTo>
                  <a:lnTo>
                    <a:pt x="12699" y="12700"/>
                  </a:lnTo>
                  <a:lnTo>
                    <a:pt x="10159" y="12700"/>
                  </a:lnTo>
                  <a:lnTo>
                    <a:pt x="8889" y="11430"/>
                  </a:lnTo>
                  <a:lnTo>
                    <a:pt x="7619" y="10160"/>
                  </a:lnTo>
                  <a:lnTo>
                    <a:pt x="7619" y="7620"/>
                  </a:lnTo>
                  <a:lnTo>
                    <a:pt x="10159" y="2540"/>
                  </a:lnTo>
                </a:path>
                <a:path w="16509" h="12700">
                  <a:moveTo>
                    <a:pt x="7619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10219689" y="6018529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8890" y="13970"/>
                  </a:moveTo>
                  <a:lnTo>
                    <a:pt x="12700" y="7620"/>
                  </a:lnTo>
                  <a:lnTo>
                    <a:pt x="0" y="0"/>
                  </a:lnTo>
                </a:path>
                <a:path w="12700" h="13970">
                  <a:moveTo>
                    <a:pt x="6350" y="3810"/>
                  </a:moveTo>
                  <a:lnTo>
                    <a:pt x="3810" y="889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10213339" y="6031229"/>
              <a:ext cx="7620" cy="15240"/>
            </a:xfrm>
            <a:custGeom>
              <a:avLst/>
              <a:gdLst/>
              <a:ahLst/>
              <a:cxnLst/>
              <a:rect l="l" t="t" r="r" b="b"/>
              <a:pathLst>
                <a:path w="7620" h="15239">
                  <a:moveTo>
                    <a:pt x="0" y="0"/>
                  </a:moveTo>
                  <a:lnTo>
                    <a:pt x="7620" y="1524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10204449" y="604520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2700" y="8889"/>
                  </a:moveTo>
                  <a:lnTo>
                    <a:pt x="12700" y="6349"/>
                  </a:lnTo>
                  <a:lnTo>
                    <a:pt x="11430" y="3809"/>
                  </a:lnTo>
                </a:path>
                <a:path w="12700" h="11429">
                  <a:moveTo>
                    <a:pt x="12700" y="8889"/>
                  </a:moveTo>
                  <a:lnTo>
                    <a:pt x="12700" y="10159"/>
                  </a:lnTo>
                  <a:lnTo>
                    <a:pt x="11430" y="11429"/>
                  </a:lnTo>
                  <a:lnTo>
                    <a:pt x="7620" y="11429"/>
                  </a:lnTo>
                </a:path>
                <a:path w="12700" h="11429">
                  <a:moveTo>
                    <a:pt x="1269" y="7619"/>
                  </a:moveTo>
                  <a:lnTo>
                    <a:pt x="0" y="5079"/>
                  </a:lnTo>
                  <a:lnTo>
                    <a:pt x="0" y="2539"/>
                  </a:lnTo>
                  <a:lnTo>
                    <a:pt x="1269" y="2539"/>
                  </a:lnTo>
                  <a:lnTo>
                    <a:pt x="1269" y="1269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1430" y="3809"/>
                  </a:lnTo>
                </a:path>
                <a:path w="12700" h="11429">
                  <a:moveTo>
                    <a:pt x="7620" y="11429"/>
                  </a:moveTo>
                  <a:lnTo>
                    <a:pt x="5080" y="10159"/>
                  </a:lnTo>
                  <a:lnTo>
                    <a:pt x="2539" y="8889"/>
                  </a:lnTo>
                  <a:lnTo>
                    <a:pt x="1269" y="7619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10199370" y="60655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09" h="7620">
                  <a:moveTo>
                    <a:pt x="3809" y="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10187939" y="607440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2540" y="0"/>
                  </a:moveTo>
                  <a:lnTo>
                    <a:pt x="15240" y="6350"/>
                  </a:lnTo>
                  <a:lnTo>
                    <a:pt x="12700" y="11430"/>
                  </a:lnTo>
                  <a:lnTo>
                    <a:pt x="10160" y="12700"/>
                  </a:lnTo>
                  <a:lnTo>
                    <a:pt x="8890" y="12700"/>
                  </a:lnTo>
                  <a:lnTo>
                    <a:pt x="7620" y="12700"/>
                  </a:lnTo>
                  <a:lnTo>
                    <a:pt x="6350" y="11430"/>
                  </a:lnTo>
                  <a:lnTo>
                    <a:pt x="6350" y="8890"/>
                  </a:lnTo>
                  <a:lnTo>
                    <a:pt x="8890" y="3810"/>
                  </a:lnTo>
                </a:path>
                <a:path w="15240" h="12700">
                  <a:moveTo>
                    <a:pt x="6350" y="8890"/>
                  </a:moveTo>
                  <a:lnTo>
                    <a:pt x="3810" y="10160"/>
                  </a:lnTo>
                  <a:lnTo>
                    <a:pt x="2540" y="10160"/>
                  </a:lnTo>
                  <a:lnTo>
                    <a:pt x="1270" y="8890"/>
                  </a:lnTo>
                  <a:lnTo>
                    <a:pt x="0" y="7620"/>
                  </a:lnTo>
                </a:path>
                <a:path w="15240" h="12700">
                  <a:moveTo>
                    <a:pt x="2540" y="0"/>
                  </a:moveTo>
                  <a:lnTo>
                    <a:pt x="0" y="6350"/>
                  </a:lnTo>
                </a:path>
                <a:path w="15240" h="12700">
                  <a:moveTo>
                    <a:pt x="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10180320" y="608710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6350"/>
                  </a:moveTo>
                  <a:lnTo>
                    <a:pt x="6349" y="1269"/>
                  </a:lnTo>
                  <a:lnTo>
                    <a:pt x="3809" y="0"/>
                  </a:lnTo>
                  <a:lnTo>
                    <a:pt x="2539" y="2540"/>
                  </a:lnTo>
                  <a:lnTo>
                    <a:pt x="0" y="5080"/>
                  </a:lnTo>
                  <a:lnTo>
                    <a:pt x="0" y="7620"/>
                  </a:lnTo>
                  <a:lnTo>
                    <a:pt x="1269" y="8890"/>
                  </a:lnTo>
                  <a:lnTo>
                    <a:pt x="11429" y="1397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10172699" y="609853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5079" y="0"/>
                  </a:moveTo>
                  <a:lnTo>
                    <a:pt x="16509" y="7620"/>
                  </a:lnTo>
                  <a:lnTo>
                    <a:pt x="13969" y="12700"/>
                  </a:lnTo>
                  <a:lnTo>
                    <a:pt x="12699" y="13970"/>
                  </a:lnTo>
                  <a:lnTo>
                    <a:pt x="10159" y="13970"/>
                  </a:lnTo>
                  <a:lnTo>
                    <a:pt x="8889" y="12700"/>
                  </a:lnTo>
                  <a:lnTo>
                    <a:pt x="7619" y="10160"/>
                  </a:lnTo>
                  <a:lnTo>
                    <a:pt x="7619" y="8890"/>
                  </a:lnTo>
                  <a:lnTo>
                    <a:pt x="11429" y="3810"/>
                  </a:lnTo>
                </a:path>
                <a:path w="16509" h="13970">
                  <a:moveTo>
                    <a:pt x="7619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5295900" y="788669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80"/>
                  </a:moveTo>
                  <a:lnTo>
                    <a:pt x="16510" y="2540"/>
                  </a:lnTo>
                  <a:lnTo>
                    <a:pt x="13970" y="1270"/>
                  </a:lnTo>
                </a:path>
                <a:path w="16510" h="11429">
                  <a:moveTo>
                    <a:pt x="16510" y="5080"/>
                  </a:moveTo>
                  <a:lnTo>
                    <a:pt x="16510" y="6350"/>
                  </a:lnTo>
                  <a:lnTo>
                    <a:pt x="16510" y="8890"/>
                  </a:lnTo>
                  <a:lnTo>
                    <a:pt x="12700" y="11430"/>
                  </a:lnTo>
                </a:path>
                <a:path w="16510" h="11429">
                  <a:moveTo>
                    <a:pt x="3810" y="11430"/>
                  </a:moveTo>
                  <a:lnTo>
                    <a:pt x="127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3810" y="1270"/>
                  </a:lnTo>
                </a:path>
                <a:path w="16510" h="11429">
                  <a:moveTo>
                    <a:pt x="3810" y="127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1270"/>
                  </a:lnTo>
                </a:path>
                <a:path w="16510" h="11429">
                  <a:moveTo>
                    <a:pt x="12700" y="11430"/>
                  </a:moveTo>
                  <a:lnTo>
                    <a:pt x="10160" y="11430"/>
                  </a:lnTo>
                  <a:lnTo>
                    <a:pt x="6350" y="11430"/>
                  </a:lnTo>
                  <a:lnTo>
                    <a:pt x="38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5295900" y="790321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60"/>
                  </a:moveTo>
                  <a:lnTo>
                    <a:pt x="16510" y="10160"/>
                  </a:lnTo>
                </a:path>
                <a:path w="16510" h="10159">
                  <a:moveTo>
                    <a:pt x="8890" y="10160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5295900" y="792098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3810" y="0"/>
                  </a:lnTo>
                  <a:lnTo>
                    <a:pt x="1270" y="0"/>
                  </a:lnTo>
                  <a:lnTo>
                    <a:pt x="0" y="2539"/>
                  </a:lnTo>
                  <a:lnTo>
                    <a:pt x="0" y="7619"/>
                  </a:lnTo>
                  <a:lnTo>
                    <a:pt x="1270" y="8889"/>
                  </a:lnTo>
                  <a:lnTo>
                    <a:pt x="3810" y="10159"/>
                  </a:lnTo>
                  <a:lnTo>
                    <a:pt x="165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3125469" y="8133079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30" h="17779">
                  <a:moveTo>
                    <a:pt x="508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1430" h="17779">
                  <a:moveTo>
                    <a:pt x="5080" y="0"/>
                  </a:moveTo>
                  <a:lnTo>
                    <a:pt x="6350" y="0"/>
                  </a:lnTo>
                  <a:lnTo>
                    <a:pt x="8890" y="1270"/>
                  </a:lnTo>
                  <a:lnTo>
                    <a:pt x="11430" y="3810"/>
                  </a:lnTo>
                </a:path>
                <a:path w="11430" h="17779">
                  <a:moveTo>
                    <a:pt x="11430" y="13970"/>
                  </a:moveTo>
                  <a:lnTo>
                    <a:pt x="8890" y="1651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2540" y="16510"/>
                  </a:lnTo>
                  <a:lnTo>
                    <a:pt x="1270" y="13970"/>
                  </a:lnTo>
                </a:path>
                <a:path w="11430" h="17779">
                  <a:moveTo>
                    <a:pt x="1270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70" y="3810"/>
                  </a:lnTo>
                </a:path>
                <a:path w="11430" h="17779">
                  <a:moveTo>
                    <a:pt x="11430" y="3810"/>
                  </a:moveTo>
                  <a:lnTo>
                    <a:pt x="11430" y="7620"/>
                  </a:lnTo>
                  <a:lnTo>
                    <a:pt x="11430" y="10160"/>
                  </a:lnTo>
                  <a:lnTo>
                    <a:pt x="11430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3141979" y="813307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7780"/>
                  </a:lnTo>
                </a:path>
                <a:path w="10160" h="17779">
                  <a:moveTo>
                    <a:pt x="10160" y="17780"/>
                  </a:moveTo>
                  <a:lnTo>
                    <a:pt x="10160" y="0"/>
                  </a:lnTo>
                </a:path>
                <a:path w="10160" h="1777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3159760" y="813307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3970"/>
                  </a:lnTo>
                  <a:lnTo>
                    <a:pt x="0" y="16510"/>
                  </a:lnTo>
                  <a:lnTo>
                    <a:pt x="2540" y="17780"/>
                  </a:lnTo>
                  <a:lnTo>
                    <a:pt x="7620" y="17780"/>
                  </a:lnTo>
                  <a:lnTo>
                    <a:pt x="10160" y="16510"/>
                  </a:lnTo>
                  <a:lnTo>
                    <a:pt x="10160" y="13970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3460750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70"/>
                  </a:lnTo>
                  <a:lnTo>
                    <a:pt x="1269" y="381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1429" y="3810"/>
                  </a:lnTo>
                </a:path>
                <a:path w="11429" h="16509">
                  <a:moveTo>
                    <a:pt x="11429" y="13970"/>
                  </a:moveTo>
                  <a:lnTo>
                    <a:pt x="8889" y="16510"/>
                  </a:lnTo>
                  <a:lnTo>
                    <a:pt x="6349" y="16510"/>
                  </a:lnTo>
                  <a:lnTo>
                    <a:pt x="5079" y="16510"/>
                  </a:lnTo>
                  <a:lnTo>
                    <a:pt x="2539" y="16510"/>
                  </a:lnTo>
                  <a:lnTo>
                    <a:pt x="1269" y="13970"/>
                  </a:lnTo>
                </a:path>
                <a:path w="11429" h="16509">
                  <a:moveTo>
                    <a:pt x="1269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69" y="3810"/>
                  </a:lnTo>
                </a:path>
                <a:path w="11429" h="16509">
                  <a:moveTo>
                    <a:pt x="1142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142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3477260" y="813307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349376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270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1430" y="1270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379602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0"/>
                  </a:lnTo>
                  <a:lnTo>
                    <a:pt x="0" y="254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0159" y="2540"/>
                  </a:lnTo>
                </a:path>
                <a:path w="11429" h="16509">
                  <a:moveTo>
                    <a:pt x="10159" y="12700"/>
                  </a:moveTo>
                  <a:lnTo>
                    <a:pt x="8889" y="15240"/>
                  </a:lnTo>
                  <a:lnTo>
                    <a:pt x="6349" y="16510"/>
                  </a:lnTo>
                  <a:lnTo>
                    <a:pt x="5079" y="16510"/>
                  </a:lnTo>
                  <a:lnTo>
                    <a:pt x="2539" y="15240"/>
                  </a:lnTo>
                  <a:lnTo>
                    <a:pt x="0" y="12700"/>
                  </a:lnTo>
                </a:path>
                <a:path w="11429" h="16509">
                  <a:moveTo>
                    <a:pt x="0" y="12700"/>
                  </a:moveTo>
                  <a:lnTo>
                    <a:pt x="0" y="10160"/>
                  </a:lnTo>
                  <a:lnTo>
                    <a:pt x="0" y="6350"/>
                  </a:lnTo>
                  <a:lnTo>
                    <a:pt x="0" y="2540"/>
                  </a:lnTo>
                </a:path>
                <a:path w="11429" h="16509">
                  <a:moveTo>
                    <a:pt x="10159" y="2540"/>
                  </a:moveTo>
                  <a:lnTo>
                    <a:pt x="11429" y="6350"/>
                  </a:lnTo>
                  <a:lnTo>
                    <a:pt x="11429" y="10160"/>
                  </a:lnTo>
                  <a:lnTo>
                    <a:pt x="10159" y="1270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3812539" y="813307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3829050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270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1430" y="1270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4131310" y="8131810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70"/>
                  </a:lnTo>
                  <a:lnTo>
                    <a:pt x="0" y="381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0159" y="3810"/>
                  </a:lnTo>
                </a:path>
                <a:path w="11429" h="16509">
                  <a:moveTo>
                    <a:pt x="10159" y="13970"/>
                  </a:moveTo>
                  <a:lnTo>
                    <a:pt x="7619" y="16510"/>
                  </a:lnTo>
                  <a:lnTo>
                    <a:pt x="6349" y="16510"/>
                  </a:lnTo>
                  <a:lnTo>
                    <a:pt x="3809" y="16510"/>
                  </a:lnTo>
                  <a:lnTo>
                    <a:pt x="2539" y="16510"/>
                  </a:lnTo>
                  <a:lnTo>
                    <a:pt x="0" y="13970"/>
                  </a:lnTo>
                </a:path>
                <a:path w="11429" h="16509">
                  <a:moveTo>
                    <a:pt x="0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0" y="3810"/>
                  </a:lnTo>
                </a:path>
                <a:path w="11429" h="16509">
                  <a:moveTo>
                    <a:pt x="1015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015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4147819" y="8131810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4164329" y="8131810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397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1430" y="1397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4466589" y="8131810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3810" y="0"/>
                  </a:moveTo>
                  <a:lnTo>
                    <a:pt x="2540" y="0"/>
                  </a:lnTo>
                  <a:lnTo>
                    <a:pt x="0" y="3810"/>
                  </a:lnTo>
                </a:path>
                <a:path w="10160" h="16509">
                  <a:moveTo>
                    <a:pt x="3810" y="0"/>
                  </a:moveTo>
                  <a:lnTo>
                    <a:pt x="6350" y="0"/>
                  </a:lnTo>
                  <a:lnTo>
                    <a:pt x="7620" y="0"/>
                  </a:lnTo>
                  <a:lnTo>
                    <a:pt x="10160" y="3810"/>
                  </a:lnTo>
                </a:path>
                <a:path w="10160" h="16509">
                  <a:moveTo>
                    <a:pt x="10160" y="12700"/>
                  </a:moveTo>
                  <a:lnTo>
                    <a:pt x="7620" y="16510"/>
                  </a:lnTo>
                  <a:lnTo>
                    <a:pt x="6350" y="16510"/>
                  </a:lnTo>
                  <a:lnTo>
                    <a:pt x="3810" y="16510"/>
                  </a:lnTo>
                  <a:lnTo>
                    <a:pt x="2540" y="16510"/>
                  </a:lnTo>
                  <a:lnTo>
                    <a:pt x="0" y="12700"/>
                  </a:lnTo>
                </a:path>
                <a:path w="10160" h="16509">
                  <a:moveTo>
                    <a:pt x="0" y="12700"/>
                  </a:moveTo>
                  <a:lnTo>
                    <a:pt x="0" y="10160"/>
                  </a:lnTo>
                  <a:lnTo>
                    <a:pt x="0" y="6350"/>
                  </a:lnTo>
                  <a:lnTo>
                    <a:pt x="0" y="3810"/>
                  </a:lnTo>
                </a:path>
                <a:path w="10160" h="16509">
                  <a:moveTo>
                    <a:pt x="10160" y="3810"/>
                  </a:moveTo>
                  <a:lnTo>
                    <a:pt x="10160" y="6350"/>
                  </a:lnTo>
                  <a:lnTo>
                    <a:pt x="10160" y="10160"/>
                  </a:lnTo>
                  <a:lnTo>
                    <a:pt x="10160" y="1270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4483100" y="8131810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89" h="16509">
                  <a:moveTo>
                    <a:pt x="0" y="0"/>
                  </a:moveTo>
                  <a:lnTo>
                    <a:pt x="0" y="16510"/>
                  </a:lnTo>
                </a:path>
                <a:path w="8889" h="16509">
                  <a:moveTo>
                    <a:pt x="8890" y="16510"/>
                  </a:moveTo>
                  <a:lnTo>
                    <a:pt x="8890" y="0"/>
                  </a:lnTo>
                </a:path>
                <a:path w="8889" h="16509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4499610" y="8131810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2700"/>
                  </a:lnTo>
                  <a:lnTo>
                    <a:pt x="0" y="15240"/>
                  </a:lnTo>
                  <a:lnTo>
                    <a:pt x="254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0160" y="12700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547115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0"/>
                  </a:lnTo>
                  <a:lnTo>
                    <a:pt x="1269" y="2539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1429" y="2539"/>
                  </a:lnTo>
                </a:path>
                <a:path w="11429" h="16509">
                  <a:moveTo>
                    <a:pt x="11429" y="12699"/>
                  </a:moveTo>
                  <a:lnTo>
                    <a:pt x="8889" y="15239"/>
                  </a:lnTo>
                  <a:lnTo>
                    <a:pt x="6349" y="16509"/>
                  </a:lnTo>
                  <a:lnTo>
                    <a:pt x="5079" y="16509"/>
                  </a:lnTo>
                  <a:lnTo>
                    <a:pt x="2539" y="15239"/>
                  </a:lnTo>
                  <a:lnTo>
                    <a:pt x="1269" y="12699"/>
                  </a:lnTo>
                </a:path>
                <a:path w="11429" h="16509">
                  <a:moveTo>
                    <a:pt x="1269" y="12699"/>
                  </a:moveTo>
                  <a:lnTo>
                    <a:pt x="0" y="10159"/>
                  </a:lnTo>
                  <a:lnTo>
                    <a:pt x="0" y="6349"/>
                  </a:lnTo>
                  <a:lnTo>
                    <a:pt x="1269" y="2539"/>
                  </a:lnTo>
                </a:path>
                <a:path w="11429" h="16509">
                  <a:moveTo>
                    <a:pt x="11429" y="2539"/>
                  </a:moveTo>
                  <a:lnTo>
                    <a:pt x="11429" y="6349"/>
                  </a:lnTo>
                  <a:lnTo>
                    <a:pt x="11429" y="10159"/>
                  </a:lnTo>
                  <a:lnTo>
                    <a:pt x="11429" y="1269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5487670" y="813053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09"/>
                  </a:lnTo>
                </a:path>
                <a:path w="10160" h="16509">
                  <a:moveTo>
                    <a:pt x="10160" y="16509"/>
                  </a:moveTo>
                  <a:lnTo>
                    <a:pt x="10160" y="0"/>
                  </a:lnTo>
                </a:path>
                <a:path w="10160" h="16509">
                  <a:moveTo>
                    <a:pt x="1016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550417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2699"/>
                  </a:lnTo>
                  <a:lnTo>
                    <a:pt x="1270" y="15239"/>
                  </a:lnTo>
                  <a:lnTo>
                    <a:pt x="3810" y="16509"/>
                  </a:lnTo>
                  <a:lnTo>
                    <a:pt x="7620" y="16509"/>
                  </a:lnTo>
                  <a:lnTo>
                    <a:pt x="10160" y="15239"/>
                  </a:lnTo>
                  <a:lnTo>
                    <a:pt x="11430" y="12699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562990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3809" y="0"/>
                  </a:lnTo>
                  <a:lnTo>
                    <a:pt x="1269" y="3809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69"/>
                  </a:lnTo>
                  <a:lnTo>
                    <a:pt x="11429" y="3809"/>
                  </a:lnTo>
                </a:path>
                <a:path w="11429" h="16509">
                  <a:moveTo>
                    <a:pt x="11429" y="13969"/>
                  </a:moveTo>
                  <a:lnTo>
                    <a:pt x="8889" y="16509"/>
                  </a:lnTo>
                  <a:lnTo>
                    <a:pt x="6349" y="16509"/>
                  </a:lnTo>
                  <a:lnTo>
                    <a:pt x="5079" y="16509"/>
                  </a:lnTo>
                  <a:lnTo>
                    <a:pt x="2539" y="16509"/>
                  </a:lnTo>
                  <a:lnTo>
                    <a:pt x="1269" y="12699"/>
                  </a:lnTo>
                </a:path>
                <a:path w="11429" h="16509">
                  <a:moveTo>
                    <a:pt x="1269" y="12699"/>
                  </a:moveTo>
                  <a:lnTo>
                    <a:pt x="0" y="10159"/>
                  </a:lnTo>
                  <a:lnTo>
                    <a:pt x="1269" y="6349"/>
                  </a:lnTo>
                  <a:lnTo>
                    <a:pt x="1269" y="3809"/>
                  </a:lnTo>
                </a:path>
                <a:path w="11429" h="16509">
                  <a:moveTo>
                    <a:pt x="11429" y="3809"/>
                  </a:moveTo>
                  <a:lnTo>
                    <a:pt x="11429" y="7619"/>
                  </a:lnTo>
                  <a:lnTo>
                    <a:pt x="11429" y="10159"/>
                  </a:lnTo>
                  <a:lnTo>
                    <a:pt x="11429" y="1396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5646420" y="813053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1270" y="0"/>
                  </a:moveTo>
                  <a:lnTo>
                    <a:pt x="0" y="16509"/>
                  </a:lnTo>
                </a:path>
                <a:path w="10160" h="16509">
                  <a:moveTo>
                    <a:pt x="10160" y="16509"/>
                  </a:moveTo>
                  <a:lnTo>
                    <a:pt x="10160" y="0"/>
                  </a:lnTo>
                </a:path>
                <a:path w="10160" h="16509">
                  <a:moveTo>
                    <a:pt x="10160" y="8889"/>
                  </a:moveTo>
                  <a:lnTo>
                    <a:pt x="1270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5664200" y="813053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3969"/>
                  </a:lnTo>
                  <a:lnTo>
                    <a:pt x="0" y="16509"/>
                  </a:lnTo>
                  <a:lnTo>
                    <a:pt x="2540" y="17779"/>
                  </a:lnTo>
                  <a:lnTo>
                    <a:pt x="7620" y="17779"/>
                  </a:lnTo>
                  <a:lnTo>
                    <a:pt x="10160" y="16509"/>
                  </a:lnTo>
                  <a:lnTo>
                    <a:pt x="10160" y="13969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596518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70"/>
                  </a:lnTo>
                  <a:lnTo>
                    <a:pt x="1269" y="381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1429" y="3810"/>
                  </a:lnTo>
                </a:path>
                <a:path w="11429" h="16509">
                  <a:moveTo>
                    <a:pt x="11429" y="13970"/>
                  </a:moveTo>
                  <a:lnTo>
                    <a:pt x="8889" y="16510"/>
                  </a:lnTo>
                  <a:lnTo>
                    <a:pt x="6349" y="16510"/>
                  </a:lnTo>
                  <a:lnTo>
                    <a:pt x="5079" y="16510"/>
                  </a:lnTo>
                  <a:lnTo>
                    <a:pt x="2539" y="16510"/>
                  </a:lnTo>
                  <a:lnTo>
                    <a:pt x="1269" y="13970"/>
                  </a:lnTo>
                </a:path>
                <a:path w="11429" h="16509">
                  <a:moveTo>
                    <a:pt x="1269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69" y="3810"/>
                  </a:lnTo>
                </a:path>
                <a:path w="11429" h="16509">
                  <a:moveTo>
                    <a:pt x="1142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142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5981700" y="813307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599820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1270" y="1270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8890" y="16510"/>
                  </a:lnTo>
                  <a:lnTo>
                    <a:pt x="11430" y="15240"/>
                  </a:lnTo>
                  <a:lnTo>
                    <a:pt x="11430" y="1270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6300470" y="8127999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29" h="17779">
                  <a:moveTo>
                    <a:pt x="5079" y="0"/>
                  </a:moveTo>
                  <a:lnTo>
                    <a:pt x="2539" y="1270"/>
                  </a:lnTo>
                  <a:lnTo>
                    <a:pt x="1269" y="3810"/>
                  </a:lnTo>
                </a:path>
                <a:path w="11429" h="1777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0159" y="3810"/>
                  </a:lnTo>
                </a:path>
                <a:path w="11429" h="17779">
                  <a:moveTo>
                    <a:pt x="10159" y="13970"/>
                  </a:moveTo>
                  <a:lnTo>
                    <a:pt x="8889" y="16510"/>
                  </a:lnTo>
                  <a:lnTo>
                    <a:pt x="6349" y="17780"/>
                  </a:lnTo>
                  <a:lnTo>
                    <a:pt x="5079" y="17780"/>
                  </a:lnTo>
                  <a:lnTo>
                    <a:pt x="2539" y="16510"/>
                  </a:lnTo>
                  <a:lnTo>
                    <a:pt x="1269" y="13970"/>
                  </a:lnTo>
                </a:path>
                <a:path w="11429" h="17779">
                  <a:moveTo>
                    <a:pt x="1269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69" y="3810"/>
                  </a:lnTo>
                </a:path>
                <a:path w="11429" h="17779">
                  <a:moveTo>
                    <a:pt x="1015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015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6316979" y="812799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7780"/>
                  </a:lnTo>
                </a:path>
                <a:path w="10160" h="17779">
                  <a:moveTo>
                    <a:pt x="10160" y="17780"/>
                  </a:moveTo>
                  <a:lnTo>
                    <a:pt x="10160" y="0"/>
                  </a:lnTo>
                </a:path>
                <a:path w="10160" h="1777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6333489" y="8127999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29" h="17779">
                  <a:moveTo>
                    <a:pt x="0" y="0"/>
                  </a:moveTo>
                  <a:lnTo>
                    <a:pt x="0" y="13970"/>
                  </a:lnTo>
                  <a:lnTo>
                    <a:pt x="1270" y="16510"/>
                  </a:lnTo>
                  <a:lnTo>
                    <a:pt x="3810" y="17780"/>
                  </a:lnTo>
                  <a:lnTo>
                    <a:pt x="7620" y="16510"/>
                  </a:lnTo>
                  <a:lnTo>
                    <a:pt x="10160" y="16510"/>
                  </a:lnTo>
                  <a:lnTo>
                    <a:pt x="11430" y="1397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8783320" y="656082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12700" y="3810"/>
                  </a:lnTo>
                  <a:lnTo>
                    <a:pt x="10160" y="10160"/>
                  </a:lnTo>
                  <a:lnTo>
                    <a:pt x="8890" y="11430"/>
                  </a:lnTo>
                  <a:lnTo>
                    <a:pt x="6350" y="11430"/>
                  </a:lnTo>
                  <a:lnTo>
                    <a:pt x="5080" y="11430"/>
                  </a:lnTo>
                  <a:lnTo>
                    <a:pt x="3810" y="8890"/>
                  </a:lnTo>
                  <a:lnTo>
                    <a:pt x="3810" y="762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8780779" y="6576060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90">
                  <a:moveTo>
                    <a:pt x="3809" y="0"/>
                  </a:moveTo>
                  <a:lnTo>
                    <a:pt x="0" y="889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8770620" y="6586220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29">
                  <a:moveTo>
                    <a:pt x="2540" y="0"/>
                  </a:moveTo>
                  <a:lnTo>
                    <a:pt x="15240" y="5080"/>
                  </a:lnTo>
                  <a:lnTo>
                    <a:pt x="12700" y="10160"/>
                  </a:lnTo>
                  <a:lnTo>
                    <a:pt x="11430" y="11430"/>
                  </a:lnTo>
                  <a:lnTo>
                    <a:pt x="10160" y="11430"/>
                  </a:lnTo>
                  <a:lnTo>
                    <a:pt x="8890" y="11430"/>
                  </a:lnTo>
                  <a:lnTo>
                    <a:pt x="7620" y="10160"/>
                  </a:lnTo>
                  <a:lnTo>
                    <a:pt x="7620" y="8890"/>
                  </a:lnTo>
                  <a:lnTo>
                    <a:pt x="8890" y="2540"/>
                  </a:lnTo>
                </a:path>
                <a:path w="15240" h="11429">
                  <a:moveTo>
                    <a:pt x="7620" y="8890"/>
                  </a:moveTo>
                  <a:lnTo>
                    <a:pt x="5080" y="10160"/>
                  </a:lnTo>
                  <a:lnTo>
                    <a:pt x="3810" y="10160"/>
                  </a:lnTo>
                  <a:lnTo>
                    <a:pt x="2540" y="8890"/>
                  </a:lnTo>
                  <a:lnTo>
                    <a:pt x="0" y="7620"/>
                  </a:lnTo>
                </a:path>
                <a:path w="15240" h="11429">
                  <a:moveTo>
                    <a:pt x="2540" y="0"/>
                  </a:moveTo>
                  <a:lnTo>
                    <a:pt x="0" y="6350"/>
                  </a:lnTo>
                </a:path>
                <a:path w="15240" h="11429">
                  <a:moveTo>
                    <a:pt x="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8765539" y="660018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3809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70" y="1269"/>
                  </a:lnTo>
                  <a:lnTo>
                    <a:pt x="0" y="5079"/>
                  </a:lnTo>
                  <a:lnTo>
                    <a:pt x="0" y="7619"/>
                  </a:lnTo>
                  <a:lnTo>
                    <a:pt x="2540" y="8889"/>
                  </a:lnTo>
                  <a:lnTo>
                    <a:pt x="12700" y="1269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8760460" y="6612889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29">
                  <a:moveTo>
                    <a:pt x="2540" y="0"/>
                  </a:moveTo>
                  <a:lnTo>
                    <a:pt x="15240" y="5079"/>
                  </a:lnTo>
                  <a:lnTo>
                    <a:pt x="13970" y="10159"/>
                  </a:lnTo>
                  <a:lnTo>
                    <a:pt x="12700" y="11429"/>
                  </a:lnTo>
                  <a:lnTo>
                    <a:pt x="10160" y="11429"/>
                  </a:lnTo>
                  <a:lnTo>
                    <a:pt x="8890" y="11429"/>
                  </a:lnTo>
                  <a:lnTo>
                    <a:pt x="6350" y="8889"/>
                  </a:lnTo>
                  <a:lnTo>
                    <a:pt x="7620" y="7619"/>
                  </a:lnTo>
                  <a:lnTo>
                    <a:pt x="8890" y="2539"/>
                  </a:lnTo>
                </a:path>
                <a:path w="15240" h="11429">
                  <a:moveTo>
                    <a:pt x="762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7621270" y="67741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1270" y="0"/>
                  </a:moveTo>
                  <a:lnTo>
                    <a:pt x="10160" y="1016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7609839" y="678814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7595870" y="679196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5079" y="0"/>
                  </a:moveTo>
                  <a:lnTo>
                    <a:pt x="15239" y="11430"/>
                  </a:lnTo>
                  <a:lnTo>
                    <a:pt x="10159" y="15240"/>
                  </a:lnTo>
                  <a:lnTo>
                    <a:pt x="7619" y="15240"/>
                  </a:lnTo>
                  <a:lnTo>
                    <a:pt x="6349" y="13970"/>
                  </a:lnTo>
                  <a:lnTo>
                    <a:pt x="5079" y="11430"/>
                  </a:lnTo>
                  <a:lnTo>
                    <a:pt x="5079" y="10160"/>
                  </a:lnTo>
                  <a:lnTo>
                    <a:pt x="10159" y="6350"/>
                  </a:lnTo>
                </a:path>
                <a:path w="15240" h="15240">
                  <a:moveTo>
                    <a:pt x="5079" y="10160"/>
                  </a:moveTo>
                  <a:lnTo>
                    <a:pt x="3809" y="10160"/>
                  </a:lnTo>
                  <a:lnTo>
                    <a:pt x="1269" y="10160"/>
                  </a:lnTo>
                  <a:lnTo>
                    <a:pt x="1269" y="8890"/>
                  </a:lnTo>
                  <a:lnTo>
                    <a:pt x="0" y="6350"/>
                  </a:lnTo>
                </a:path>
                <a:path w="15240" h="15240">
                  <a:moveTo>
                    <a:pt x="5079" y="0"/>
                  </a:moveTo>
                  <a:lnTo>
                    <a:pt x="0" y="5080"/>
                  </a:lnTo>
                </a:path>
                <a:path w="15240" h="15240">
                  <a:moveTo>
                    <a:pt x="0" y="635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7585709" y="6802120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10159"/>
                  </a:moveTo>
                  <a:lnTo>
                    <a:pt x="7620" y="1269"/>
                  </a:lnTo>
                  <a:lnTo>
                    <a:pt x="5080" y="0"/>
                  </a:lnTo>
                  <a:lnTo>
                    <a:pt x="3810" y="1269"/>
                  </a:lnTo>
                  <a:lnTo>
                    <a:pt x="0" y="3809"/>
                  </a:lnTo>
                  <a:lnTo>
                    <a:pt x="0" y="5079"/>
                  </a:lnTo>
                  <a:lnTo>
                    <a:pt x="0" y="7619"/>
                  </a:lnTo>
                  <a:lnTo>
                    <a:pt x="7620" y="152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7574279" y="681101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6350" y="0"/>
                  </a:moveTo>
                  <a:lnTo>
                    <a:pt x="15240" y="10160"/>
                  </a:lnTo>
                  <a:lnTo>
                    <a:pt x="11430" y="13970"/>
                  </a:lnTo>
                  <a:lnTo>
                    <a:pt x="8890" y="15240"/>
                  </a:lnTo>
                  <a:lnTo>
                    <a:pt x="6350" y="13970"/>
                  </a:lnTo>
                  <a:lnTo>
                    <a:pt x="6350" y="12700"/>
                  </a:lnTo>
                  <a:lnTo>
                    <a:pt x="5080" y="10160"/>
                  </a:lnTo>
                  <a:lnTo>
                    <a:pt x="6350" y="8890"/>
                  </a:lnTo>
                  <a:lnTo>
                    <a:pt x="10160" y="5080"/>
                  </a:lnTo>
                </a:path>
                <a:path w="15240" h="15240">
                  <a:moveTo>
                    <a:pt x="6350" y="889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10041889" y="670941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0" y="0"/>
                  </a:moveTo>
                  <a:lnTo>
                    <a:pt x="10160" y="8890"/>
                  </a:lnTo>
                  <a:lnTo>
                    <a:pt x="6350" y="13970"/>
                  </a:lnTo>
                  <a:lnTo>
                    <a:pt x="5080" y="13970"/>
                  </a:lnTo>
                  <a:lnTo>
                    <a:pt x="2540" y="13970"/>
                  </a:lnTo>
                  <a:lnTo>
                    <a:pt x="1270" y="12700"/>
                  </a:lnTo>
                  <a:lnTo>
                    <a:pt x="1270" y="10160"/>
                  </a:lnTo>
                  <a:lnTo>
                    <a:pt x="127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10031729" y="672337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10017760" y="672972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5079" y="0"/>
                  </a:moveTo>
                  <a:lnTo>
                    <a:pt x="15239" y="8890"/>
                  </a:lnTo>
                  <a:lnTo>
                    <a:pt x="11429" y="12700"/>
                  </a:lnTo>
                  <a:lnTo>
                    <a:pt x="8889" y="13970"/>
                  </a:lnTo>
                  <a:lnTo>
                    <a:pt x="7619" y="12700"/>
                  </a:lnTo>
                  <a:lnTo>
                    <a:pt x="6349" y="11430"/>
                  </a:lnTo>
                  <a:lnTo>
                    <a:pt x="6349" y="8890"/>
                  </a:lnTo>
                  <a:lnTo>
                    <a:pt x="10159" y="5080"/>
                  </a:lnTo>
                </a:path>
                <a:path w="15240" h="13970">
                  <a:moveTo>
                    <a:pt x="6349" y="8890"/>
                  </a:moveTo>
                  <a:lnTo>
                    <a:pt x="3809" y="10160"/>
                  </a:lnTo>
                  <a:lnTo>
                    <a:pt x="2539" y="8890"/>
                  </a:lnTo>
                  <a:lnTo>
                    <a:pt x="1269" y="7620"/>
                  </a:lnTo>
                  <a:lnTo>
                    <a:pt x="0" y="6350"/>
                  </a:lnTo>
                </a:path>
                <a:path w="15240" h="13970">
                  <a:moveTo>
                    <a:pt x="5079" y="0"/>
                  </a:moveTo>
                  <a:lnTo>
                    <a:pt x="1269" y="3810"/>
                  </a:lnTo>
                </a:path>
                <a:path w="15240" h="13970">
                  <a:moveTo>
                    <a:pt x="0" y="6350"/>
                  </a:moveTo>
                  <a:lnTo>
                    <a:pt x="126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10008870" y="673988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8889"/>
                  </a:moveTo>
                  <a:lnTo>
                    <a:pt x="6350" y="1269"/>
                  </a:lnTo>
                  <a:lnTo>
                    <a:pt x="5080" y="0"/>
                  </a:lnTo>
                  <a:lnTo>
                    <a:pt x="2540" y="1269"/>
                  </a:lnTo>
                  <a:lnTo>
                    <a:pt x="0" y="3809"/>
                  </a:lnTo>
                  <a:lnTo>
                    <a:pt x="0" y="6349"/>
                  </a:lnTo>
                  <a:lnTo>
                    <a:pt x="0" y="7619"/>
                  </a:lnTo>
                  <a:lnTo>
                    <a:pt x="8890" y="1523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9997439" y="6748779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09" h="15240">
                  <a:moveTo>
                    <a:pt x="6350" y="0"/>
                  </a:moveTo>
                  <a:lnTo>
                    <a:pt x="16510" y="10160"/>
                  </a:lnTo>
                  <a:lnTo>
                    <a:pt x="12700" y="13970"/>
                  </a:lnTo>
                  <a:lnTo>
                    <a:pt x="10160" y="15240"/>
                  </a:lnTo>
                  <a:lnTo>
                    <a:pt x="7620" y="13970"/>
                  </a:lnTo>
                  <a:lnTo>
                    <a:pt x="6350" y="11430"/>
                  </a:lnTo>
                  <a:lnTo>
                    <a:pt x="7620" y="10160"/>
                  </a:lnTo>
                  <a:lnTo>
                    <a:pt x="11430" y="5080"/>
                  </a:lnTo>
                </a:path>
                <a:path w="16509" h="15240">
                  <a:moveTo>
                    <a:pt x="7620" y="1016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9133839" y="629030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0" y="12700"/>
                  </a:moveTo>
                  <a:lnTo>
                    <a:pt x="3810" y="0"/>
                  </a:lnTo>
                  <a:lnTo>
                    <a:pt x="8890" y="1269"/>
                  </a:lnTo>
                  <a:lnTo>
                    <a:pt x="11430" y="2539"/>
                  </a:lnTo>
                  <a:lnTo>
                    <a:pt x="11430" y="5080"/>
                  </a:lnTo>
                  <a:lnTo>
                    <a:pt x="11430" y="635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9149079" y="6300470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0"/>
                  </a:moveTo>
                  <a:lnTo>
                    <a:pt x="889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9160510" y="6297929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0" y="12700"/>
                  </a:moveTo>
                  <a:lnTo>
                    <a:pt x="3810" y="0"/>
                  </a:lnTo>
                  <a:lnTo>
                    <a:pt x="8890" y="1269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0160" y="5080"/>
                  </a:lnTo>
                  <a:lnTo>
                    <a:pt x="10160" y="7620"/>
                  </a:lnTo>
                  <a:lnTo>
                    <a:pt x="8890" y="7620"/>
                  </a:lnTo>
                  <a:lnTo>
                    <a:pt x="2540" y="6350"/>
                  </a:lnTo>
                </a:path>
                <a:path w="11429" h="15239">
                  <a:moveTo>
                    <a:pt x="8890" y="7620"/>
                  </a:moveTo>
                  <a:lnTo>
                    <a:pt x="10160" y="1016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7620" y="15240"/>
                  </a:lnTo>
                </a:path>
                <a:path w="11429" h="15239">
                  <a:moveTo>
                    <a:pt x="0" y="12700"/>
                  </a:moveTo>
                  <a:lnTo>
                    <a:pt x="6350" y="15240"/>
                  </a:lnTo>
                </a:path>
                <a:path w="11429" h="15239">
                  <a:moveTo>
                    <a:pt x="7620" y="15240"/>
                  </a:moveTo>
                  <a:lnTo>
                    <a:pt x="6350" y="152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9174479" y="6301739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3809" y="0"/>
                  </a:moveTo>
                  <a:lnTo>
                    <a:pt x="0" y="10160"/>
                  </a:lnTo>
                  <a:lnTo>
                    <a:pt x="0" y="12700"/>
                  </a:lnTo>
                  <a:lnTo>
                    <a:pt x="1269" y="13970"/>
                  </a:lnTo>
                  <a:lnTo>
                    <a:pt x="5079" y="15240"/>
                  </a:lnTo>
                  <a:lnTo>
                    <a:pt x="7619" y="15240"/>
                  </a:lnTo>
                  <a:lnTo>
                    <a:pt x="8889" y="13970"/>
                  </a:lnTo>
                  <a:lnTo>
                    <a:pt x="11429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9187179" y="6305550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10">
                  <a:moveTo>
                    <a:pt x="0" y="13970"/>
                  </a:moveTo>
                  <a:lnTo>
                    <a:pt x="3810" y="0"/>
                  </a:lnTo>
                  <a:lnTo>
                    <a:pt x="10160" y="2540"/>
                  </a:lnTo>
                  <a:lnTo>
                    <a:pt x="11430" y="3810"/>
                  </a:lnTo>
                  <a:lnTo>
                    <a:pt x="11430" y="6350"/>
                  </a:lnTo>
                  <a:lnTo>
                    <a:pt x="11430" y="7620"/>
                  </a:lnTo>
                  <a:lnTo>
                    <a:pt x="8890" y="8890"/>
                  </a:lnTo>
                  <a:lnTo>
                    <a:pt x="7620" y="8890"/>
                  </a:lnTo>
                  <a:lnTo>
                    <a:pt x="2540" y="7620"/>
                  </a:lnTo>
                </a:path>
                <a:path w="11429" h="16510">
                  <a:moveTo>
                    <a:pt x="7620" y="8890"/>
                  </a:moveTo>
                  <a:lnTo>
                    <a:pt x="8890" y="165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9855199" y="667257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0" y="11429"/>
                  </a:moveTo>
                  <a:lnTo>
                    <a:pt x="7620" y="0"/>
                  </a:lnTo>
                  <a:lnTo>
                    <a:pt x="12700" y="3809"/>
                  </a:lnTo>
                  <a:lnTo>
                    <a:pt x="13970" y="5079"/>
                  </a:lnTo>
                  <a:lnTo>
                    <a:pt x="13970" y="7619"/>
                  </a:lnTo>
                  <a:lnTo>
                    <a:pt x="12700" y="8889"/>
                  </a:lnTo>
                  <a:lnTo>
                    <a:pt x="11430" y="10159"/>
                  </a:lnTo>
                  <a:lnTo>
                    <a:pt x="8890" y="8889"/>
                  </a:lnTo>
                  <a:lnTo>
                    <a:pt x="3810" y="634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9871710" y="668654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9879329" y="6687820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40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2700" y="507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143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  <a:path w="12700" h="15240">
                  <a:moveTo>
                    <a:pt x="8890" y="8889"/>
                  </a:moveTo>
                  <a:lnTo>
                    <a:pt x="10160" y="11429"/>
                  </a:lnTo>
                  <a:lnTo>
                    <a:pt x="10160" y="12699"/>
                  </a:lnTo>
                  <a:lnTo>
                    <a:pt x="8890" y="13969"/>
                  </a:lnTo>
                  <a:lnTo>
                    <a:pt x="7620" y="15239"/>
                  </a:lnTo>
                </a:path>
                <a:path w="12700" h="15240">
                  <a:moveTo>
                    <a:pt x="0" y="11429"/>
                  </a:moveTo>
                  <a:lnTo>
                    <a:pt x="5080" y="15239"/>
                  </a:lnTo>
                </a:path>
                <a:path w="12700" h="15240">
                  <a:moveTo>
                    <a:pt x="7620" y="15239"/>
                  </a:moveTo>
                  <a:lnTo>
                    <a:pt x="5080" y="152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9892029" y="669543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6350" y="0"/>
                  </a:moveTo>
                  <a:lnTo>
                    <a:pt x="0" y="8889"/>
                  </a:lnTo>
                  <a:lnTo>
                    <a:pt x="0" y="11429"/>
                  </a:lnTo>
                  <a:lnTo>
                    <a:pt x="1269" y="12699"/>
                  </a:lnTo>
                  <a:lnTo>
                    <a:pt x="3810" y="15239"/>
                  </a:lnTo>
                  <a:lnTo>
                    <a:pt x="6350" y="15239"/>
                  </a:lnTo>
                  <a:lnTo>
                    <a:pt x="7620" y="13969"/>
                  </a:lnTo>
                  <a:lnTo>
                    <a:pt x="13970" y="507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9902189" y="670306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09">
                  <a:moveTo>
                    <a:pt x="0" y="11430"/>
                  </a:moveTo>
                  <a:lnTo>
                    <a:pt x="7620" y="0"/>
                  </a:lnTo>
                  <a:lnTo>
                    <a:pt x="12700" y="254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3810" y="6350"/>
                  </a:lnTo>
                </a:path>
                <a:path w="13970" h="16509">
                  <a:moveTo>
                    <a:pt x="8890" y="8890"/>
                  </a:moveTo>
                  <a:lnTo>
                    <a:pt x="7620" y="165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11727179" y="458850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8889"/>
                  </a:moveTo>
                  <a:lnTo>
                    <a:pt x="16509" y="7619"/>
                  </a:lnTo>
                  <a:lnTo>
                    <a:pt x="15239" y="3809"/>
                  </a:lnTo>
                </a:path>
                <a:path w="16509" h="12700">
                  <a:moveTo>
                    <a:pt x="16509" y="8889"/>
                  </a:moveTo>
                  <a:lnTo>
                    <a:pt x="16509" y="10159"/>
                  </a:lnTo>
                  <a:lnTo>
                    <a:pt x="13969" y="12699"/>
                  </a:lnTo>
                  <a:lnTo>
                    <a:pt x="11429" y="12699"/>
                  </a:lnTo>
                </a:path>
                <a:path w="16509" h="12700">
                  <a:moveTo>
                    <a:pt x="2539" y="8889"/>
                  </a:moveTo>
                  <a:lnTo>
                    <a:pt x="0" y="6349"/>
                  </a:lnTo>
                  <a:lnTo>
                    <a:pt x="1269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6349" y="0"/>
                  </a:lnTo>
                </a:path>
                <a:path w="16509" h="12700">
                  <a:moveTo>
                    <a:pt x="6349" y="0"/>
                  </a:moveTo>
                  <a:lnTo>
                    <a:pt x="8889" y="1269"/>
                  </a:lnTo>
                  <a:lnTo>
                    <a:pt x="12699" y="2539"/>
                  </a:lnTo>
                  <a:lnTo>
                    <a:pt x="15239" y="3809"/>
                  </a:lnTo>
                </a:path>
                <a:path w="16509" h="12700">
                  <a:moveTo>
                    <a:pt x="11429" y="12699"/>
                  </a:moveTo>
                  <a:lnTo>
                    <a:pt x="7619" y="12699"/>
                  </a:lnTo>
                  <a:lnTo>
                    <a:pt x="5079" y="1142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11719560" y="4602479"/>
              <a:ext cx="19050" cy="15240"/>
            </a:xfrm>
            <a:custGeom>
              <a:avLst/>
              <a:gdLst/>
              <a:ahLst/>
              <a:cxnLst/>
              <a:rect l="l" t="t" r="r" b="b"/>
              <a:pathLst>
                <a:path w="19050" h="15239">
                  <a:moveTo>
                    <a:pt x="19050" y="6350"/>
                  </a:moveTo>
                  <a:lnTo>
                    <a:pt x="3810" y="0"/>
                  </a:lnTo>
                </a:path>
                <a:path w="19050" h="15239">
                  <a:moveTo>
                    <a:pt x="0" y="8890"/>
                  </a:moveTo>
                  <a:lnTo>
                    <a:pt x="15240" y="15240"/>
                  </a:lnTo>
                </a:path>
                <a:path w="19050" h="15239">
                  <a:moveTo>
                    <a:pt x="7620" y="11430"/>
                  </a:moveTo>
                  <a:lnTo>
                    <a:pt x="11430" y="254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11714479" y="46177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779" y="6350"/>
                  </a:moveTo>
                  <a:lnTo>
                    <a:pt x="6349" y="1269"/>
                  </a:lnTo>
                  <a:lnTo>
                    <a:pt x="3809" y="0"/>
                  </a:lnTo>
                  <a:lnTo>
                    <a:pt x="1269" y="254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269" y="10160"/>
                  </a:lnTo>
                  <a:lnTo>
                    <a:pt x="13969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11591289" y="489457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8889"/>
                  </a:moveTo>
                  <a:lnTo>
                    <a:pt x="16509" y="7619"/>
                  </a:lnTo>
                  <a:lnTo>
                    <a:pt x="15239" y="3809"/>
                  </a:lnTo>
                </a:path>
                <a:path w="16509" h="13970">
                  <a:moveTo>
                    <a:pt x="16509" y="8889"/>
                  </a:moveTo>
                  <a:lnTo>
                    <a:pt x="16509" y="11429"/>
                  </a:lnTo>
                  <a:lnTo>
                    <a:pt x="13969" y="12699"/>
                  </a:lnTo>
                  <a:lnTo>
                    <a:pt x="11429" y="13969"/>
                  </a:lnTo>
                </a:path>
                <a:path w="16509" h="13970">
                  <a:moveTo>
                    <a:pt x="2539" y="8889"/>
                  </a:moveTo>
                  <a:lnTo>
                    <a:pt x="0" y="6349"/>
                  </a:lnTo>
                  <a:lnTo>
                    <a:pt x="1269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6349" y="0"/>
                  </a:lnTo>
                </a:path>
                <a:path w="16509" h="13970">
                  <a:moveTo>
                    <a:pt x="6349" y="0"/>
                  </a:moveTo>
                  <a:lnTo>
                    <a:pt x="8889" y="1269"/>
                  </a:lnTo>
                  <a:lnTo>
                    <a:pt x="12699" y="2539"/>
                  </a:lnTo>
                  <a:lnTo>
                    <a:pt x="15239" y="3809"/>
                  </a:lnTo>
                </a:path>
                <a:path w="16509" h="13970">
                  <a:moveTo>
                    <a:pt x="11429" y="13969"/>
                  </a:moveTo>
                  <a:lnTo>
                    <a:pt x="7619" y="12699"/>
                  </a:lnTo>
                  <a:lnTo>
                    <a:pt x="5079" y="1142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11583670" y="4908550"/>
              <a:ext cx="19050" cy="15240"/>
            </a:xfrm>
            <a:custGeom>
              <a:avLst/>
              <a:gdLst/>
              <a:ahLst/>
              <a:cxnLst/>
              <a:rect l="l" t="t" r="r" b="b"/>
              <a:pathLst>
                <a:path w="19050" h="15239">
                  <a:moveTo>
                    <a:pt x="19050" y="6350"/>
                  </a:moveTo>
                  <a:lnTo>
                    <a:pt x="3810" y="0"/>
                  </a:lnTo>
                </a:path>
                <a:path w="19050" h="15239">
                  <a:moveTo>
                    <a:pt x="0" y="8890"/>
                  </a:moveTo>
                  <a:lnTo>
                    <a:pt x="15240" y="15240"/>
                  </a:lnTo>
                </a:path>
                <a:path w="19050" h="15239">
                  <a:moveTo>
                    <a:pt x="7620" y="11430"/>
                  </a:moveTo>
                  <a:lnTo>
                    <a:pt x="11430" y="254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11577320" y="4923789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50" y="6350"/>
                  </a:moveTo>
                  <a:lnTo>
                    <a:pt x="6350" y="1269"/>
                  </a:lnTo>
                  <a:lnTo>
                    <a:pt x="5079" y="0"/>
                  </a:lnTo>
                  <a:lnTo>
                    <a:pt x="2539" y="2540"/>
                  </a:lnTo>
                  <a:lnTo>
                    <a:pt x="0" y="6350"/>
                  </a:lnTo>
                  <a:lnTo>
                    <a:pt x="1270" y="8890"/>
                  </a:lnTo>
                  <a:lnTo>
                    <a:pt x="2539" y="11430"/>
                  </a:lnTo>
                  <a:lnTo>
                    <a:pt x="13970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11719560" y="458597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5240" y="8889"/>
                  </a:moveTo>
                  <a:lnTo>
                    <a:pt x="16510" y="7619"/>
                  </a:lnTo>
                  <a:lnTo>
                    <a:pt x="13970" y="3809"/>
                  </a:lnTo>
                </a:path>
                <a:path w="16509" h="12700">
                  <a:moveTo>
                    <a:pt x="15240" y="8889"/>
                  </a:moveTo>
                  <a:lnTo>
                    <a:pt x="15240" y="10159"/>
                  </a:lnTo>
                  <a:lnTo>
                    <a:pt x="13970" y="12699"/>
                  </a:lnTo>
                  <a:lnTo>
                    <a:pt x="10160" y="12699"/>
                  </a:lnTo>
                </a:path>
                <a:path w="16509" h="12700">
                  <a:moveTo>
                    <a:pt x="1270" y="8889"/>
                  </a:move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1270" y="1269"/>
                  </a:lnTo>
                  <a:lnTo>
                    <a:pt x="5080" y="0"/>
                  </a:lnTo>
                </a:path>
                <a:path w="16509" h="12700">
                  <a:moveTo>
                    <a:pt x="5080" y="0"/>
                  </a:moveTo>
                  <a:lnTo>
                    <a:pt x="8890" y="1269"/>
                  </a:lnTo>
                  <a:lnTo>
                    <a:pt x="11430" y="2539"/>
                  </a:lnTo>
                  <a:lnTo>
                    <a:pt x="13970" y="3809"/>
                  </a:lnTo>
                </a:path>
                <a:path w="16509" h="12700">
                  <a:moveTo>
                    <a:pt x="10160" y="12699"/>
                  </a:moveTo>
                  <a:lnTo>
                    <a:pt x="6350" y="12699"/>
                  </a:lnTo>
                  <a:lnTo>
                    <a:pt x="3810" y="11429"/>
                  </a:lnTo>
                  <a:lnTo>
                    <a:pt x="1270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11710670" y="4598670"/>
              <a:ext cx="20320" cy="16510"/>
            </a:xfrm>
            <a:custGeom>
              <a:avLst/>
              <a:gdLst/>
              <a:ahLst/>
              <a:cxnLst/>
              <a:rect l="l" t="t" r="r" b="b"/>
              <a:pathLst>
                <a:path w="20320" h="16510">
                  <a:moveTo>
                    <a:pt x="20320" y="7620"/>
                  </a:moveTo>
                  <a:lnTo>
                    <a:pt x="5080" y="0"/>
                  </a:lnTo>
                </a:path>
                <a:path w="20320" h="16510">
                  <a:moveTo>
                    <a:pt x="0" y="8890"/>
                  </a:moveTo>
                  <a:lnTo>
                    <a:pt x="15240" y="16510"/>
                  </a:lnTo>
                </a:path>
                <a:path w="20320" h="16510">
                  <a:moveTo>
                    <a:pt x="7620" y="12700"/>
                  </a:moveTo>
                  <a:lnTo>
                    <a:pt x="12700" y="38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11705589" y="461517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779" y="6350"/>
                  </a:moveTo>
                  <a:lnTo>
                    <a:pt x="6349" y="1269"/>
                  </a:lnTo>
                  <a:lnTo>
                    <a:pt x="3809" y="0"/>
                  </a:lnTo>
                  <a:lnTo>
                    <a:pt x="1269" y="254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269" y="10160"/>
                  </a:lnTo>
                  <a:lnTo>
                    <a:pt x="13969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11582399" y="489203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8889"/>
                  </a:moveTo>
                  <a:lnTo>
                    <a:pt x="16509" y="7619"/>
                  </a:lnTo>
                  <a:lnTo>
                    <a:pt x="15239" y="3809"/>
                  </a:lnTo>
                </a:path>
                <a:path w="16509" h="12700">
                  <a:moveTo>
                    <a:pt x="16509" y="8889"/>
                  </a:moveTo>
                  <a:lnTo>
                    <a:pt x="16509" y="10159"/>
                  </a:lnTo>
                  <a:lnTo>
                    <a:pt x="13969" y="12699"/>
                  </a:lnTo>
                  <a:lnTo>
                    <a:pt x="11429" y="12699"/>
                  </a:lnTo>
                </a:path>
                <a:path w="16509" h="12700">
                  <a:moveTo>
                    <a:pt x="2539" y="8889"/>
                  </a:moveTo>
                  <a:lnTo>
                    <a:pt x="0" y="6349"/>
                  </a:lnTo>
                  <a:lnTo>
                    <a:pt x="0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6349" y="0"/>
                  </a:lnTo>
                </a:path>
                <a:path w="16509" h="12700">
                  <a:moveTo>
                    <a:pt x="6349" y="0"/>
                  </a:moveTo>
                  <a:lnTo>
                    <a:pt x="8889" y="1269"/>
                  </a:lnTo>
                  <a:lnTo>
                    <a:pt x="11429" y="2539"/>
                  </a:lnTo>
                  <a:lnTo>
                    <a:pt x="15239" y="3809"/>
                  </a:lnTo>
                </a:path>
                <a:path w="16509" h="12700">
                  <a:moveTo>
                    <a:pt x="11429" y="12699"/>
                  </a:moveTo>
                  <a:lnTo>
                    <a:pt x="7619" y="12699"/>
                  </a:lnTo>
                  <a:lnTo>
                    <a:pt x="5079" y="1142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11574779" y="4904739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50" y="7620"/>
                  </a:moveTo>
                  <a:lnTo>
                    <a:pt x="3810" y="0"/>
                  </a:lnTo>
                </a:path>
                <a:path w="19050" h="16510">
                  <a:moveTo>
                    <a:pt x="0" y="8890"/>
                  </a:moveTo>
                  <a:lnTo>
                    <a:pt x="15240" y="16510"/>
                  </a:lnTo>
                </a:path>
                <a:path w="19050" h="16510">
                  <a:moveTo>
                    <a:pt x="7620" y="12700"/>
                  </a:moveTo>
                  <a:lnTo>
                    <a:pt x="11430" y="38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11568429" y="4921250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50" y="6350"/>
                  </a:moveTo>
                  <a:lnTo>
                    <a:pt x="6350" y="1269"/>
                  </a:lnTo>
                  <a:lnTo>
                    <a:pt x="3810" y="0"/>
                  </a:lnTo>
                  <a:lnTo>
                    <a:pt x="2539" y="254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2539" y="10160"/>
                  </a:lnTo>
                  <a:lnTo>
                    <a:pt x="13970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5015230" y="3751579"/>
              <a:ext cx="35560" cy="19050"/>
            </a:xfrm>
            <a:custGeom>
              <a:avLst/>
              <a:gdLst/>
              <a:ahLst/>
              <a:cxnLst/>
              <a:rect l="l" t="t" r="r" b="b"/>
              <a:pathLst>
                <a:path w="35560" h="19050">
                  <a:moveTo>
                    <a:pt x="2540" y="13970"/>
                  </a:moveTo>
                  <a:lnTo>
                    <a:pt x="0" y="15240"/>
                  </a:lnTo>
                  <a:lnTo>
                    <a:pt x="0" y="16510"/>
                  </a:lnTo>
                  <a:lnTo>
                    <a:pt x="1270" y="16510"/>
                  </a:lnTo>
                  <a:lnTo>
                    <a:pt x="2540" y="13970"/>
                  </a:lnTo>
                  <a:close/>
                </a:path>
                <a:path w="35560" h="19050">
                  <a:moveTo>
                    <a:pt x="5080" y="17780"/>
                  </a:moveTo>
                  <a:lnTo>
                    <a:pt x="3810" y="17780"/>
                  </a:lnTo>
                  <a:lnTo>
                    <a:pt x="3810" y="16510"/>
                  </a:lnTo>
                  <a:lnTo>
                    <a:pt x="2540" y="16510"/>
                  </a:lnTo>
                  <a:lnTo>
                    <a:pt x="2540" y="17780"/>
                  </a:lnTo>
                  <a:lnTo>
                    <a:pt x="3810" y="19050"/>
                  </a:lnTo>
                  <a:lnTo>
                    <a:pt x="5080" y="19050"/>
                  </a:lnTo>
                  <a:lnTo>
                    <a:pt x="5080" y="17780"/>
                  </a:lnTo>
                  <a:close/>
                </a:path>
                <a:path w="35560" h="19050">
                  <a:moveTo>
                    <a:pt x="6350" y="16510"/>
                  </a:moveTo>
                  <a:lnTo>
                    <a:pt x="5080" y="16510"/>
                  </a:lnTo>
                  <a:lnTo>
                    <a:pt x="5080" y="17780"/>
                  </a:lnTo>
                  <a:lnTo>
                    <a:pt x="6350" y="17780"/>
                  </a:lnTo>
                  <a:lnTo>
                    <a:pt x="6350" y="16510"/>
                  </a:lnTo>
                  <a:close/>
                </a:path>
                <a:path w="35560" h="19050">
                  <a:moveTo>
                    <a:pt x="7620" y="15240"/>
                  </a:moveTo>
                  <a:lnTo>
                    <a:pt x="5080" y="11430"/>
                  </a:lnTo>
                  <a:lnTo>
                    <a:pt x="6350" y="11430"/>
                  </a:lnTo>
                  <a:lnTo>
                    <a:pt x="6350" y="10160"/>
                  </a:lnTo>
                  <a:lnTo>
                    <a:pt x="5080" y="10160"/>
                  </a:lnTo>
                  <a:lnTo>
                    <a:pt x="3810" y="12700"/>
                  </a:lnTo>
                  <a:lnTo>
                    <a:pt x="5080" y="12700"/>
                  </a:lnTo>
                  <a:lnTo>
                    <a:pt x="7620" y="15240"/>
                  </a:lnTo>
                  <a:close/>
                </a:path>
                <a:path w="35560" h="19050">
                  <a:moveTo>
                    <a:pt x="7620" y="8890"/>
                  </a:moveTo>
                  <a:lnTo>
                    <a:pt x="6350" y="8890"/>
                  </a:lnTo>
                  <a:lnTo>
                    <a:pt x="6350" y="10160"/>
                  </a:lnTo>
                  <a:lnTo>
                    <a:pt x="7620" y="10160"/>
                  </a:lnTo>
                  <a:lnTo>
                    <a:pt x="7620" y="8890"/>
                  </a:lnTo>
                  <a:close/>
                </a:path>
                <a:path w="35560" h="19050">
                  <a:moveTo>
                    <a:pt x="8890" y="13970"/>
                  </a:moveTo>
                  <a:lnTo>
                    <a:pt x="7620" y="15240"/>
                  </a:lnTo>
                  <a:lnTo>
                    <a:pt x="8890" y="15240"/>
                  </a:lnTo>
                  <a:lnTo>
                    <a:pt x="8890" y="13970"/>
                  </a:lnTo>
                  <a:close/>
                </a:path>
                <a:path w="35560" h="19050">
                  <a:moveTo>
                    <a:pt x="13970" y="8890"/>
                  </a:moveTo>
                  <a:lnTo>
                    <a:pt x="11430" y="11430"/>
                  </a:lnTo>
                  <a:lnTo>
                    <a:pt x="12700" y="11430"/>
                  </a:lnTo>
                  <a:lnTo>
                    <a:pt x="13970" y="8890"/>
                  </a:lnTo>
                  <a:close/>
                </a:path>
                <a:path w="35560" h="19050">
                  <a:moveTo>
                    <a:pt x="15240" y="7620"/>
                  </a:moveTo>
                  <a:lnTo>
                    <a:pt x="13970" y="2540"/>
                  </a:lnTo>
                  <a:lnTo>
                    <a:pt x="12700" y="2540"/>
                  </a:lnTo>
                  <a:lnTo>
                    <a:pt x="12700" y="3810"/>
                  </a:lnTo>
                  <a:lnTo>
                    <a:pt x="13970" y="7620"/>
                  </a:lnTo>
                  <a:lnTo>
                    <a:pt x="15240" y="7620"/>
                  </a:lnTo>
                  <a:close/>
                </a:path>
                <a:path w="35560" h="19050">
                  <a:moveTo>
                    <a:pt x="17780" y="2540"/>
                  </a:moveTo>
                  <a:lnTo>
                    <a:pt x="16510" y="2540"/>
                  </a:lnTo>
                  <a:lnTo>
                    <a:pt x="15240" y="2540"/>
                  </a:lnTo>
                  <a:lnTo>
                    <a:pt x="15240" y="3810"/>
                  </a:lnTo>
                  <a:lnTo>
                    <a:pt x="17780" y="3810"/>
                  </a:lnTo>
                  <a:lnTo>
                    <a:pt x="17780" y="2540"/>
                  </a:lnTo>
                  <a:close/>
                </a:path>
                <a:path w="35560" h="19050">
                  <a:moveTo>
                    <a:pt x="17780" y="0"/>
                  </a:moveTo>
                  <a:lnTo>
                    <a:pt x="16510" y="0"/>
                  </a:lnTo>
                  <a:lnTo>
                    <a:pt x="15240" y="0"/>
                  </a:lnTo>
                  <a:lnTo>
                    <a:pt x="15240" y="1270"/>
                  </a:lnTo>
                  <a:lnTo>
                    <a:pt x="16510" y="1270"/>
                  </a:lnTo>
                  <a:lnTo>
                    <a:pt x="17780" y="1270"/>
                  </a:lnTo>
                  <a:lnTo>
                    <a:pt x="17780" y="0"/>
                  </a:lnTo>
                  <a:close/>
                </a:path>
                <a:path w="35560" h="19050">
                  <a:moveTo>
                    <a:pt x="19050" y="13970"/>
                  </a:moveTo>
                  <a:lnTo>
                    <a:pt x="17780" y="13970"/>
                  </a:lnTo>
                  <a:lnTo>
                    <a:pt x="16510" y="13970"/>
                  </a:lnTo>
                  <a:lnTo>
                    <a:pt x="16510" y="15240"/>
                  </a:lnTo>
                  <a:lnTo>
                    <a:pt x="17780" y="15240"/>
                  </a:lnTo>
                  <a:lnTo>
                    <a:pt x="19050" y="15240"/>
                  </a:lnTo>
                  <a:lnTo>
                    <a:pt x="19050" y="13970"/>
                  </a:lnTo>
                  <a:close/>
                </a:path>
                <a:path w="35560" h="19050">
                  <a:moveTo>
                    <a:pt x="19050" y="10160"/>
                  </a:moveTo>
                  <a:lnTo>
                    <a:pt x="17780" y="10160"/>
                  </a:lnTo>
                  <a:lnTo>
                    <a:pt x="16510" y="10160"/>
                  </a:lnTo>
                  <a:lnTo>
                    <a:pt x="16510" y="11430"/>
                  </a:lnTo>
                  <a:lnTo>
                    <a:pt x="17780" y="11430"/>
                  </a:lnTo>
                  <a:lnTo>
                    <a:pt x="19050" y="11430"/>
                  </a:lnTo>
                  <a:lnTo>
                    <a:pt x="19050" y="10160"/>
                  </a:lnTo>
                  <a:close/>
                </a:path>
                <a:path w="35560" h="19050">
                  <a:moveTo>
                    <a:pt x="19050" y="6350"/>
                  </a:moveTo>
                  <a:lnTo>
                    <a:pt x="17780" y="6350"/>
                  </a:lnTo>
                  <a:lnTo>
                    <a:pt x="16510" y="6350"/>
                  </a:lnTo>
                  <a:lnTo>
                    <a:pt x="15240" y="7620"/>
                  </a:lnTo>
                  <a:lnTo>
                    <a:pt x="15240" y="8890"/>
                  </a:lnTo>
                  <a:lnTo>
                    <a:pt x="16510" y="7620"/>
                  </a:lnTo>
                  <a:lnTo>
                    <a:pt x="17780" y="7620"/>
                  </a:lnTo>
                  <a:lnTo>
                    <a:pt x="19050" y="7620"/>
                  </a:lnTo>
                  <a:lnTo>
                    <a:pt x="19050" y="6350"/>
                  </a:lnTo>
                  <a:close/>
                </a:path>
                <a:path w="35560" h="19050">
                  <a:moveTo>
                    <a:pt x="20320" y="15240"/>
                  </a:moveTo>
                  <a:lnTo>
                    <a:pt x="19050" y="15240"/>
                  </a:lnTo>
                  <a:lnTo>
                    <a:pt x="19050" y="16510"/>
                  </a:lnTo>
                  <a:lnTo>
                    <a:pt x="20320" y="16510"/>
                  </a:lnTo>
                  <a:lnTo>
                    <a:pt x="20320" y="15240"/>
                  </a:lnTo>
                  <a:close/>
                </a:path>
                <a:path w="35560" h="19050">
                  <a:moveTo>
                    <a:pt x="21590" y="11430"/>
                  </a:moveTo>
                  <a:lnTo>
                    <a:pt x="19050" y="11430"/>
                  </a:lnTo>
                  <a:lnTo>
                    <a:pt x="19050" y="12700"/>
                  </a:lnTo>
                  <a:lnTo>
                    <a:pt x="21590" y="12700"/>
                  </a:lnTo>
                  <a:lnTo>
                    <a:pt x="21590" y="11430"/>
                  </a:lnTo>
                  <a:close/>
                </a:path>
                <a:path w="35560" h="19050">
                  <a:moveTo>
                    <a:pt x="21590" y="7620"/>
                  </a:moveTo>
                  <a:lnTo>
                    <a:pt x="19050" y="7620"/>
                  </a:lnTo>
                  <a:lnTo>
                    <a:pt x="19050" y="8890"/>
                  </a:lnTo>
                  <a:lnTo>
                    <a:pt x="21590" y="8890"/>
                  </a:lnTo>
                  <a:lnTo>
                    <a:pt x="21590" y="7620"/>
                  </a:lnTo>
                  <a:close/>
                </a:path>
                <a:path w="35560" h="19050">
                  <a:moveTo>
                    <a:pt x="21590" y="3810"/>
                  </a:moveTo>
                  <a:lnTo>
                    <a:pt x="20320" y="3810"/>
                  </a:lnTo>
                  <a:lnTo>
                    <a:pt x="20320" y="5080"/>
                  </a:lnTo>
                  <a:lnTo>
                    <a:pt x="21590" y="5080"/>
                  </a:lnTo>
                  <a:lnTo>
                    <a:pt x="21590" y="3810"/>
                  </a:lnTo>
                  <a:close/>
                </a:path>
                <a:path w="35560" h="19050">
                  <a:moveTo>
                    <a:pt x="22860" y="15240"/>
                  </a:moveTo>
                  <a:lnTo>
                    <a:pt x="21590" y="13970"/>
                  </a:lnTo>
                  <a:lnTo>
                    <a:pt x="21590" y="15240"/>
                  </a:lnTo>
                  <a:lnTo>
                    <a:pt x="22860" y="15240"/>
                  </a:lnTo>
                  <a:close/>
                </a:path>
                <a:path w="35560" h="19050">
                  <a:moveTo>
                    <a:pt x="22860" y="10160"/>
                  </a:moveTo>
                  <a:lnTo>
                    <a:pt x="21590" y="10160"/>
                  </a:lnTo>
                  <a:lnTo>
                    <a:pt x="21590" y="11430"/>
                  </a:lnTo>
                  <a:lnTo>
                    <a:pt x="22860" y="11430"/>
                  </a:lnTo>
                  <a:lnTo>
                    <a:pt x="22860" y="10160"/>
                  </a:lnTo>
                  <a:close/>
                </a:path>
                <a:path w="35560" h="19050">
                  <a:moveTo>
                    <a:pt x="22860" y="6350"/>
                  </a:moveTo>
                  <a:lnTo>
                    <a:pt x="21590" y="6350"/>
                  </a:lnTo>
                  <a:lnTo>
                    <a:pt x="21590" y="7620"/>
                  </a:lnTo>
                  <a:lnTo>
                    <a:pt x="22860" y="7620"/>
                  </a:lnTo>
                  <a:lnTo>
                    <a:pt x="22860" y="6350"/>
                  </a:lnTo>
                  <a:close/>
                </a:path>
                <a:path w="35560" h="19050">
                  <a:moveTo>
                    <a:pt x="22860" y="2540"/>
                  </a:moveTo>
                  <a:lnTo>
                    <a:pt x="21590" y="2540"/>
                  </a:lnTo>
                  <a:lnTo>
                    <a:pt x="21590" y="3810"/>
                  </a:lnTo>
                  <a:lnTo>
                    <a:pt x="22860" y="2540"/>
                  </a:lnTo>
                  <a:close/>
                </a:path>
                <a:path w="35560" h="19050">
                  <a:moveTo>
                    <a:pt x="22860" y="0"/>
                  </a:moveTo>
                  <a:lnTo>
                    <a:pt x="19050" y="1270"/>
                  </a:lnTo>
                  <a:lnTo>
                    <a:pt x="17780" y="1270"/>
                  </a:lnTo>
                  <a:lnTo>
                    <a:pt x="17780" y="2540"/>
                  </a:lnTo>
                  <a:lnTo>
                    <a:pt x="19050" y="3175"/>
                  </a:lnTo>
                  <a:lnTo>
                    <a:pt x="19050" y="3810"/>
                  </a:lnTo>
                  <a:lnTo>
                    <a:pt x="20320" y="3810"/>
                  </a:lnTo>
                  <a:lnTo>
                    <a:pt x="20320" y="2540"/>
                  </a:lnTo>
                  <a:lnTo>
                    <a:pt x="19050" y="2540"/>
                  </a:lnTo>
                  <a:lnTo>
                    <a:pt x="22860" y="1270"/>
                  </a:lnTo>
                  <a:lnTo>
                    <a:pt x="22860" y="0"/>
                  </a:lnTo>
                  <a:close/>
                </a:path>
                <a:path w="35560" h="19050">
                  <a:moveTo>
                    <a:pt x="24130" y="3810"/>
                  </a:moveTo>
                  <a:lnTo>
                    <a:pt x="22860" y="3810"/>
                  </a:lnTo>
                  <a:lnTo>
                    <a:pt x="21590" y="5080"/>
                  </a:lnTo>
                  <a:lnTo>
                    <a:pt x="21590" y="6350"/>
                  </a:lnTo>
                  <a:lnTo>
                    <a:pt x="24130" y="3810"/>
                  </a:lnTo>
                  <a:close/>
                </a:path>
                <a:path w="35560" h="19050">
                  <a:moveTo>
                    <a:pt x="25400" y="6350"/>
                  </a:moveTo>
                  <a:lnTo>
                    <a:pt x="24130" y="6350"/>
                  </a:lnTo>
                  <a:lnTo>
                    <a:pt x="24130" y="7620"/>
                  </a:lnTo>
                  <a:lnTo>
                    <a:pt x="25400" y="7620"/>
                  </a:lnTo>
                  <a:lnTo>
                    <a:pt x="25400" y="6350"/>
                  </a:lnTo>
                  <a:close/>
                </a:path>
                <a:path w="35560" h="19050">
                  <a:moveTo>
                    <a:pt x="25400" y="2540"/>
                  </a:moveTo>
                  <a:lnTo>
                    <a:pt x="24130" y="2540"/>
                  </a:lnTo>
                  <a:lnTo>
                    <a:pt x="24130" y="3810"/>
                  </a:lnTo>
                  <a:lnTo>
                    <a:pt x="25400" y="3810"/>
                  </a:lnTo>
                  <a:lnTo>
                    <a:pt x="25400" y="2540"/>
                  </a:lnTo>
                  <a:close/>
                </a:path>
                <a:path w="35560" h="19050">
                  <a:moveTo>
                    <a:pt x="26670" y="11430"/>
                  </a:moveTo>
                  <a:lnTo>
                    <a:pt x="25400" y="10160"/>
                  </a:lnTo>
                  <a:lnTo>
                    <a:pt x="24130" y="8890"/>
                  </a:lnTo>
                  <a:lnTo>
                    <a:pt x="24130" y="10160"/>
                  </a:lnTo>
                  <a:lnTo>
                    <a:pt x="26670" y="11430"/>
                  </a:lnTo>
                  <a:close/>
                </a:path>
                <a:path w="35560" h="19050">
                  <a:moveTo>
                    <a:pt x="26670" y="3810"/>
                  </a:moveTo>
                  <a:lnTo>
                    <a:pt x="25400" y="3810"/>
                  </a:lnTo>
                  <a:lnTo>
                    <a:pt x="25400" y="6350"/>
                  </a:lnTo>
                  <a:lnTo>
                    <a:pt x="26670" y="5080"/>
                  </a:lnTo>
                  <a:lnTo>
                    <a:pt x="26670" y="3810"/>
                  </a:lnTo>
                  <a:close/>
                </a:path>
                <a:path w="35560" h="19050">
                  <a:moveTo>
                    <a:pt x="29210" y="6350"/>
                  </a:moveTo>
                  <a:lnTo>
                    <a:pt x="26670" y="6350"/>
                  </a:lnTo>
                  <a:lnTo>
                    <a:pt x="27940" y="7620"/>
                  </a:lnTo>
                  <a:lnTo>
                    <a:pt x="25400" y="10160"/>
                  </a:lnTo>
                  <a:lnTo>
                    <a:pt x="29210" y="7620"/>
                  </a:lnTo>
                  <a:lnTo>
                    <a:pt x="29210" y="6350"/>
                  </a:lnTo>
                  <a:close/>
                </a:path>
                <a:path w="35560" h="19050">
                  <a:moveTo>
                    <a:pt x="31750" y="15240"/>
                  </a:moveTo>
                  <a:lnTo>
                    <a:pt x="30480" y="15240"/>
                  </a:lnTo>
                  <a:lnTo>
                    <a:pt x="30480" y="16510"/>
                  </a:lnTo>
                  <a:lnTo>
                    <a:pt x="31750" y="16510"/>
                  </a:lnTo>
                  <a:lnTo>
                    <a:pt x="31750" y="15240"/>
                  </a:lnTo>
                  <a:close/>
                </a:path>
                <a:path w="35560" h="19050">
                  <a:moveTo>
                    <a:pt x="33020" y="10160"/>
                  </a:moveTo>
                  <a:lnTo>
                    <a:pt x="31750" y="10160"/>
                  </a:lnTo>
                  <a:lnTo>
                    <a:pt x="30480" y="12700"/>
                  </a:lnTo>
                  <a:lnTo>
                    <a:pt x="29210" y="11430"/>
                  </a:lnTo>
                  <a:lnTo>
                    <a:pt x="31750" y="10160"/>
                  </a:lnTo>
                  <a:lnTo>
                    <a:pt x="27940" y="11430"/>
                  </a:lnTo>
                  <a:lnTo>
                    <a:pt x="29210" y="12700"/>
                  </a:lnTo>
                  <a:lnTo>
                    <a:pt x="29210" y="13970"/>
                  </a:lnTo>
                  <a:lnTo>
                    <a:pt x="30480" y="13970"/>
                  </a:lnTo>
                  <a:lnTo>
                    <a:pt x="31750" y="12700"/>
                  </a:lnTo>
                  <a:lnTo>
                    <a:pt x="33020" y="11430"/>
                  </a:lnTo>
                  <a:lnTo>
                    <a:pt x="33020" y="10160"/>
                  </a:lnTo>
                  <a:close/>
                </a:path>
                <a:path w="35560" h="19050">
                  <a:moveTo>
                    <a:pt x="34290" y="16510"/>
                  </a:moveTo>
                  <a:lnTo>
                    <a:pt x="31750" y="16510"/>
                  </a:lnTo>
                  <a:lnTo>
                    <a:pt x="31750" y="17780"/>
                  </a:lnTo>
                  <a:lnTo>
                    <a:pt x="34290" y="17780"/>
                  </a:lnTo>
                  <a:lnTo>
                    <a:pt x="34290" y="16510"/>
                  </a:lnTo>
                  <a:close/>
                </a:path>
                <a:path w="35560" h="19050">
                  <a:moveTo>
                    <a:pt x="35560" y="12700"/>
                  </a:moveTo>
                  <a:lnTo>
                    <a:pt x="33020" y="12700"/>
                  </a:lnTo>
                  <a:lnTo>
                    <a:pt x="33020" y="15240"/>
                  </a:lnTo>
                  <a:lnTo>
                    <a:pt x="34290" y="15240"/>
                  </a:lnTo>
                  <a:lnTo>
                    <a:pt x="34290" y="13970"/>
                  </a:lnTo>
                  <a:lnTo>
                    <a:pt x="35560" y="13970"/>
                  </a:lnTo>
                  <a:lnTo>
                    <a:pt x="35560" y="12700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6731000" y="82384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90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39"/>
                  </a:lnTo>
                </a:path>
                <a:path w="8890" h="13970">
                  <a:moveTo>
                    <a:pt x="5079" y="0"/>
                  </a:moveTo>
                  <a:lnTo>
                    <a:pt x="7619" y="1269"/>
                  </a:lnTo>
                  <a:lnTo>
                    <a:pt x="8889" y="3809"/>
                  </a:lnTo>
                </a:path>
                <a:path w="8890" h="13970">
                  <a:moveTo>
                    <a:pt x="7619" y="11429"/>
                  </a:moveTo>
                  <a:lnTo>
                    <a:pt x="6349" y="13969"/>
                  </a:lnTo>
                  <a:lnTo>
                    <a:pt x="3809" y="13969"/>
                  </a:lnTo>
                  <a:lnTo>
                    <a:pt x="2539" y="13969"/>
                  </a:lnTo>
                  <a:lnTo>
                    <a:pt x="1269" y="13969"/>
                  </a:lnTo>
                  <a:lnTo>
                    <a:pt x="0" y="11429"/>
                  </a:lnTo>
                </a:path>
                <a:path w="8890" h="13970">
                  <a:moveTo>
                    <a:pt x="0" y="1142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1269" y="2539"/>
                  </a:lnTo>
                </a:path>
                <a:path w="8890" h="13970">
                  <a:moveTo>
                    <a:pt x="8889" y="3809"/>
                  </a:moveTo>
                  <a:lnTo>
                    <a:pt x="8889" y="6349"/>
                  </a:lnTo>
                  <a:lnTo>
                    <a:pt x="8889" y="8889"/>
                  </a:lnTo>
                  <a:lnTo>
                    <a:pt x="7619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6743700" y="823976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40">
                  <a:moveTo>
                    <a:pt x="1270" y="0"/>
                  </a:moveTo>
                  <a:lnTo>
                    <a:pt x="0" y="13970"/>
                  </a:lnTo>
                </a:path>
                <a:path w="10159" h="15240">
                  <a:moveTo>
                    <a:pt x="7620" y="15240"/>
                  </a:moveTo>
                  <a:lnTo>
                    <a:pt x="10160" y="1270"/>
                  </a:lnTo>
                </a:path>
                <a:path w="10159" h="15240">
                  <a:moveTo>
                    <a:pt x="8890" y="7620"/>
                  </a:move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6757670" y="82410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0" y="13970"/>
                  </a:moveTo>
                  <a:lnTo>
                    <a:pt x="1270" y="0"/>
                  </a:lnTo>
                  <a:lnTo>
                    <a:pt x="7620" y="1270"/>
                  </a:lnTo>
                  <a:lnTo>
                    <a:pt x="8890" y="2540"/>
                  </a:lnTo>
                  <a:lnTo>
                    <a:pt x="10160" y="5080"/>
                  </a:lnTo>
                  <a:lnTo>
                    <a:pt x="10160" y="635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4921250" y="3662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3810" y="5080"/>
                  </a:lnTo>
                  <a:lnTo>
                    <a:pt x="127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4837429" y="36614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3810" y="6350"/>
                  </a:lnTo>
                  <a:lnTo>
                    <a:pt x="1270" y="6350"/>
                  </a:lnTo>
                  <a:lnTo>
                    <a:pt x="1270" y="508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4588510" y="36296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5080"/>
                  </a:lnTo>
                  <a:lnTo>
                    <a:pt x="1269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1269" y="2540"/>
                  </a:lnTo>
                  <a:lnTo>
                    <a:pt x="2539" y="2540"/>
                  </a:lnTo>
                  <a:lnTo>
                    <a:pt x="380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4512310" y="35966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1270"/>
                  </a:lnTo>
                  <a:lnTo>
                    <a:pt x="2539" y="1270"/>
                  </a:lnTo>
                  <a:lnTo>
                    <a:pt x="380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4443729" y="354837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0"/>
                  </a:moveTo>
                  <a:lnTo>
                    <a:pt x="2540" y="3810"/>
                  </a:lnTo>
                  <a:lnTo>
                    <a:pt x="1269" y="2540"/>
                  </a:lnTo>
                  <a:lnTo>
                    <a:pt x="0" y="1270"/>
                  </a:lnTo>
                  <a:lnTo>
                    <a:pt x="1269" y="127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508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4386579" y="348742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0"/>
                  </a:moveTo>
                  <a:lnTo>
                    <a:pt x="1269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4345939" y="341375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2540"/>
                  </a:moveTo>
                  <a:lnTo>
                    <a:pt x="1269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2540" y="127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4325619" y="333247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3809"/>
                  </a:moveTo>
                  <a:lnTo>
                    <a:pt x="1269" y="3809"/>
                  </a:lnTo>
                  <a:lnTo>
                    <a:pt x="0" y="1269"/>
                  </a:lnTo>
                  <a:lnTo>
                    <a:pt x="1269" y="1269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3810" y="1269"/>
                  </a:lnTo>
                  <a:lnTo>
                    <a:pt x="38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4323079" y="324866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4323079" y="316484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1269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4324350" y="308101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4324350" y="29972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4324350" y="291337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4324350" y="282956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4324350" y="274574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4324350" y="266191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4324350" y="25781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4324350" y="249555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5079" y="2540"/>
                  </a:moveTo>
                  <a:lnTo>
                    <a:pt x="0" y="254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253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4324350" y="2411729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6350" y="2540"/>
                  </a:move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2540" y="1270"/>
                  </a:lnTo>
                  <a:lnTo>
                    <a:pt x="254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4325619" y="232791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5079" y="2540"/>
                  </a:move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2539" y="1270"/>
                  </a:lnTo>
                  <a:lnTo>
                    <a:pt x="253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4325619" y="224409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6350" y="2540"/>
                  </a:move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4354829" y="216661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0"/>
                  </a:lnTo>
                  <a:lnTo>
                    <a:pt x="3809" y="1269"/>
                  </a:lnTo>
                  <a:lnTo>
                    <a:pt x="3809" y="253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4425950" y="21234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0" y="0"/>
                  </a:lnTo>
                  <a:lnTo>
                    <a:pt x="2540" y="0"/>
                  </a:lnTo>
                  <a:lnTo>
                    <a:pt x="3810" y="1269"/>
                  </a:lnTo>
                  <a:lnTo>
                    <a:pt x="2540" y="2540"/>
                  </a:ln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3995419" y="21678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5079"/>
                  </a:moveTo>
                  <a:lnTo>
                    <a:pt x="0" y="1269"/>
                  </a:lnTo>
                  <a:lnTo>
                    <a:pt x="1270" y="0"/>
                  </a:lnTo>
                  <a:lnTo>
                    <a:pt x="2540" y="0"/>
                  </a:lnTo>
                  <a:lnTo>
                    <a:pt x="3810" y="0"/>
                  </a:lnTo>
                  <a:lnTo>
                    <a:pt x="3810" y="1269"/>
                  </a:lnTo>
                  <a:lnTo>
                    <a:pt x="127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4072889" y="217551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3809"/>
                  </a:moveTo>
                  <a:lnTo>
                    <a:pt x="3810" y="0"/>
                  </a:lnTo>
                  <a:lnTo>
                    <a:pt x="5080" y="1269"/>
                  </a:lnTo>
                  <a:lnTo>
                    <a:pt x="5080" y="2539"/>
                  </a:lnTo>
                  <a:lnTo>
                    <a:pt x="3810" y="3809"/>
                  </a:lnTo>
                  <a:lnTo>
                    <a:pt x="127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4118610" y="224409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127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4121150" y="23279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6350" y="381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4121150" y="241172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6350" y="381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4121150" y="249555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8" name="object 2138"/>
            <p:cNvSpPr/>
            <p:nvPr/>
          </p:nvSpPr>
          <p:spPr>
            <a:xfrm>
              <a:off x="4121150" y="257936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9" name="object 2139"/>
            <p:cNvSpPr/>
            <p:nvPr/>
          </p:nvSpPr>
          <p:spPr>
            <a:xfrm>
              <a:off x="4121150" y="266319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4119879" y="27470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6350" y="381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1" name="object 2141"/>
            <p:cNvSpPr/>
            <p:nvPr/>
          </p:nvSpPr>
          <p:spPr>
            <a:xfrm>
              <a:off x="4119879" y="283082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2" name="object 2142"/>
            <p:cNvSpPr/>
            <p:nvPr/>
          </p:nvSpPr>
          <p:spPr>
            <a:xfrm>
              <a:off x="4119879" y="291465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3" name="object 2143"/>
            <p:cNvSpPr/>
            <p:nvPr/>
          </p:nvSpPr>
          <p:spPr>
            <a:xfrm>
              <a:off x="4119879" y="299846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4119879" y="308229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5" name="object 2145"/>
            <p:cNvSpPr/>
            <p:nvPr/>
          </p:nvSpPr>
          <p:spPr>
            <a:xfrm>
              <a:off x="4118610" y="31661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6" name="object 2146"/>
            <p:cNvSpPr/>
            <p:nvPr/>
          </p:nvSpPr>
          <p:spPr>
            <a:xfrm>
              <a:off x="4118610" y="324992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4118610" y="333375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9278620" y="6395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2540" y="6350"/>
                  </a:moveTo>
                  <a:lnTo>
                    <a:pt x="1270" y="0"/>
                  </a:lnTo>
                </a:path>
                <a:path w="3809" h="6350">
                  <a:moveTo>
                    <a:pt x="3810" y="1269"/>
                  </a:moveTo>
                  <a:lnTo>
                    <a:pt x="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9273539" y="63957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0" y="3810"/>
                  </a:moveTo>
                  <a:lnTo>
                    <a:pt x="0" y="5080"/>
                  </a:lnTo>
                  <a:lnTo>
                    <a:pt x="1270" y="5080"/>
                  </a:lnTo>
                  <a:lnTo>
                    <a:pt x="2540" y="3810"/>
                  </a:lnTo>
                </a:path>
                <a:path w="3809" h="5079">
                  <a:moveTo>
                    <a:pt x="0" y="0"/>
                  </a:moveTo>
                  <a:lnTo>
                    <a:pt x="1270" y="0"/>
                  </a:lnTo>
                  <a:lnTo>
                    <a:pt x="2540" y="0"/>
                  </a:lnTo>
                  <a:lnTo>
                    <a:pt x="3810" y="1270"/>
                  </a:lnTo>
                </a:path>
                <a:path w="3809" h="5079">
                  <a:moveTo>
                    <a:pt x="3810" y="1270"/>
                  </a:moveTo>
                  <a:lnTo>
                    <a:pt x="3810" y="2540"/>
                  </a:lnTo>
                  <a:lnTo>
                    <a:pt x="25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0" name="object 2150"/>
            <p:cNvSpPr/>
            <p:nvPr/>
          </p:nvSpPr>
          <p:spPr>
            <a:xfrm>
              <a:off x="9190989" y="63741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809" y="6350"/>
                  </a:moveTo>
                  <a:lnTo>
                    <a:pt x="2539" y="0"/>
                  </a:lnTo>
                </a:path>
                <a:path w="5079" h="6350">
                  <a:moveTo>
                    <a:pt x="5079" y="1269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1" name="object 2151"/>
            <p:cNvSpPr/>
            <p:nvPr/>
          </p:nvSpPr>
          <p:spPr>
            <a:xfrm>
              <a:off x="9185910" y="63728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810"/>
                  </a:moveTo>
                  <a:lnTo>
                    <a:pt x="1270" y="5080"/>
                  </a:lnTo>
                  <a:lnTo>
                    <a:pt x="1270" y="6350"/>
                  </a:lnTo>
                  <a:lnTo>
                    <a:pt x="2540" y="6350"/>
                  </a:lnTo>
                  <a:lnTo>
                    <a:pt x="3810" y="5080"/>
                  </a:lnTo>
                </a:path>
                <a:path w="5079" h="6350">
                  <a:moveTo>
                    <a:pt x="1270" y="127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5080" y="2540"/>
                  </a:lnTo>
                </a:path>
                <a:path w="5079" h="6350">
                  <a:moveTo>
                    <a:pt x="5080" y="2540"/>
                  </a:moveTo>
                  <a:lnTo>
                    <a:pt x="3810" y="381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9104629" y="63525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809" y="6350"/>
                  </a:moveTo>
                  <a:lnTo>
                    <a:pt x="1269" y="0"/>
                  </a:lnTo>
                </a:path>
                <a:path w="5079" h="6350">
                  <a:moveTo>
                    <a:pt x="5079" y="1269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9099549" y="6351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5080"/>
                  </a:lnTo>
                  <a:lnTo>
                    <a:pt x="3810" y="5080"/>
                  </a:lnTo>
                </a:path>
                <a:path w="3809" h="5079">
                  <a:moveTo>
                    <a:pt x="1270" y="127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</a:path>
                <a:path w="3809" h="5079">
                  <a:moveTo>
                    <a:pt x="3810" y="1270"/>
                  </a:moveTo>
                  <a:lnTo>
                    <a:pt x="3810" y="2540"/>
                  </a:lnTo>
                  <a:lnTo>
                    <a:pt x="3810" y="381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4" name="object 2154"/>
            <p:cNvSpPr/>
            <p:nvPr/>
          </p:nvSpPr>
          <p:spPr>
            <a:xfrm>
              <a:off x="9018270" y="63309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809" y="6350"/>
                  </a:moveTo>
                  <a:lnTo>
                    <a:pt x="1269" y="0"/>
                  </a:lnTo>
                </a:path>
                <a:path w="5079" h="6350">
                  <a:moveTo>
                    <a:pt x="5079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5" name="object 2155"/>
            <p:cNvSpPr/>
            <p:nvPr/>
          </p:nvSpPr>
          <p:spPr>
            <a:xfrm>
              <a:off x="9013189" y="6329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0" y="3810"/>
                  </a:moveTo>
                  <a:lnTo>
                    <a:pt x="0" y="5080"/>
                  </a:lnTo>
                  <a:lnTo>
                    <a:pt x="1270" y="5080"/>
                  </a:lnTo>
                  <a:lnTo>
                    <a:pt x="2540" y="5080"/>
                  </a:lnTo>
                  <a:lnTo>
                    <a:pt x="3810" y="5080"/>
                  </a:lnTo>
                </a:path>
                <a:path w="3809" h="5079">
                  <a:moveTo>
                    <a:pt x="127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</a:path>
                <a:path w="3809" h="5079">
                  <a:moveTo>
                    <a:pt x="3810" y="1270"/>
                  </a:moveTo>
                  <a:lnTo>
                    <a:pt x="3810" y="2540"/>
                  </a:lnTo>
                  <a:lnTo>
                    <a:pt x="3810" y="381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6" name="object 2156"/>
            <p:cNvSpPr/>
            <p:nvPr/>
          </p:nvSpPr>
          <p:spPr>
            <a:xfrm>
              <a:off x="3840479" y="787907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09">
                  <a:moveTo>
                    <a:pt x="0" y="0"/>
                  </a:moveTo>
                  <a:lnTo>
                    <a:pt x="5080" y="0"/>
                  </a:lnTo>
                  <a:lnTo>
                    <a:pt x="0" y="1270"/>
                  </a:lnTo>
                  <a:lnTo>
                    <a:pt x="5080" y="3810"/>
                  </a:ln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7" name="object 2157"/>
            <p:cNvSpPr/>
            <p:nvPr/>
          </p:nvSpPr>
          <p:spPr>
            <a:xfrm>
              <a:off x="3840479" y="788416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09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2540"/>
                  </a:lnTo>
                  <a:lnTo>
                    <a:pt x="2540" y="0"/>
                  </a:lnTo>
                </a:path>
                <a:path w="5079" h="3809">
                  <a:moveTo>
                    <a:pt x="2540" y="2540"/>
                  </a:moveTo>
                  <a:lnTo>
                    <a:pt x="2540" y="3810"/>
                  </a:lnTo>
                  <a:lnTo>
                    <a:pt x="1270" y="3810"/>
                  </a:lnTo>
                  <a:lnTo>
                    <a:pt x="0" y="3810"/>
                  </a:lnTo>
                </a:path>
                <a:path w="5079" h="3809">
                  <a:moveTo>
                    <a:pt x="0" y="0"/>
                  </a:moveTo>
                  <a:lnTo>
                    <a:pt x="0" y="2540"/>
                  </a:lnTo>
                </a:path>
                <a:path w="5079" h="3809">
                  <a:moveTo>
                    <a:pt x="0" y="381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8" name="object 2158"/>
            <p:cNvSpPr/>
            <p:nvPr/>
          </p:nvSpPr>
          <p:spPr>
            <a:xfrm>
              <a:off x="4050029" y="35788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126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1269"/>
                  </a:lnTo>
                  <a:lnTo>
                    <a:pt x="3809" y="253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4083050" y="35026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0"/>
                  </a:lnTo>
                  <a:lnTo>
                    <a:pt x="380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4112260" y="342392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5079"/>
                  </a:moveTo>
                  <a:lnTo>
                    <a:pt x="0" y="3809"/>
                  </a:lnTo>
                  <a:lnTo>
                    <a:pt x="1269" y="1269"/>
                  </a:ln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2539"/>
                  </a:lnTo>
                  <a:lnTo>
                    <a:pt x="38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11874499" y="44132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11906249" y="43357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0"/>
                  </a:lnTo>
                  <a:lnTo>
                    <a:pt x="380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12166599" y="44513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0"/>
                  </a:moveTo>
                  <a:lnTo>
                    <a:pt x="5080" y="2540"/>
                  </a:lnTo>
                  <a:lnTo>
                    <a:pt x="5080" y="3810"/>
                  </a:lnTo>
                  <a:lnTo>
                    <a:pt x="3810" y="508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12134849" y="452882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0"/>
                  </a:moveTo>
                  <a:lnTo>
                    <a:pt x="5080" y="2540"/>
                  </a:lnTo>
                  <a:lnTo>
                    <a:pt x="3810" y="3810"/>
                  </a:lnTo>
                  <a:lnTo>
                    <a:pt x="3810" y="5080"/>
                  </a:lnTo>
                  <a:lnTo>
                    <a:pt x="2540" y="508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65" name="object 216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612639" y="8388349"/>
              <a:ext cx="448818" cy="162559"/>
            </a:xfrm>
            <a:prstGeom prst="rect">
              <a:avLst/>
            </a:prstGeom>
          </p:spPr>
        </p:pic>
        <p:pic>
          <p:nvPicPr>
            <p:cNvPr id="2166" name="object 216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424679" y="3641597"/>
              <a:ext cx="338581" cy="172212"/>
            </a:xfrm>
            <a:prstGeom prst="rect">
              <a:avLst/>
            </a:prstGeom>
          </p:spPr>
        </p:pic>
        <p:pic>
          <p:nvPicPr>
            <p:cNvPr id="2167" name="object 216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778250" y="6311900"/>
              <a:ext cx="181610" cy="97790"/>
            </a:xfrm>
            <a:prstGeom prst="rect">
              <a:avLst/>
            </a:prstGeom>
          </p:spPr>
        </p:pic>
        <p:pic>
          <p:nvPicPr>
            <p:cNvPr id="2168" name="object 216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457189" y="8301989"/>
              <a:ext cx="410209" cy="93980"/>
            </a:xfrm>
            <a:prstGeom prst="rect">
              <a:avLst/>
            </a:prstGeom>
          </p:spPr>
        </p:pic>
        <p:pic>
          <p:nvPicPr>
            <p:cNvPr id="2169" name="object 216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459729" y="8587739"/>
              <a:ext cx="403860" cy="95250"/>
            </a:xfrm>
            <a:prstGeom prst="rect">
              <a:avLst/>
            </a:prstGeom>
          </p:spPr>
        </p:pic>
        <p:pic>
          <p:nvPicPr>
            <p:cNvPr id="2170" name="object 217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458210" y="8836660"/>
              <a:ext cx="410210" cy="93980"/>
            </a:xfrm>
            <a:prstGeom prst="rect">
              <a:avLst/>
            </a:prstGeom>
          </p:spPr>
        </p:pic>
        <p:pic>
          <p:nvPicPr>
            <p:cNvPr id="2171" name="object 217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653029" y="8456422"/>
              <a:ext cx="434848" cy="182117"/>
            </a:xfrm>
            <a:prstGeom prst="rect">
              <a:avLst/>
            </a:prstGeom>
          </p:spPr>
        </p:pic>
        <p:pic>
          <p:nvPicPr>
            <p:cNvPr id="2172" name="object 217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537459" y="6704329"/>
              <a:ext cx="711200" cy="93980"/>
            </a:xfrm>
            <a:prstGeom prst="rect">
              <a:avLst/>
            </a:prstGeom>
          </p:spPr>
        </p:pic>
        <p:pic>
          <p:nvPicPr>
            <p:cNvPr id="2173" name="object 217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891789" y="5101589"/>
              <a:ext cx="411480" cy="93980"/>
            </a:xfrm>
            <a:prstGeom prst="rect">
              <a:avLst/>
            </a:prstGeom>
          </p:spPr>
        </p:pic>
        <p:pic>
          <p:nvPicPr>
            <p:cNvPr id="2174" name="object 217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3064509" y="1358900"/>
              <a:ext cx="478790" cy="181609"/>
            </a:xfrm>
            <a:prstGeom prst="rect">
              <a:avLst/>
            </a:prstGeom>
          </p:spPr>
        </p:pic>
        <p:pic>
          <p:nvPicPr>
            <p:cNvPr id="2175" name="object 217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222239" y="900429"/>
              <a:ext cx="674369" cy="210820"/>
            </a:xfrm>
            <a:prstGeom prst="rect">
              <a:avLst/>
            </a:prstGeom>
          </p:spPr>
        </p:pic>
        <p:pic>
          <p:nvPicPr>
            <p:cNvPr id="2176" name="object 217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2506960" y="4787900"/>
              <a:ext cx="426720" cy="314960"/>
            </a:xfrm>
            <a:prstGeom prst="rect">
              <a:avLst/>
            </a:prstGeom>
          </p:spPr>
        </p:pic>
        <p:sp>
          <p:nvSpPr>
            <p:cNvPr id="2177" name="object 2177"/>
            <p:cNvSpPr/>
            <p:nvPr/>
          </p:nvSpPr>
          <p:spPr>
            <a:xfrm>
              <a:off x="1582420" y="9837420"/>
              <a:ext cx="17780" cy="86360"/>
            </a:xfrm>
            <a:custGeom>
              <a:avLst/>
              <a:gdLst/>
              <a:ahLst/>
              <a:cxnLst/>
              <a:rect l="l" t="t" r="r" b="b"/>
              <a:pathLst>
                <a:path w="17780" h="86359">
                  <a:moveTo>
                    <a:pt x="889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8890" y="2540"/>
                  </a:lnTo>
                  <a:lnTo>
                    <a:pt x="8890" y="0"/>
                  </a:lnTo>
                  <a:close/>
                </a:path>
                <a:path w="17780" h="86359">
                  <a:moveTo>
                    <a:pt x="17780" y="71120"/>
                  </a:moveTo>
                  <a:lnTo>
                    <a:pt x="1270" y="71120"/>
                  </a:lnTo>
                  <a:lnTo>
                    <a:pt x="1270" y="74930"/>
                  </a:lnTo>
                  <a:lnTo>
                    <a:pt x="10160" y="78740"/>
                  </a:lnTo>
                  <a:lnTo>
                    <a:pt x="1270" y="83820"/>
                  </a:lnTo>
                  <a:lnTo>
                    <a:pt x="1270" y="86360"/>
                  </a:lnTo>
                  <a:lnTo>
                    <a:pt x="17780" y="86360"/>
                  </a:lnTo>
                  <a:lnTo>
                    <a:pt x="17780" y="85090"/>
                  </a:lnTo>
                  <a:lnTo>
                    <a:pt x="3810" y="85090"/>
                  </a:lnTo>
                  <a:lnTo>
                    <a:pt x="12700" y="80010"/>
                  </a:lnTo>
                  <a:lnTo>
                    <a:pt x="12700" y="78740"/>
                  </a:lnTo>
                  <a:lnTo>
                    <a:pt x="3810" y="73660"/>
                  </a:lnTo>
                  <a:lnTo>
                    <a:pt x="17780" y="73660"/>
                  </a:lnTo>
                  <a:lnTo>
                    <a:pt x="17780" y="71120"/>
                  </a:lnTo>
                  <a:close/>
                </a:path>
                <a:path w="17780" h="86359">
                  <a:moveTo>
                    <a:pt x="17780" y="57150"/>
                  </a:moveTo>
                  <a:lnTo>
                    <a:pt x="16510" y="55880"/>
                  </a:lnTo>
                  <a:lnTo>
                    <a:pt x="16510" y="58420"/>
                  </a:lnTo>
                  <a:lnTo>
                    <a:pt x="16510" y="62230"/>
                  </a:lnTo>
                  <a:lnTo>
                    <a:pt x="13970" y="64770"/>
                  </a:lnTo>
                  <a:lnTo>
                    <a:pt x="12700" y="64770"/>
                  </a:lnTo>
                  <a:lnTo>
                    <a:pt x="11430" y="66040"/>
                  </a:lnTo>
                  <a:lnTo>
                    <a:pt x="7620" y="66040"/>
                  </a:lnTo>
                  <a:lnTo>
                    <a:pt x="5080" y="64770"/>
                  </a:lnTo>
                  <a:lnTo>
                    <a:pt x="3810" y="64770"/>
                  </a:lnTo>
                  <a:lnTo>
                    <a:pt x="2540" y="63500"/>
                  </a:lnTo>
                  <a:lnTo>
                    <a:pt x="2540" y="57150"/>
                  </a:lnTo>
                  <a:lnTo>
                    <a:pt x="3810" y="55880"/>
                  </a:lnTo>
                  <a:lnTo>
                    <a:pt x="5080" y="55880"/>
                  </a:lnTo>
                  <a:lnTo>
                    <a:pt x="7620" y="54610"/>
                  </a:lnTo>
                  <a:lnTo>
                    <a:pt x="11430" y="54610"/>
                  </a:lnTo>
                  <a:lnTo>
                    <a:pt x="12700" y="55880"/>
                  </a:lnTo>
                  <a:lnTo>
                    <a:pt x="13970" y="55880"/>
                  </a:lnTo>
                  <a:lnTo>
                    <a:pt x="16510" y="58420"/>
                  </a:lnTo>
                  <a:lnTo>
                    <a:pt x="16510" y="55880"/>
                  </a:lnTo>
                  <a:lnTo>
                    <a:pt x="13970" y="53340"/>
                  </a:lnTo>
                  <a:lnTo>
                    <a:pt x="11430" y="53340"/>
                  </a:lnTo>
                  <a:lnTo>
                    <a:pt x="10160" y="52070"/>
                  </a:lnTo>
                  <a:lnTo>
                    <a:pt x="7620" y="52070"/>
                  </a:lnTo>
                  <a:lnTo>
                    <a:pt x="6350" y="53340"/>
                  </a:lnTo>
                  <a:lnTo>
                    <a:pt x="5080" y="53340"/>
                  </a:lnTo>
                  <a:lnTo>
                    <a:pt x="3810" y="54610"/>
                  </a:lnTo>
                  <a:lnTo>
                    <a:pt x="2540" y="54610"/>
                  </a:lnTo>
                  <a:lnTo>
                    <a:pt x="2540" y="55880"/>
                  </a:lnTo>
                  <a:lnTo>
                    <a:pt x="1270" y="55880"/>
                  </a:lnTo>
                  <a:lnTo>
                    <a:pt x="1270" y="58420"/>
                  </a:lnTo>
                  <a:lnTo>
                    <a:pt x="0" y="59690"/>
                  </a:lnTo>
                  <a:lnTo>
                    <a:pt x="0" y="60960"/>
                  </a:lnTo>
                  <a:lnTo>
                    <a:pt x="1270" y="62230"/>
                  </a:lnTo>
                  <a:lnTo>
                    <a:pt x="1270" y="64770"/>
                  </a:lnTo>
                  <a:lnTo>
                    <a:pt x="2540" y="64770"/>
                  </a:lnTo>
                  <a:lnTo>
                    <a:pt x="2540" y="66040"/>
                  </a:lnTo>
                  <a:lnTo>
                    <a:pt x="3810" y="67310"/>
                  </a:lnTo>
                  <a:lnTo>
                    <a:pt x="5080" y="67310"/>
                  </a:lnTo>
                  <a:lnTo>
                    <a:pt x="6350" y="68580"/>
                  </a:lnTo>
                  <a:lnTo>
                    <a:pt x="11430" y="68580"/>
                  </a:lnTo>
                  <a:lnTo>
                    <a:pt x="12700" y="67310"/>
                  </a:lnTo>
                  <a:lnTo>
                    <a:pt x="15240" y="67310"/>
                  </a:lnTo>
                  <a:lnTo>
                    <a:pt x="15240" y="66040"/>
                  </a:lnTo>
                  <a:lnTo>
                    <a:pt x="17780" y="63500"/>
                  </a:lnTo>
                  <a:lnTo>
                    <a:pt x="17780" y="57150"/>
                  </a:lnTo>
                  <a:close/>
                </a:path>
                <a:path w="17780" h="86359">
                  <a:moveTo>
                    <a:pt x="17780" y="40640"/>
                  </a:moveTo>
                  <a:lnTo>
                    <a:pt x="16510" y="39370"/>
                  </a:lnTo>
                  <a:lnTo>
                    <a:pt x="16510" y="38100"/>
                  </a:lnTo>
                  <a:lnTo>
                    <a:pt x="15240" y="36830"/>
                  </a:lnTo>
                  <a:lnTo>
                    <a:pt x="15240" y="39370"/>
                  </a:lnTo>
                  <a:lnTo>
                    <a:pt x="15240" y="46990"/>
                  </a:lnTo>
                  <a:lnTo>
                    <a:pt x="2540" y="46990"/>
                  </a:lnTo>
                  <a:lnTo>
                    <a:pt x="2540" y="41910"/>
                  </a:lnTo>
                  <a:lnTo>
                    <a:pt x="3810" y="41910"/>
                  </a:lnTo>
                  <a:lnTo>
                    <a:pt x="3810" y="39370"/>
                  </a:lnTo>
                  <a:lnTo>
                    <a:pt x="5080" y="38100"/>
                  </a:lnTo>
                  <a:lnTo>
                    <a:pt x="6350" y="38100"/>
                  </a:lnTo>
                  <a:lnTo>
                    <a:pt x="6350" y="36830"/>
                  </a:lnTo>
                  <a:lnTo>
                    <a:pt x="11430" y="36830"/>
                  </a:lnTo>
                  <a:lnTo>
                    <a:pt x="12700" y="38100"/>
                  </a:lnTo>
                  <a:lnTo>
                    <a:pt x="13970" y="38100"/>
                  </a:lnTo>
                  <a:lnTo>
                    <a:pt x="13970" y="39370"/>
                  </a:lnTo>
                  <a:lnTo>
                    <a:pt x="15240" y="39370"/>
                  </a:lnTo>
                  <a:lnTo>
                    <a:pt x="15240" y="36830"/>
                  </a:lnTo>
                  <a:lnTo>
                    <a:pt x="13970" y="35560"/>
                  </a:lnTo>
                  <a:lnTo>
                    <a:pt x="12700" y="35560"/>
                  </a:lnTo>
                  <a:lnTo>
                    <a:pt x="11430" y="34290"/>
                  </a:lnTo>
                  <a:lnTo>
                    <a:pt x="7620" y="34290"/>
                  </a:lnTo>
                  <a:lnTo>
                    <a:pt x="6350" y="35560"/>
                  </a:lnTo>
                  <a:lnTo>
                    <a:pt x="5080" y="35560"/>
                  </a:lnTo>
                  <a:lnTo>
                    <a:pt x="3810" y="36830"/>
                  </a:lnTo>
                  <a:lnTo>
                    <a:pt x="2540" y="36830"/>
                  </a:lnTo>
                  <a:lnTo>
                    <a:pt x="2540" y="38100"/>
                  </a:lnTo>
                  <a:lnTo>
                    <a:pt x="1270" y="39370"/>
                  </a:lnTo>
                  <a:lnTo>
                    <a:pt x="1270" y="49530"/>
                  </a:lnTo>
                  <a:lnTo>
                    <a:pt x="17780" y="49530"/>
                  </a:lnTo>
                  <a:lnTo>
                    <a:pt x="17780" y="46990"/>
                  </a:lnTo>
                  <a:lnTo>
                    <a:pt x="17780" y="40640"/>
                  </a:lnTo>
                  <a:close/>
                </a:path>
                <a:path w="17780" h="86359">
                  <a:moveTo>
                    <a:pt x="17780" y="20320"/>
                  </a:moveTo>
                  <a:lnTo>
                    <a:pt x="15240" y="20320"/>
                  </a:lnTo>
                  <a:lnTo>
                    <a:pt x="15240" y="29210"/>
                  </a:lnTo>
                  <a:lnTo>
                    <a:pt x="8890" y="29210"/>
                  </a:lnTo>
                  <a:lnTo>
                    <a:pt x="8890" y="20320"/>
                  </a:lnTo>
                  <a:lnTo>
                    <a:pt x="7620" y="20320"/>
                  </a:lnTo>
                  <a:lnTo>
                    <a:pt x="7620" y="29210"/>
                  </a:lnTo>
                  <a:lnTo>
                    <a:pt x="2540" y="29210"/>
                  </a:lnTo>
                  <a:lnTo>
                    <a:pt x="2540" y="20320"/>
                  </a:lnTo>
                  <a:lnTo>
                    <a:pt x="1270" y="20320"/>
                  </a:lnTo>
                  <a:lnTo>
                    <a:pt x="1270" y="31750"/>
                  </a:lnTo>
                  <a:lnTo>
                    <a:pt x="17780" y="31750"/>
                  </a:lnTo>
                  <a:lnTo>
                    <a:pt x="17780" y="20320"/>
                  </a:lnTo>
                  <a:close/>
                </a:path>
                <a:path w="17780" h="86359">
                  <a:moveTo>
                    <a:pt x="17780" y="6350"/>
                  </a:moveTo>
                  <a:lnTo>
                    <a:pt x="15240" y="6350"/>
                  </a:lnTo>
                  <a:lnTo>
                    <a:pt x="15240" y="13970"/>
                  </a:lnTo>
                  <a:lnTo>
                    <a:pt x="1270" y="13970"/>
                  </a:lnTo>
                  <a:lnTo>
                    <a:pt x="1270" y="16510"/>
                  </a:lnTo>
                  <a:lnTo>
                    <a:pt x="17780" y="16510"/>
                  </a:lnTo>
                  <a:lnTo>
                    <a:pt x="17780" y="6350"/>
                  </a:lnTo>
                  <a:close/>
                </a:path>
                <a:path w="17780" h="86359">
                  <a:moveTo>
                    <a:pt x="17780" y="0"/>
                  </a:moveTo>
                  <a:lnTo>
                    <a:pt x="13970" y="0"/>
                  </a:lnTo>
                  <a:lnTo>
                    <a:pt x="13970" y="2540"/>
                  </a:lnTo>
                  <a:lnTo>
                    <a:pt x="17780" y="2540"/>
                  </a:lnTo>
                  <a:lnTo>
                    <a:pt x="17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78" name="object 217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14169" y="7327899"/>
              <a:ext cx="22860" cy="1521460"/>
            </a:xfrm>
            <a:prstGeom prst="rect">
              <a:avLst/>
            </a:prstGeom>
          </p:spPr>
        </p:pic>
        <p:sp>
          <p:nvSpPr>
            <p:cNvPr id="2179" name="object 2179"/>
            <p:cNvSpPr/>
            <p:nvPr/>
          </p:nvSpPr>
          <p:spPr>
            <a:xfrm>
              <a:off x="1615440" y="9225279"/>
              <a:ext cx="16510" cy="698500"/>
            </a:xfrm>
            <a:custGeom>
              <a:avLst/>
              <a:gdLst/>
              <a:ahLst/>
              <a:cxnLst/>
              <a:rect l="l" t="t" r="r" b="b"/>
              <a:pathLst>
                <a:path w="16510" h="698500">
                  <a:moveTo>
                    <a:pt x="7620" y="567690"/>
                  </a:moveTo>
                  <a:lnTo>
                    <a:pt x="3810" y="567690"/>
                  </a:lnTo>
                  <a:lnTo>
                    <a:pt x="3810" y="570230"/>
                  </a:lnTo>
                  <a:lnTo>
                    <a:pt x="7620" y="570230"/>
                  </a:lnTo>
                  <a:lnTo>
                    <a:pt x="7620" y="567690"/>
                  </a:lnTo>
                  <a:close/>
                </a:path>
                <a:path w="16510" h="698500">
                  <a:moveTo>
                    <a:pt x="7620" y="16510"/>
                  </a:moveTo>
                  <a:lnTo>
                    <a:pt x="3810" y="15240"/>
                  </a:lnTo>
                  <a:lnTo>
                    <a:pt x="3810" y="17780"/>
                  </a:lnTo>
                  <a:lnTo>
                    <a:pt x="7620" y="19050"/>
                  </a:lnTo>
                  <a:lnTo>
                    <a:pt x="7620" y="16510"/>
                  </a:lnTo>
                  <a:close/>
                </a:path>
                <a:path w="16510" h="698500">
                  <a:moveTo>
                    <a:pt x="16510" y="695960"/>
                  </a:moveTo>
                  <a:lnTo>
                    <a:pt x="10160" y="695960"/>
                  </a:lnTo>
                  <a:lnTo>
                    <a:pt x="10160" y="690880"/>
                  </a:lnTo>
                  <a:lnTo>
                    <a:pt x="8890" y="689610"/>
                  </a:lnTo>
                  <a:lnTo>
                    <a:pt x="8890" y="693420"/>
                  </a:lnTo>
                  <a:lnTo>
                    <a:pt x="8890" y="695960"/>
                  </a:lnTo>
                  <a:lnTo>
                    <a:pt x="1270" y="695960"/>
                  </a:lnTo>
                  <a:lnTo>
                    <a:pt x="1270" y="693420"/>
                  </a:lnTo>
                  <a:lnTo>
                    <a:pt x="2540" y="692150"/>
                  </a:lnTo>
                  <a:lnTo>
                    <a:pt x="2540" y="690880"/>
                  </a:lnTo>
                  <a:lnTo>
                    <a:pt x="3810" y="690880"/>
                  </a:lnTo>
                  <a:lnTo>
                    <a:pt x="3810" y="689610"/>
                  </a:lnTo>
                  <a:lnTo>
                    <a:pt x="6350" y="689610"/>
                  </a:lnTo>
                  <a:lnTo>
                    <a:pt x="6350" y="690880"/>
                  </a:lnTo>
                  <a:lnTo>
                    <a:pt x="7620" y="690880"/>
                  </a:lnTo>
                  <a:lnTo>
                    <a:pt x="7620" y="692150"/>
                  </a:lnTo>
                  <a:lnTo>
                    <a:pt x="8890" y="693420"/>
                  </a:lnTo>
                  <a:lnTo>
                    <a:pt x="8890" y="689610"/>
                  </a:lnTo>
                  <a:lnTo>
                    <a:pt x="7620" y="688340"/>
                  </a:lnTo>
                  <a:lnTo>
                    <a:pt x="1270" y="688340"/>
                  </a:lnTo>
                  <a:lnTo>
                    <a:pt x="1270" y="689610"/>
                  </a:lnTo>
                  <a:lnTo>
                    <a:pt x="0" y="690880"/>
                  </a:lnTo>
                  <a:lnTo>
                    <a:pt x="0" y="698500"/>
                  </a:lnTo>
                  <a:lnTo>
                    <a:pt x="16510" y="698500"/>
                  </a:lnTo>
                  <a:lnTo>
                    <a:pt x="16510" y="695960"/>
                  </a:lnTo>
                  <a:close/>
                </a:path>
                <a:path w="16510" h="698500">
                  <a:moveTo>
                    <a:pt x="16510" y="674370"/>
                  </a:moveTo>
                  <a:lnTo>
                    <a:pt x="15240" y="674370"/>
                  </a:lnTo>
                  <a:lnTo>
                    <a:pt x="15240" y="683260"/>
                  </a:lnTo>
                  <a:lnTo>
                    <a:pt x="0" y="683260"/>
                  </a:lnTo>
                  <a:lnTo>
                    <a:pt x="0" y="684530"/>
                  </a:lnTo>
                  <a:lnTo>
                    <a:pt x="16510" y="684530"/>
                  </a:lnTo>
                  <a:lnTo>
                    <a:pt x="16510" y="674370"/>
                  </a:lnTo>
                  <a:close/>
                </a:path>
                <a:path w="16510" h="698500">
                  <a:moveTo>
                    <a:pt x="16510" y="661670"/>
                  </a:moveTo>
                  <a:lnTo>
                    <a:pt x="15240" y="660400"/>
                  </a:lnTo>
                  <a:lnTo>
                    <a:pt x="15240" y="664210"/>
                  </a:lnTo>
                  <a:lnTo>
                    <a:pt x="15240" y="666750"/>
                  </a:lnTo>
                  <a:lnTo>
                    <a:pt x="12700" y="669290"/>
                  </a:lnTo>
                  <a:lnTo>
                    <a:pt x="12700" y="670560"/>
                  </a:lnTo>
                  <a:lnTo>
                    <a:pt x="3810" y="670560"/>
                  </a:lnTo>
                  <a:lnTo>
                    <a:pt x="3810" y="669290"/>
                  </a:lnTo>
                  <a:lnTo>
                    <a:pt x="1270" y="666750"/>
                  </a:lnTo>
                  <a:lnTo>
                    <a:pt x="1270" y="664210"/>
                  </a:lnTo>
                  <a:lnTo>
                    <a:pt x="3810" y="661670"/>
                  </a:lnTo>
                  <a:lnTo>
                    <a:pt x="3810" y="660400"/>
                  </a:lnTo>
                  <a:lnTo>
                    <a:pt x="12700" y="660400"/>
                  </a:lnTo>
                  <a:lnTo>
                    <a:pt x="12700" y="661670"/>
                  </a:lnTo>
                  <a:lnTo>
                    <a:pt x="15240" y="664210"/>
                  </a:lnTo>
                  <a:lnTo>
                    <a:pt x="15240" y="660400"/>
                  </a:lnTo>
                  <a:lnTo>
                    <a:pt x="13970" y="659130"/>
                  </a:lnTo>
                  <a:lnTo>
                    <a:pt x="12700" y="659130"/>
                  </a:lnTo>
                  <a:lnTo>
                    <a:pt x="11430" y="657860"/>
                  </a:lnTo>
                  <a:lnTo>
                    <a:pt x="5080" y="657860"/>
                  </a:lnTo>
                  <a:lnTo>
                    <a:pt x="3810" y="659130"/>
                  </a:lnTo>
                  <a:lnTo>
                    <a:pt x="2540" y="659130"/>
                  </a:lnTo>
                  <a:lnTo>
                    <a:pt x="0" y="661670"/>
                  </a:lnTo>
                  <a:lnTo>
                    <a:pt x="0" y="669290"/>
                  </a:lnTo>
                  <a:lnTo>
                    <a:pt x="2540" y="671830"/>
                  </a:lnTo>
                  <a:lnTo>
                    <a:pt x="3810" y="671830"/>
                  </a:lnTo>
                  <a:lnTo>
                    <a:pt x="5080" y="673100"/>
                  </a:lnTo>
                  <a:lnTo>
                    <a:pt x="11430" y="673100"/>
                  </a:lnTo>
                  <a:lnTo>
                    <a:pt x="12700" y="671830"/>
                  </a:lnTo>
                  <a:lnTo>
                    <a:pt x="13970" y="671830"/>
                  </a:lnTo>
                  <a:lnTo>
                    <a:pt x="15240" y="670560"/>
                  </a:lnTo>
                  <a:lnTo>
                    <a:pt x="16510" y="669290"/>
                  </a:lnTo>
                  <a:lnTo>
                    <a:pt x="16510" y="661670"/>
                  </a:lnTo>
                  <a:close/>
                </a:path>
                <a:path w="16510" h="698500">
                  <a:moveTo>
                    <a:pt x="16510" y="648970"/>
                  </a:moveTo>
                  <a:lnTo>
                    <a:pt x="1270" y="648970"/>
                  </a:lnTo>
                  <a:lnTo>
                    <a:pt x="1270" y="642620"/>
                  </a:lnTo>
                  <a:lnTo>
                    <a:pt x="0" y="642620"/>
                  </a:lnTo>
                  <a:lnTo>
                    <a:pt x="0" y="656590"/>
                  </a:lnTo>
                  <a:lnTo>
                    <a:pt x="1270" y="656590"/>
                  </a:lnTo>
                  <a:lnTo>
                    <a:pt x="1270" y="651510"/>
                  </a:lnTo>
                  <a:lnTo>
                    <a:pt x="16510" y="651510"/>
                  </a:lnTo>
                  <a:lnTo>
                    <a:pt x="16510" y="648970"/>
                  </a:lnTo>
                  <a:close/>
                </a:path>
                <a:path w="16510" h="698500">
                  <a:moveTo>
                    <a:pt x="16510" y="623570"/>
                  </a:moveTo>
                  <a:lnTo>
                    <a:pt x="15240" y="622300"/>
                  </a:lnTo>
                  <a:lnTo>
                    <a:pt x="15240" y="626110"/>
                  </a:lnTo>
                  <a:lnTo>
                    <a:pt x="15240" y="629920"/>
                  </a:lnTo>
                  <a:lnTo>
                    <a:pt x="1270" y="629920"/>
                  </a:lnTo>
                  <a:lnTo>
                    <a:pt x="1270" y="626110"/>
                  </a:lnTo>
                  <a:lnTo>
                    <a:pt x="2540" y="624840"/>
                  </a:lnTo>
                  <a:lnTo>
                    <a:pt x="2540" y="623570"/>
                  </a:lnTo>
                  <a:lnTo>
                    <a:pt x="5080" y="621030"/>
                  </a:lnTo>
                  <a:lnTo>
                    <a:pt x="12700" y="621030"/>
                  </a:lnTo>
                  <a:lnTo>
                    <a:pt x="12700" y="622300"/>
                  </a:lnTo>
                  <a:lnTo>
                    <a:pt x="13970" y="623570"/>
                  </a:lnTo>
                  <a:lnTo>
                    <a:pt x="13970" y="624840"/>
                  </a:lnTo>
                  <a:lnTo>
                    <a:pt x="15240" y="626110"/>
                  </a:lnTo>
                  <a:lnTo>
                    <a:pt x="15240" y="622300"/>
                  </a:lnTo>
                  <a:lnTo>
                    <a:pt x="13970" y="621030"/>
                  </a:lnTo>
                  <a:lnTo>
                    <a:pt x="13970" y="619760"/>
                  </a:lnTo>
                  <a:lnTo>
                    <a:pt x="12700" y="619760"/>
                  </a:lnTo>
                  <a:lnTo>
                    <a:pt x="11430" y="618490"/>
                  </a:lnTo>
                  <a:lnTo>
                    <a:pt x="5080" y="618490"/>
                  </a:lnTo>
                  <a:lnTo>
                    <a:pt x="3810" y="619760"/>
                  </a:lnTo>
                  <a:lnTo>
                    <a:pt x="2540" y="619760"/>
                  </a:lnTo>
                  <a:lnTo>
                    <a:pt x="1270" y="621030"/>
                  </a:lnTo>
                  <a:lnTo>
                    <a:pt x="1270" y="622300"/>
                  </a:lnTo>
                  <a:lnTo>
                    <a:pt x="0" y="623570"/>
                  </a:lnTo>
                  <a:lnTo>
                    <a:pt x="0" y="632460"/>
                  </a:lnTo>
                  <a:lnTo>
                    <a:pt x="16510" y="632460"/>
                  </a:lnTo>
                  <a:lnTo>
                    <a:pt x="16510" y="629920"/>
                  </a:lnTo>
                  <a:lnTo>
                    <a:pt x="16510" y="623570"/>
                  </a:lnTo>
                  <a:close/>
                </a:path>
                <a:path w="16510" h="698500">
                  <a:moveTo>
                    <a:pt x="16510" y="601980"/>
                  </a:moveTo>
                  <a:lnTo>
                    <a:pt x="10160" y="603935"/>
                  </a:lnTo>
                  <a:lnTo>
                    <a:pt x="10160" y="605790"/>
                  </a:lnTo>
                  <a:lnTo>
                    <a:pt x="10160" y="612140"/>
                  </a:lnTo>
                  <a:lnTo>
                    <a:pt x="1270" y="609600"/>
                  </a:lnTo>
                  <a:lnTo>
                    <a:pt x="10160" y="605790"/>
                  </a:lnTo>
                  <a:lnTo>
                    <a:pt x="10160" y="603935"/>
                  </a:lnTo>
                  <a:lnTo>
                    <a:pt x="0" y="607060"/>
                  </a:lnTo>
                  <a:lnTo>
                    <a:pt x="0" y="610870"/>
                  </a:lnTo>
                  <a:lnTo>
                    <a:pt x="16510" y="617220"/>
                  </a:lnTo>
                  <a:lnTo>
                    <a:pt x="16510" y="614680"/>
                  </a:lnTo>
                  <a:lnTo>
                    <a:pt x="11430" y="612140"/>
                  </a:lnTo>
                  <a:lnTo>
                    <a:pt x="11430" y="605790"/>
                  </a:lnTo>
                  <a:lnTo>
                    <a:pt x="16510" y="603250"/>
                  </a:lnTo>
                  <a:lnTo>
                    <a:pt x="16510" y="601980"/>
                  </a:lnTo>
                  <a:close/>
                </a:path>
                <a:path w="16510" h="698500">
                  <a:moveTo>
                    <a:pt x="16510" y="594360"/>
                  </a:moveTo>
                  <a:lnTo>
                    <a:pt x="1270" y="594360"/>
                  </a:lnTo>
                  <a:lnTo>
                    <a:pt x="1270" y="588010"/>
                  </a:lnTo>
                  <a:lnTo>
                    <a:pt x="0" y="588010"/>
                  </a:lnTo>
                  <a:lnTo>
                    <a:pt x="0" y="601980"/>
                  </a:lnTo>
                  <a:lnTo>
                    <a:pt x="1270" y="601980"/>
                  </a:lnTo>
                  <a:lnTo>
                    <a:pt x="1270" y="596900"/>
                  </a:lnTo>
                  <a:lnTo>
                    <a:pt x="16510" y="596900"/>
                  </a:lnTo>
                  <a:lnTo>
                    <a:pt x="16510" y="594360"/>
                  </a:lnTo>
                  <a:close/>
                </a:path>
                <a:path w="16510" h="698500">
                  <a:moveTo>
                    <a:pt x="16510" y="575310"/>
                  </a:moveTo>
                  <a:lnTo>
                    <a:pt x="15240" y="575310"/>
                  </a:lnTo>
                  <a:lnTo>
                    <a:pt x="15240" y="584200"/>
                  </a:lnTo>
                  <a:lnTo>
                    <a:pt x="8890" y="584200"/>
                  </a:lnTo>
                  <a:lnTo>
                    <a:pt x="8890" y="575310"/>
                  </a:lnTo>
                  <a:lnTo>
                    <a:pt x="6350" y="575310"/>
                  </a:lnTo>
                  <a:lnTo>
                    <a:pt x="6350" y="584200"/>
                  </a:lnTo>
                  <a:lnTo>
                    <a:pt x="1270" y="584200"/>
                  </a:lnTo>
                  <a:lnTo>
                    <a:pt x="1270" y="575310"/>
                  </a:lnTo>
                  <a:lnTo>
                    <a:pt x="0" y="575310"/>
                  </a:lnTo>
                  <a:lnTo>
                    <a:pt x="0" y="585470"/>
                  </a:lnTo>
                  <a:lnTo>
                    <a:pt x="16510" y="585470"/>
                  </a:lnTo>
                  <a:lnTo>
                    <a:pt x="16510" y="575310"/>
                  </a:lnTo>
                  <a:close/>
                </a:path>
                <a:path w="16510" h="698500">
                  <a:moveTo>
                    <a:pt x="16510" y="567690"/>
                  </a:moveTo>
                  <a:lnTo>
                    <a:pt x="13970" y="567690"/>
                  </a:lnTo>
                  <a:lnTo>
                    <a:pt x="13970" y="570230"/>
                  </a:lnTo>
                  <a:lnTo>
                    <a:pt x="16510" y="570230"/>
                  </a:lnTo>
                  <a:lnTo>
                    <a:pt x="16510" y="567690"/>
                  </a:lnTo>
                  <a:close/>
                </a:path>
                <a:path w="16510" h="698500">
                  <a:moveTo>
                    <a:pt x="16510" y="41910"/>
                  </a:moveTo>
                  <a:lnTo>
                    <a:pt x="15240" y="41910"/>
                  </a:lnTo>
                  <a:lnTo>
                    <a:pt x="15240" y="45720"/>
                  </a:lnTo>
                  <a:lnTo>
                    <a:pt x="10160" y="44450"/>
                  </a:lnTo>
                  <a:lnTo>
                    <a:pt x="0" y="41910"/>
                  </a:lnTo>
                  <a:lnTo>
                    <a:pt x="0" y="43180"/>
                  </a:lnTo>
                  <a:lnTo>
                    <a:pt x="1270" y="43180"/>
                  </a:lnTo>
                  <a:lnTo>
                    <a:pt x="1270" y="44450"/>
                  </a:lnTo>
                  <a:lnTo>
                    <a:pt x="2540" y="45720"/>
                  </a:lnTo>
                  <a:lnTo>
                    <a:pt x="2540" y="48260"/>
                  </a:lnTo>
                  <a:lnTo>
                    <a:pt x="3810" y="48260"/>
                  </a:lnTo>
                  <a:lnTo>
                    <a:pt x="3810" y="44450"/>
                  </a:lnTo>
                  <a:lnTo>
                    <a:pt x="15240" y="46990"/>
                  </a:lnTo>
                  <a:lnTo>
                    <a:pt x="15240" y="50800"/>
                  </a:lnTo>
                  <a:lnTo>
                    <a:pt x="16510" y="50800"/>
                  </a:lnTo>
                  <a:lnTo>
                    <a:pt x="16510" y="45720"/>
                  </a:lnTo>
                  <a:lnTo>
                    <a:pt x="16510" y="41910"/>
                  </a:lnTo>
                  <a:close/>
                </a:path>
                <a:path w="16510" h="698500">
                  <a:moveTo>
                    <a:pt x="16510" y="27940"/>
                  </a:moveTo>
                  <a:lnTo>
                    <a:pt x="15240" y="26670"/>
                  </a:lnTo>
                  <a:lnTo>
                    <a:pt x="15240" y="30480"/>
                  </a:lnTo>
                  <a:lnTo>
                    <a:pt x="0" y="26670"/>
                  </a:lnTo>
                  <a:lnTo>
                    <a:pt x="0" y="29210"/>
                  </a:lnTo>
                  <a:lnTo>
                    <a:pt x="1270" y="29210"/>
                  </a:lnTo>
                  <a:lnTo>
                    <a:pt x="1270" y="30480"/>
                  </a:lnTo>
                  <a:lnTo>
                    <a:pt x="2540" y="30480"/>
                  </a:lnTo>
                  <a:lnTo>
                    <a:pt x="2540" y="33020"/>
                  </a:lnTo>
                  <a:lnTo>
                    <a:pt x="3810" y="33020"/>
                  </a:lnTo>
                  <a:lnTo>
                    <a:pt x="3810" y="30480"/>
                  </a:lnTo>
                  <a:lnTo>
                    <a:pt x="15240" y="33020"/>
                  </a:lnTo>
                  <a:lnTo>
                    <a:pt x="15240" y="35560"/>
                  </a:lnTo>
                  <a:lnTo>
                    <a:pt x="16510" y="36830"/>
                  </a:lnTo>
                  <a:lnTo>
                    <a:pt x="16510" y="27940"/>
                  </a:lnTo>
                  <a:close/>
                </a:path>
                <a:path w="16510" h="698500">
                  <a:moveTo>
                    <a:pt x="16510" y="19062"/>
                  </a:moveTo>
                  <a:lnTo>
                    <a:pt x="13970" y="17792"/>
                  </a:lnTo>
                  <a:lnTo>
                    <a:pt x="13970" y="20332"/>
                  </a:lnTo>
                  <a:lnTo>
                    <a:pt x="16510" y="21602"/>
                  </a:lnTo>
                  <a:lnTo>
                    <a:pt x="16510" y="19062"/>
                  </a:lnTo>
                  <a:close/>
                </a:path>
                <a:path w="16510" h="698500">
                  <a:moveTo>
                    <a:pt x="16510" y="1270"/>
                  </a:moveTo>
                  <a:lnTo>
                    <a:pt x="15240" y="1270"/>
                  </a:lnTo>
                  <a:lnTo>
                    <a:pt x="15240" y="10160"/>
                  </a:lnTo>
                  <a:lnTo>
                    <a:pt x="11430" y="6350"/>
                  </a:lnTo>
                  <a:lnTo>
                    <a:pt x="11430" y="5080"/>
                  </a:lnTo>
                  <a:lnTo>
                    <a:pt x="7620" y="1270"/>
                  </a:lnTo>
                  <a:lnTo>
                    <a:pt x="635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8890"/>
                  </a:lnTo>
                  <a:lnTo>
                    <a:pt x="2540" y="10160"/>
                  </a:lnTo>
                  <a:lnTo>
                    <a:pt x="2540" y="7620"/>
                  </a:lnTo>
                  <a:lnTo>
                    <a:pt x="1270" y="635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5080" y="1270"/>
                  </a:lnTo>
                  <a:lnTo>
                    <a:pt x="5080" y="2540"/>
                  </a:lnTo>
                  <a:lnTo>
                    <a:pt x="6350" y="2540"/>
                  </a:lnTo>
                  <a:lnTo>
                    <a:pt x="11430" y="7620"/>
                  </a:lnTo>
                  <a:lnTo>
                    <a:pt x="11430" y="8890"/>
                  </a:lnTo>
                  <a:lnTo>
                    <a:pt x="13970" y="11430"/>
                  </a:lnTo>
                  <a:lnTo>
                    <a:pt x="13970" y="12700"/>
                  </a:lnTo>
                  <a:lnTo>
                    <a:pt x="16510" y="12700"/>
                  </a:lnTo>
                  <a:lnTo>
                    <a:pt x="16510" y="10160"/>
                  </a:lnTo>
                  <a:lnTo>
                    <a:pt x="16510" y="12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80" name="object 218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583689" y="9431020"/>
              <a:ext cx="52069" cy="302260"/>
            </a:xfrm>
            <a:prstGeom prst="rect">
              <a:avLst/>
            </a:prstGeom>
          </p:spPr>
        </p:pic>
        <p:sp>
          <p:nvSpPr>
            <p:cNvPr id="2181" name="object 2181"/>
            <p:cNvSpPr/>
            <p:nvPr/>
          </p:nvSpPr>
          <p:spPr>
            <a:xfrm>
              <a:off x="1615440" y="9126220"/>
              <a:ext cx="11893550" cy="803910"/>
            </a:xfrm>
            <a:custGeom>
              <a:avLst/>
              <a:gdLst/>
              <a:ahLst/>
              <a:cxnLst/>
              <a:rect l="l" t="t" r="r" b="b"/>
              <a:pathLst>
                <a:path w="11893550" h="803909">
                  <a:moveTo>
                    <a:pt x="7620" y="76200"/>
                  </a:moveTo>
                  <a:lnTo>
                    <a:pt x="3810" y="74930"/>
                  </a:lnTo>
                  <a:lnTo>
                    <a:pt x="3810" y="77470"/>
                  </a:lnTo>
                  <a:lnTo>
                    <a:pt x="7620" y="78740"/>
                  </a:lnTo>
                  <a:lnTo>
                    <a:pt x="7620" y="76200"/>
                  </a:lnTo>
                  <a:close/>
                </a:path>
                <a:path w="11893550" h="803909">
                  <a:moveTo>
                    <a:pt x="16510" y="87630"/>
                  </a:moveTo>
                  <a:lnTo>
                    <a:pt x="15240" y="87630"/>
                  </a:lnTo>
                  <a:lnTo>
                    <a:pt x="15240" y="88900"/>
                  </a:lnTo>
                  <a:lnTo>
                    <a:pt x="15240" y="92710"/>
                  </a:lnTo>
                  <a:lnTo>
                    <a:pt x="13970" y="92710"/>
                  </a:lnTo>
                  <a:lnTo>
                    <a:pt x="13970" y="93980"/>
                  </a:lnTo>
                  <a:lnTo>
                    <a:pt x="8890" y="93980"/>
                  </a:lnTo>
                  <a:lnTo>
                    <a:pt x="7620" y="92710"/>
                  </a:lnTo>
                  <a:lnTo>
                    <a:pt x="3810" y="92710"/>
                  </a:lnTo>
                  <a:lnTo>
                    <a:pt x="3810" y="91440"/>
                  </a:lnTo>
                  <a:lnTo>
                    <a:pt x="2540" y="91440"/>
                  </a:lnTo>
                  <a:lnTo>
                    <a:pt x="2540" y="90170"/>
                  </a:lnTo>
                  <a:lnTo>
                    <a:pt x="1270" y="90170"/>
                  </a:lnTo>
                  <a:lnTo>
                    <a:pt x="1270" y="86360"/>
                  </a:lnTo>
                  <a:lnTo>
                    <a:pt x="10160" y="86360"/>
                  </a:lnTo>
                  <a:lnTo>
                    <a:pt x="12700" y="87630"/>
                  </a:lnTo>
                  <a:lnTo>
                    <a:pt x="13970" y="87630"/>
                  </a:lnTo>
                  <a:lnTo>
                    <a:pt x="13970" y="88900"/>
                  </a:lnTo>
                  <a:lnTo>
                    <a:pt x="15240" y="88900"/>
                  </a:lnTo>
                  <a:lnTo>
                    <a:pt x="15240" y="87630"/>
                  </a:lnTo>
                  <a:lnTo>
                    <a:pt x="13970" y="86360"/>
                  </a:lnTo>
                  <a:lnTo>
                    <a:pt x="12700" y="85090"/>
                  </a:lnTo>
                  <a:lnTo>
                    <a:pt x="11430" y="85090"/>
                  </a:lnTo>
                  <a:lnTo>
                    <a:pt x="10160" y="83820"/>
                  </a:lnTo>
                  <a:lnTo>
                    <a:pt x="1270" y="83820"/>
                  </a:lnTo>
                  <a:lnTo>
                    <a:pt x="1270" y="85090"/>
                  </a:lnTo>
                  <a:lnTo>
                    <a:pt x="0" y="85090"/>
                  </a:lnTo>
                  <a:lnTo>
                    <a:pt x="0" y="91440"/>
                  </a:lnTo>
                  <a:lnTo>
                    <a:pt x="1270" y="92710"/>
                  </a:lnTo>
                  <a:lnTo>
                    <a:pt x="2540" y="92710"/>
                  </a:lnTo>
                  <a:lnTo>
                    <a:pt x="5080" y="95250"/>
                  </a:lnTo>
                  <a:lnTo>
                    <a:pt x="8890" y="95250"/>
                  </a:lnTo>
                  <a:lnTo>
                    <a:pt x="10160" y="96520"/>
                  </a:lnTo>
                  <a:lnTo>
                    <a:pt x="13970" y="96520"/>
                  </a:lnTo>
                  <a:lnTo>
                    <a:pt x="16510" y="93980"/>
                  </a:lnTo>
                  <a:lnTo>
                    <a:pt x="16510" y="87630"/>
                  </a:lnTo>
                  <a:close/>
                </a:path>
                <a:path w="11893550" h="803909">
                  <a:moveTo>
                    <a:pt x="16510" y="77470"/>
                  </a:moveTo>
                  <a:lnTo>
                    <a:pt x="13970" y="77470"/>
                  </a:lnTo>
                  <a:lnTo>
                    <a:pt x="13970" y="80010"/>
                  </a:lnTo>
                  <a:lnTo>
                    <a:pt x="16510" y="80010"/>
                  </a:lnTo>
                  <a:lnTo>
                    <a:pt x="16510" y="77470"/>
                  </a:lnTo>
                  <a:close/>
                </a:path>
                <a:path w="11893550" h="803909">
                  <a:moveTo>
                    <a:pt x="16510" y="62230"/>
                  </a:moveTo>
                  <a:lnTo>
                    <a:pt x="11430" y="62230"/>
                  </a:lnTo>
                  <a:lnTo>
                    <a:pt x="11430" y="60960"/>
                  </a:lnTo>
                  <a:lnTo>
                    <a:pt x="11430" y="59690"/>
                  </a:lnTo>
                  <a:lnTo>
                    <a:pt x="10160" y="58420"/>
                  </a:lnTo>
                  <a:lnTo>
                    <a:pt x="10160" y="60960"/>
                  </a:lnTo>
                  <a:lnTo>
                    <a:pt x="10160" y="63500"/>
                  </a:lnTo>
                  <a:lnTo>
                    <a:pt x="10160" y="69850"/>
                  </a:lnTo>
                  <a:lnTo>
                    <a:pt x="2540" y="62230"/>
                  </a:lnTo>
                  <a:lnTo>
                    <a:pt x="10160" y="63500"/>
                  </a:lnTo>
                  <a:lnTo>
                    <a:pt x="10160" y="60960"/>
                  </a:lnTo>
                  <a:lnTo>
                    <a:pt x="0" y="58420"/>
                  </a:lnTo>
                  <a:lnTo>
                    <a:pt x="0" y="60960"/>
                  </a:lnTo>
                  <a:lnTo>
                    <a:pt x="8890" y="71120"/>
                  </a:lnTo>
                  <a:lnTo>
                    <a:pt x="11430" y="72390"/>
                  </a:lnTo>
                  <a:lnTo>
                    <a:pt x="11430" y="69850"/>
                  </a:lnTo>
                  <a:lnTo>
                    <a:pt x="11430" y="63500"/>
                  </a:lnTo>
                  <a:lnTo>
                    <a:pt x="16510" y="64770"/>
                  </a:lnTo>
                  <a:lnTo>
                    <a:pt x="16510" y="63500"/>
                  </a:lnTo>
                  <a:lnTo>
                    <a:pt x="16510" y="62230"/>
                  </a:lnTo>
                  <a:close/>
                </a:path>
                <a:path w="11893550" h="803909">
                  <a:moveTo>
                    <a:pt x="16510" y="48260"/>
                  </a:moveTo>
                  <a:lnTo>
                    <a:pt x="11430" y="46990"/>
                  </a:lnTo>
                  <a:lnTo>
                    <a:pt x="11430" y="44450"/>
                  </a:lnTo>
                  <a:lnTo>
                    <a:pt x="10160" y="44450"/>
                  </a:lnTo>
                  <a:lnTo>
                    <a:pt x="10160" y="46990"/>
                  </a:lnTo>
                  <a:lnTo>
                    <a:pt x="10160" y="49530"/>
                  </a:lnTo>
                  <a:lnTo>
                    <a:pt x="10160" y="55880"/>
                  </a:lnTo>
                  <a:lnTo>
                    <a:pt x="2540" y="46990"/>
                  </a:lnTo>
                  <a:lnTo>
                    <a:pt x="10160" y="49530"/>
                  </a:lnTo>
                  <a:lnTo>
                    <a:pt x="10160" y="46990"/>
                  </a:lnTo>
                  <a:lnTo>
                    <a:pt x="0" y="44450"/>
                  </a:lnTo>
                  <a:lnTo>
                    <a:pt x="0" y="46990"/>
                  </a:lnTo>
                  <a:lnTo>
                    <a:pt x="8890" y="57150"/>
                  </a:lnTo>
                  <a:lnTo>
                    <a:pt x="11430" y="57150"/>
                  </a:lnTo>
                  <a:lnTo>
                    <a:pt x="11430" y="55880"/>
                  </a:lnTo>
                  <a:lnTo>
                    <a:pt x="11430" y="49530"/>
                  </a:lnTo>
                  <a:lnTo>
                    <a:pt x="16510" y="50800"/>
                  </a:lnTo>
                  <a:lnTo>
                    <a:pt x="16510" y="49530"/>
                  </a:lnTo>
                  <a:lnTo>
                    <a:pt x="16510" y="48260"/>
                  </a:lnTo>
                  <a:close/>
                </a:path>
                <a:path w="11893550" h="803909">
                  <a:moveTo>
                    <a:pt x="16510" y="20320"/>
                  </a:moveTo>
                  <a:lnTo>
                    <a:pt x="10160" y="21297"/>
                  </a:lnTo>
                  <a:lnTo>
                    <a:pt x="10160" y="24130"/>
                  </a:lnTo>
                  <a:lnTo>
                    <a:pt x="10160" y="30480"/>
                  </a:lnTo>
                  <a:lnTo>
                    <a:pt x="1270" y="25400"/>
                  </a:lnTo>
                  <a:lnTo>
                    <a:pt x="10160" y="24130"/>
                  </a:lnTo>
                  <a:lnTo>
                    <a:pt x="10160" y="21297"/>
                  </a:lnTo>
                  <a:lnTo>
                    <a:pt x="0" y="22860"/>
                  </a:lnTo>
                  <a:lnTo>
                    <a:pt x="0" y="26670"/>
                  </a:lnTo>
                  <a:lnTo>
                    <a:pt x="16510" y="35560"/>
                  </a:lnTo>
                  <a:lnTo>
                    <a:pt x="16510" y="34290"/>
                  </a:lnTo>
                  <a:lnTo>
                    <a:pt x="11430" y="30480"/>
                  </a:lnTo>
                  <a:lnTo>
                    <a:pt x="11430" y="24130"/>
                  </a:lnTo>
                  <a:lnTo>
                    <a:pt x="16510" y="22860"/>
                  </a:lnTo>
                  <a:lnTo>
                    <a:pt x="16510" y="20320"/>
                  </a:lnTo>
                  <a:close/>
                </a:path>
                <a:path w="11893550" h="803909">
                  <a:moveTo>
                    <a:pt x="16510" y="3810"/>
                  </a:moveTo>
                  <a:lnTo>
                    <a:pt x="0" y="0"/>
                  </a:lnTo>
                  <a:lnTo>
                    <a:pt x="0" y="2540"/>
                  </a:lnTo>
                  <a:lnTo>
                    <a:pt x="8890" y="8890"/>
                  </a:lnTo>
                  <a:lnTo>
                    <a:pt x="0" y="11430"/>
                  </a:lnTo>
                  <a:lnTo>
                    <a:pt x="0" y="15240"/>
                  </a:lnTo>
                  <a:lnTo>
                    <a:pt x="16510" y="19050"/>
                  </a:lnTo>
                  <a:lnTo>
                    <a:pt x="16510" y="16510"/>
                  </a:lnTo>
                  <a:lnTo>
                    <a:pt x="2540" y="12700"/>
                  </a:lnTo>
                  <a:lnTo>
                    <a:pt x="11430" y="10160"/>
                  </a:lnTo>
                  <a:lnTo>
                    <a:pt x="11430" y="8890"/>
                  </a:lnTo>
                  <a:lnTo>
                    <a:pt x="2540" y="2540"/>
                  </a:lnTo>
                  <a:lnTo>
                    <a:pt x="16510" y="6350"/>
                  </a:lnTo>
                  <a:lnTo>
                    <a:pt x="16510" y="3810"/>
                  </a:lnTo>
                  <a:close/>
                </a:path>
                <a:path w="11893550" h="803909">
                  <a:moveTo>
                    <a:pt x="11893550" y="798830"/>
                  </a:moveTo>
                  <a:lnTo>
                    <a:pt x="11870690" y="798830"/>
                  </a:lnTo>
                  <a:lnTo>
                    <a:pt x="11870690" y="803910"/>
                  </a:lnTo>
                  <a:lnTo>
                    <a:pt x="11893550" y="803910"/>
                  </a:lnTo>
                  <a:lnTo>
                    <a:pt x="11893550" y="79883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5033009" y="37515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0" y="127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3" name="object 2183"/>
            <p:cNvSpPr/>
            <p:nvPr/>
          </p:nvSpPr>
          <p:spPr>
            <a:xfrm>
              <a:off x="11934189" y="3299459"/>
              <a:ext cx="554990" cy="1336040"/>
            </a:xfrm>
            <a:custGeom>
              <a:avLst/>
              <a:gdLst/>
              <a:ahLst/>
              <a:cxnLst/>
              <a:rect l="l" t="t" r="r" b="b"/>
              <a:pathLst>
                <a:path w="554990" h="1336039">
                  <a:moveTo>
                    <a:pt x="0" y="1336040"/>
                  </a:moveTo>
                  <a:lnTo>
                    <a:pt x="55499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6555739" y="88099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6555739" y="87693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6555739" y="872997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6555739" y="848994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6557009" y="84493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6557009" y="84099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6557009" y="83692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5842000" y="128270"/>
              <a:ext cx="55880" cy="36830"/>
            </a:xfrm>
            <a:custGeom>
              <a:avLst/>
              <a:gdLst/>
              <a:ahLst/>
              <a:cxnLst/>
              <a:rect l="l" t="t" r="r" b="b"/>
              <a:pathLst>
                <a:path w="55879" h="36830">
                  <a:moveTo>
                    <a:pt x="55879" y="3682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2" name="object 2192"/>
            <p:cNvSpPr/>
            <p:nvPr/>
          </p:nvSpPr>
          <p:spPr>
            <a:xfrm>
              <a:off x="5920739" y="179070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19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3" name="object 2193"/>
            <p:cNvSpPr/>
            <p:nvPr/>
          </p:nvSpPr>
          <p:spPr>
            <a:xfrm>
              <a:off x="5955029" y="200660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5988050" y="22224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6022339" y="243840"/>
              <a:ext cx="179070" cy="115570"/>
            </a:xfrm>
            <a:custGeom>
              <a:avLst/>
              <a:gdLst/>
              <a:ahLst/>
              <a:cxnLst/>
              <a:rect l="l" t="t" r="r" b="b"/>
              <a:pathLst>
                <a:path w="179070" h="115570">
                  <a:moveTo>
                    <a:pt x="179070" y="1155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6224270" y="37337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7" name="object 2197"/>
            <p:cNvSpPr/>
            <p:nvPr/>
          </p:nvSpPr>
          <p:spPr>
            <a:xfrm>
              <a:off x="6258559" y="394970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60" h="7620">
                  <a:moveTo>
                    <a:pt x="10160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8" name="object 2198"/>
            <p:cNvSpPr/>
            <p:nvPr/>
          </p:nvSpPr>
          <p:spPr>
            <a:xfrm>
              <a:off x="6291579" y="41655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6325870" y="438149"/>
              <a:ext cx="200660" cy="129539"/>
            </a:xfrm>
            <a:custGeom>
              <a:avLst/>
              <a:gdLst/>
              <a:ahLst/>
              <a:cxnLst/>
              <a:rect l="l" t="t" r="r" b="b"/>
              <a:pathLst>
                <a:path w="200659" h="129540">
                  <a:moveTo>
                    <a:pt x="200660" y="12954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4782820" y="1572259"/>
              <a:ext cx="0" cy="170180"/>
            </a:xfrm>
            <a:custGeom>
              <a:avLst/>
              <a:gdLst/>
              <a:ahLst/>
              <a:cxnLst/>
              <a:rect l="l" t="t" r="r" b="b"/>
              <a:pathLst>
                <a:path h="170180">
                  <a:moveTo>
                    <a:pt x="0" y="0"/>
                  </a:moveTo>
                  <a:lnTo>
                    <a:pt x="0" y="17018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4782820" y="15316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2" name="object 2202"/>
            <p:cNvSpPr/>
            <p:nvPr/>
          </p:nvSpPr>
          <p:spPr>
            <a:xfrm>
              <a:off x="4782820" y="14922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3" name="object 2203"/>
            <p:cNvSpPr/>
            <p:nvPr/>
          </p:nvSpPr>
          <p:spPr>
            <a:xfrm>
              <a:off x="4782820" y="14516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4" name="object 2204"/>
            <p:cNvSpPr/>
            <p:nvPr/>
          </p:nvSpPr>
          <p:spPr>
            <a:xfrm>
              <a:off x="4782820" y="121157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5" name="object 2205"/>
            <p:cNvSpPr/>
            <p:nvPr/>
          </p:nvSpPr>
          <p:spPr>
            <a:xfrm>
              <a:off x="4784089" y="11722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6" name="object 2206"/>
            <p:cNvSpPr/>
            <p:nvPr/>
          </p:nvSpPr>
          <p:spPr>
            <a:xfrm>
              <a:off x="4784089" y="11315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7" name="object 2207"/>
            <p:cNvSpPr/>
            <p:nvPr/>
          </p:nvSpPr>
          <p:spPr>
            <a:xfrm>
              <a:off x="4784089" y="10909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8" name="object 2208"/>
            <p:cNvSpPr/>
            <p:nvPr/>
          </p:nvSpPr>
          <p:spPr>
            <a:xfrm>
              <a:off x="4784089" y="85217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9" name="object 2209"/>
            <p:cNvSpPr/>
            <p:nvPr/>
          </p:nvSpPr>
          <p:spPr>
            <a:xfrm>
              <a:off x="4784089" y="8115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0" name="object 2210"/>
            <p:cNvSpPr/>
            <p:nvPr/>
          </p:nvSpPr>
          <p:spPr>
            <a:xfrm>
              <a:off x="4784089" y="77089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1" name="object 2211"/>
            <p:cNvSpPr/>
            <p:nvPr/>
          </p:nvSpPr>
          <p:spPr>
            <a:xfrm>
              <a:off x="4784089" y="73151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2" name="object 2212"/>
            <p:cNvSpPr/>
            <p:nvPr/>
          </p:nvSpPr>
          <p:spPr>
            <a:xfrm>
              <a:off x="4784089" y="491490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3" name="object 2213"/>
            <p:cNvSpPr/>
            <p:nvPr/>
          </p:nvSpPr>
          <p:spPr>
            <a:xfrm>
              <a:off x="4785359" y="4508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4" name="object 2214"/>
            <p:cNvSpPr/>
            <p:nvPr/>
          </p:nvSpPr>
          <p:spPr>
            <a:xfrm>
              <a:off x="4785359" y="41148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5" name="object 2215"/>
            <p:cNvSpPr/>
            <p:nvPr/>
          </p:nvSpPr>
          <p:spPr>
            <a:xfrm>
              <a:off x="4785359" y="37084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6" name="object 2216"/>
            <p:cNvSpPr/>
            <p:nvPr/>
          </p:nvSpPr>
          <p:spPr>
            <a:xfrm>
              <a:off x="4785359" y="13081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7" name="object 2217"/>
            <p:cNvSpPr/>
            <p:nvPr/>
          </p:nvSpPr>
          <p:spPr>
            <a:xfrm>
              <a:off x="5789929" y="1470659"/>
              <a:ext cx="161290" cy="36830"/>
            </a:xfrm>
            <a:custGeom>
              <a:avLst/>
              <a:gdLst/>
              <a:ahLst/>
              <a:cxnLst/>
              <a:rect l="l" t="t" r="r" b="b"/>
              <a:pathLst>
                <a:path w="161289" h="36830">
                  <a:moveTo>
                    <a:pt x="0" y="36829"/>
                  </a:moveTo>
                  <a:lnTo>
                    <a:pt x="1612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8" name="object 2218"/>
            <p:cNvSpPr/>
            <p:nvPr/>
          </p:nvSpPr>
          <p:spPr>
            <a:xfrm>
              <a:off x="5750559" y="151384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9" name="object 2219"/>
            <p:cNvSpPr/>
            <p:nvPr/>
          </p:nvSpPr>
          <p:spPr>
            <a:xfrm>
              <a:off x="5711189" y="1522729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09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0" name="object 2220"/>
            <p:cNvSpPr/>
            <p:nvPr/>
          </p:nvSpPr>
          <p:spPr>
            <a:xfrm>
              <a:off x="5671820" y="153162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09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1" name="object 2221"/>
            <p:cNvSpPr/>
            <p:nvPr/>
          </p:nvSpPr>
          <p:spPr>
            <a:xfrm>
              <a:off x="5439409" y="1541779"/>
              <a:ext cx="207010" cy="48260"/>
            </a:xfrm>
            <a:custGeom>
              <a:avLst/>
              <a:gdLst/>
              <a:ahLst/>
              <a:cxnLst/>
              <a:rect l="l" t="t" r="r" b="b"/>
              <a:pathLst>
                <a:path w="207010" h="48259">
                  <a:moveTo>
                    <a:pt x="0" y="48259"/>
                  </a:moveTo>
                  <a:lnTo>
                    <a:pt x="20701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2" name="object 2222"/>
            <p:cNvSpPr/>
            <p:nvPr/>
          </p:nvSpPr>
          <p:spPr>
            <a:xfrm>
              <a:off x="5400039" y="159639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3" name="object 2223"/>
            <p:cNvSpPr/>
            <p:nvPr/>
          </p:nvSpPr>
          <p:spPr>
            <a:xfrm>
              <a:off x="5360670" y="160527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5321300" y="161417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5087620" y="1623059"/>
              <a:ext cx="207010" cy="48260"/>
            </a:xfrm>
            <a:custGeom>
              <a:avLst/>
              <a:gdLst/>
              <a:ahLst/>
              <a:cxnLst/>
              <a:rect l="l" t="t" r="r" b="b"/>
              <a:pathLst>
                <a:path w="207010" h="48260">
                  <a:moveTo>
                    <a:pt x="0" y="48259"/>
                  </a:moveTo>
                  <a:lnTo>
                    <a:pt x="20701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5048250" y="1677669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70" h="2539">
                  <a:moveTo>
                    <a:pt x="0" y="254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5010150" y="168656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4970779" y="169545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4782820" y="1705610"/>
              <a:ext cx="161290" cy="36830"/>
            </a:xfrm>
            <a:custGeom>
              <a:avLst/>
              <a:gdLst/>
              <a:ahLst/>
              <a:cxnLst/>
              <a:rect l="l" t="t" r="r" b="b"/>
              <a:pathLst>
                <a:path w="161289" h="36830">
                  <a:moveTo>
                    <a:pt x="0" y="36829"/>
                  </a:moveTo>
                  <a:lnTo>
                    <a:pt x="1612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3665219" y="1794510"/>
              <a:ext cx="0" cy="191770"/>
            </a:xfrm>
            <a:custGeom>
              <a:avLst/>
              <a:gdLst/>
              <a:ahLst/>
              <a:cxnLst/>
              <a:rect l="l" t="t" r="r" b="b"/>
              <a:pathLst>
                <a:path h="191769">
                  <a:moveTo>
                    <a:pt x="0" y="0"/>
                  </a:moveTo>
                  <a:lnTo>
                    <a:pt x="0" y="1917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3665219" y="175386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3665219" y="17132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3666489" y="16738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3666489" y="143382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3666489" y="139319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3666489" y="13538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3666489" y="13131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3666489" y="107315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3666489" y="1033779"/>
              <a:ext cx="1270" cy="12700"/>
            </a:xfrm>
            <a:custGeom>
              <a:avLst/>
              <a:gdLst/>
              <a:ahLst/>
              <a:cxnLst/>
              <a:rect l="l" t="t" r="r" b="b"/>
              <a:pathLst>
                <a:path w="1270" h="12700">
                  <a:moveTo>
                    <a:pt x="127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3667760" y="99314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3667760" y="95250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3667760" y="71374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3667760" y="6730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3667760" y="63245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3667760" y="59309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3667760" y="35305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3669029" y="3124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3669029" y="27304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3669029" y="2324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3669029" y="128270"/>
              <a:ext cx="0" cy="77470"/>
            </a:xfrm>
            <a:custGeom>
              <a:avLst/>
              <a:gdLst/>
              <a:ahLst/>
              <a:cxnLst/>
              <a:rect l="l" t="t" r="r" b="b"/>
              <a:pathLst>
                <a:path h="77470">
                  <a:moveTo>
                    <a:pt x="0" y="0"/>
                  </a:moveTo>
                  <a:lnTo>
                    <a:pt x="0" y="774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2343150" y="2218690"/>
              <a:ext cx="237490" cy="50800"/>
            </a:xfrm>
            <a:custGeom>
              <a:avLst/>
              <a:gdLst/>
              <a:ahLst/>
              <a:cxnLst/>
              <a:rect l="l" t="t" r="r" b="b"/>
              <a:pathLst>
                <a:path w="237489" h="50800">
                  <a:moveTo>
                    <a:pt x="237489" y="0"/>
                  </a:moveTo>
                  <a:lnTo>
                    <a:pt x="0" y="508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2606039" y="2209800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969" y="0"/>
                  </a:moveTo>
                  <a:lnTo>
                    <a:pt x="0" y="25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2645409" y="2202179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969" y="0"/>
                  </a:moveTo>
                  <a:lnTo>
                    <a:pt x="0" y="25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2684779" y="2193290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969" y="0"/>
                  </a:moveTo>
                  <a:lnTo>
                    <a:pt x="0" y="25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2724150" y="2142490"/>
              <a:ext cx="208279" cy="45720"/>
            </a:xfrm>
            <a:custGeom>
              <a:avLst/>
              <a:gdLst/>
              <a:ahLst/>
              <a:cxnLst/>
              <a:rect l="l" t="t" r="r" b="b"/>
              <a:pathLst>
                <a:path w="208280" h="45719">
                  <a:moveTo>
                    <a:pt x="208280" y="0"/>
                  </a:moveTo>
                  <a:lnTo>
                    <a:pt x="0" y="4572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2959100" y="213486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2998469" y="212597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3037839" y="211709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12700" y="0"/>
                  </a:moveTo>
                  <a:lnTo>
                    <a:pt x="0" y="381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3077209" y="2067560"/>
              <a:ext cx="207010" cy="44450"/>
            </a:xfrm>
            <a:custGeom>
              <a:avLst/>
              <a:gdLst/>
              <a:ahLst/>
              <a:cxnLst/>
              <a:rect l="l" t="t" r="r" b="b"/>
              <a:pathLst>
                <a:path w="207010" h="44450">
                  <a:moveTo>
                    <a:pt x="207010" y="0"/>
                  </a:moveTo>
                  <a:lnTo>
                    <a:pt x="0" y="444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3310889" y="205866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3350260" y="205105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3389629" y="204216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3429000" y="1986279"/>
              <a:ext cx="236220" cy="50800"/>
            </a:xfrm>
            <a:custGeom>
              <a:avLst/>
              <a:gdLst/>
              <a:ahLst/>
              <a:cxnLst/>
              <a:rect l="l" t="t" r="r" b="b"/>
              <a:pathLst>
                <a:path w="236220" h="50800">
                  <a:moveTo>
                    <a:pt x="236220" y="0"/>
                  </a:moveTo>
                  <a:lnTo>
                    <a:pt x="0" y="508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3992879" y="3459479"/>
              <a:ext cx="0" cy="340360"/>
            </a:xfrm>
            <a:custGeom>
              <a:avLst/>
              <a:gdLst/>
              <a:ahLst/>
              <a:cxnLst/>
              <a:rect l="l" t="t" r="r" b="b"/>
              <a:pathLst>
                <a:path h="340360">
                  <a:moveTo>
                    <a:pt x="0" y="0"/>
                  </a:moveTo>
                  <a:lnTo>
                    <a:pt x="0" y="340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2101849" y="3796029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30">
                  <a:moveTo>
                    <a:pt x="15113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2279649" y="37960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2320289" y="37960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2360929" y="37960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2400300" y="379602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2640329" y="37973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2680969" y="379730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2720339" y="37973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2760979" y="379730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3001009" y="379730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3040379" y="37973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308101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3121660" y="37985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336041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3401060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3441700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1" name="object 2281"/>
            <p:cNvSpPr/>
            <p:nvPr/>
          </p:nvSpPr>
          <p:spPr>
            <a:xfrm>
              <a:off x="3481069" y="379857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2" name="object 2282"/>
            <p:cNvSpPr/>
            <p:nvPr/>
          </p:nvSpPr>
          <p:spPr>
            <a:xfrm>
              <a:off x="3721100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3" name="object 2283"/>
            <p:cNvSpPr/>
            <p:nvPr/>
          </p:nvSpPr>
          <p:spPr>
            <a:xfrm>
              <a:off x="376173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4" name="object 2284"/>
            <p:cNvSpPr/>
            <p:nvPr/>
          </p:nvSpPr>
          <p:spPr>
            <a:xfrm>
              <a:off x="3801110" y="37998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3841750" y="3799839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15112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3840479" y="4135120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3801110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3760469" y="4135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3721100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3481069" y="4133850"/>
              <a:ext cx="212090" cy="1270"/>
            </a:xfrm>
            <a:custGeom>
              <a:avLst/>
              <a:gdLst/>
              <a:ahLst/>
              <a:cxnLst/>
              <a:rect l="l" t="t" r="r" b="b"/>
              <a:pathLst>
                <a:path w="212089" h="1270">
                  <a:moveTo>
                    <a:pt x="0" y="0"/>
                  </a:moveTo>
                  <a:lnTo>
                    <a:pt x="21209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344042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3401060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3360419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3120389" y="413257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3081019" y="413257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3040379" y="413257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2999739" y="41325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2760979" y="413257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2720339" y="41325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2679700" y="41325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2640329" y="413257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2400300" y="413130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2359659" y="413130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2320289" y="413130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2279649" y="413130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2100579" y="4131309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7" name="object 2307"/>
            <p:cNvSpPr/>
            <p:nvPr/>
          </p:nvSpPr>
          <p:spPr>
            <a:xfrm>
              <a:off x="3994150" y="7673339"/>
              <a:ext cx="0" cy="148590"/>
            </a:xfrm>
            <a:custGeom>
              <a:avLst/>
              <a:gdLst/>
              <a:ahLst/>
              <a:cxnLst/>
              <a:rect l="l" t="t" r="r" b="b"/>
              <a:pathLst>
                <a:path h="148590">
                  <a:moveTo>
                    <a:pt x="0" y="0"/>
                  </a:moveTo>
                  <a:lnTo>
                    <a:pt x="0" y="14858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8" name="object 2308"/>
            <p:cNvSpPr/>
            <p:nvPr/>
          </p:nvSpPr>
          <p:spPr>
            <a:xfrm>
              <a:off x="3994150" y="76326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3994150" y="75933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3994150" y="75526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3994150" y="731266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3994150" y="72732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3994150" y="72326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3994150" y="71920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3992879" y="695324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0" y="0"/>
                  </a:moveTo>
                  <a:lnTo>
                    <a:pt x="127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3992879" y="69126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3992879" y="68719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3992879" y="68325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3992879" y="659257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3992879" y="65531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3992879" y="65125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3992879" y="64719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3992879" y="6233159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3992879" y="61925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3992879" y="61518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3992879" y="61125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3992879" y="5872479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3992879" y="58318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3992879" y="57924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3992879" y="57518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3992879" y="551180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3992879" y="54724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3992879" y="54317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3992879" y="53911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3992879" y="5152389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3992879" y="51117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3992879" y="50711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3992879" y="50317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3992879" y="479170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3992879" y="47510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3992879" y="471170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3992879" y="467105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3992879" y="443102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3992879" y="439165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3992879" y="43510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3992879" y="43103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3992879" y="4135120"/>
              <a:ext cx="0" cy="148590"/>
            </a:xfrm>
            <a:custGeom>
              <a:avLst/>
              <a:gdLst/>
              <a:ahLst/>
              <a:cxnLst/>
              <a:rect l="l" t="t" r="r" b="b"/>
              <a:pathLst>
                <a:path h="148589">
                  <a:moveTo>
                    <a:pt x="0" y="0"/>
                  </a:moveTo>
                  <a:lnTo>
                    <a:pt x="0" y="1485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2089149" y="7818120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80">
                  <a:moveTo>
                    <a:pt x="15748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2274569" y="7818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2313939" y="7818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2354579" y="7818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2393950" y="781938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2633979" y="781938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4" name="object 2354"/>
            <p:cNvSpPr/>
            <p:nvPr/>
          </p:nvSpPr>
          <p:spPr>
            <a:xfrm>
              <a:off x="2674619" y="781938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5" name="object 2355"/>
            <p:cNvSpPr/>
            <p:nvPr/>
          </p:nvSpPr>
          <p:spPr>
            <a:xfrm>
              <a:off x="2713989" y="781938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6" name="object 2356"/>
            <p:cNvSpPr/>
            <p:nvPr/>
          </p:nvSpPr>
          <p:spPr>
            <a:xfrm>
              <a:off x="2754629" y="781938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7" name="object 2357"/>
            <p:cNvSpPr/>
            <p:nvPr/>
          </p:nvSpPr>
          <p:spPr>
            <a:xfrm>
              <a:off x="2994659" y="78206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8" name="object 2358"/>
            <p:cNvSpPr/>
            <p:nvPr/>
          </p:nvSpPr>
          <p:spPr>
            <a:xfrm>
              <a:off x="3034029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9" name="object 2359"/>
            <p:cNvSpPr/>
            <p:nvPr/>
          </p:nvSpPr>
          <p:spPr>
            <a:xfrm>
              <a:off x="3074669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0" name="object 2360"/>
            <p:cNvSpPr/>
            <p:nvPr/>
          </p:nvSpPr>
          <p:spPr>
            <a:xfrm>
              <a:off x="3115310" y="782066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1" name="object 2361"/>
            <p:cNvSpPr/>
            <p:nvPr/>
          </p:nvSpPr>
          <p:spPr>
            <a:xfrm>
              <a:off x="3354069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2" name="object 2362"/>
            <p:cNvSpPr/>
            <p:nvPr/>
          </p:nvSpPr>
          <p:spPr>
            <a:xfrm>
              <a:off x="3394710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3" name="object 2363"/>
            <p:cNvSpPr/>
            <p:nvPr/>
          </p:nvSpPr>
          <p:spPr>
            <a:xfrm>
              <a:off x="3435350" y="78206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4" name="object 2364"/>
            <p:cNvSpPr/>
            <p:nvPr/>
          </p:nvSpPr>
          <p:spPr>
            <a:xfrm>
              <a:off x="3474719" y="782066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5" name="object 2365"/>
            <p:cNvSpPr/>
            <p:nvPr/>
          </p:nvSpPr>
          <p:spPr>
            <a:xfrm>
              <a:off x="371475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6" name="object 2366"/>
            <p:cNvSpPr/>
            <p:nvPr/>
          </p:nvSpPr>
          <p:spPr>
            <a:xfrm>
              <a:off x="3755389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7" name="object 2367"/>
            <p:cNvSpPr/>
            <p:nvPr/>
          </p:nvSpPr>
          <p:spPr>
            <a:xfrm>
              <a:off x="379476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8" name="object 2368"/>
            <p:cNvSpPr/>
            <p:nvPr/>
          </p:nvSpPr>
          <p:spPr>
            <a:xfrm>
              <a:off x="3835400" y="7821929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15875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9" name="object 2369"/>
            <p:cNvSpPr/>
            <p:nvPr/>
          </p:nvSpPr>
          <p:spPr>
            <a:xfrm>
              <a:off x="3983989" y="9705339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0" name="object 2370"/>
            <p:cNvSpPr/>
            <p:nvPr/>
          </p:nvSpPr>
          <p:spPr>
            <a:xfrm>
              <a:off x="3983989" y="96646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1" name="object 2371"/>
            <p:cNvSpPr/>
            <p:nvPr/>
          </p:nvSpPr>
          <p:spPr>
            <a:xfrm>
              <a:off x="3983989" y="96253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2" name="object 2372"/>
            <p:cNvSpPr/>
            <p:nvPr/>
          </p:nvSpPr>
          <p:spPr>
            <a:xfrm>
              <a:off x="3983989" y="95846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3" name="object 2373"/>
            <p:cNvSpPr/>
            <p:nvPr/>
          </p:nvSpPr>
          <p:spPr>
            <a:xfrm>
              <a:off x="3985260" y="934466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4" name="object 2374"/>
            <p:cNvSpPr/>
            <p:nvPr/>
          </p:nvSpPr>
          <p:spPr>
            <a:xfrm>
              <a:off x="3985260" y="93052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5" name="object 2375"/>
            <p:cNvSpPr/>
            <p:nvPr/>
          </p:nvSpPr>
          <p:spPr>
            <a:xfrm>
              <a:off x="3985260" y="92646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6" name="object 2376"/>
            <p:cNvSpPr/>
            <p:nvPr/>
          </p:nvSpPr>
          <p:spPr>
            <a:xfrm>
              <a:off x="3985260" y="92240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7" name="object 2377"/>
            <p:cNvSpPr/>
            <p:nvPr/>
          </p:nvSpPr>
          <p:spPr>
            <a:xfrm>
              <a:off x="3985260" y="898524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8" name="object 2378"/>
            <p:cNvSpPr/>
            <p:nvPr/>
          </p:nvSpPr>
          <p:spPr>
            <a:xfrm>
              <a:off x="3986529" y="89446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9" name="object 2379"/>
            <p:cNvSpPr/>
            <p:nvPr/>
          </p:nvSpPr>
          <p:spPr>
            <a:xfrm>
              <a:off x="3986529" y="89039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0" name="object 2380"/>
            <p:cNvSpPr/>
            <p:nvPr/>
          </p:nvSpPr>
          <p:spPr>
            <a:xfrm>
              <a:off x="3986529" y="88645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1" name="object 2381"/>
            <p:cNvSpPr/>
            <p:nvPr/>
          </p:nvSpPr>
          <p:spPr>
            <a:xfrm>
              <a:off x="3986529" y="8624570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2" name="object 2382"/>
            <p:cNvSpPr/>
            <p:nvPr/>
          </p:nvSpPr>
          <p:spPr>
            <a:xfrm>
              <a:off x="3987800" y="85839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3" name="object 2383"/>
            <p:cNvSpPr/>
            <p:nvPr/>
          </p:nvSpPr>
          <p:spPr>
            <a:xfrm>
              <a:off x="3987800" y="85445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4" name="object 2384"/>
            <p:cNvSpPr/>
            <p:nvPr/>
          </p:nvSpPr>
          <p:spPr>
            <a:xfrm>
              <a:off x="3987800" y="85039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5" name="object 2385"/>
            <p:cNvSpPr/>
            <p:nvPr/>
          </p:nvSpPr>
          <p:spPr>
            <a:xfrm>
              <a:off x="3987800" y="826516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6" name="object 2386"/>
            <p:cNvSpPr/>
            <p:nvPr/>
          </p:nvSpPr>
          <p:spPr>
            <a:xfrm>
              <a:off x="3987800" y="82245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7" name="object 2387"/>
            <p:cNvSpPr/>
            <p:nvPr/>
          </p:nvSpPr>
          <p:spPr>
            <a:xfrm>
              <a:off x="3987800" y="81838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8" name="object 2388"/>
            <p:cNvSpPr/>
            <p:nvPr/>
          </p:nvSpPr>
          <p:spPr>
            <a:xfrm>
              <a:off x="3989069" y="81445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9" name="object 2389"/>
            <p:cNvSpPr/>
            <p:nvPr/>
          </p:nvSpPr>
          <p:spPr>
            <a:xfrm>
              <a:off x="3989069" y="7989570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0" name="object 2390"/>
            <p:cNvSpPr/>
            <p:nvPr/>
          </p:nvSpPr>
          <p:spPr>
            <a:xfrm>
              <a:off x="2312669" y="9828529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80">
                  <a:moveTo>
                    <a:pt x="22098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1" name="object 2391"/>
            <p:cNvSpPr/>
            <p:nvPr/>
          </p:nvSpPr>
          <p:spPr>
            <a:xfrm>
              <a:off x="2561589" y="9828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2" name="object 2392"/>
            <p:cNvSpPr/>
            <p:nvPr/>
          </p:nvSpPr>
          <p:spPr>
            <a:xfrm>
              <a:off x="2600959" y="9828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3" name="object 2393"/>
            <p:cNvSpPr/>
            <p:nvPr/>
          </p:nvSpPr>
          <p:spPr>
            <a:xfrm>
              <a:off x="2641600" y="9828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4" name="object 2394"/>
            <p:cNvSpPr/>
            <p:nvPr/>
          </p:nvSpPr>
          <p:spPr>
            <a:xfrm>
              <a:off x="2682239" y="982979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5" name="object 2395"/>
            <p:cNvSpPr/>
            <p:nvPr/>
          </p:nvSpPr>
          <p:spPr>
            <a:xfrm>
              <a:off x="2921000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6" name="object 2396"/>
            <p:cNvSpPr/>
            <p:nvPr/>
          </p:nvSpPr>
          <p:spPr>
            <a:xfrm>
              <a:off x="2961639" y="98297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7" name="object 2397"/>
            <p:cNvSpPr/>
            <p:nvPr/>
          </p:nvSpPr>
          <p:spPr>
            <a:xfrm>
              <a:off x="3001009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8" name="object 2398"/>
            <p:cNvSpPr/>
            <p:nvPr/>
          </p:nvSpPr>
          <p:spPr>
            <a:xfrm>
              <a:off x="3041650" y="982979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9" name="object 2399"/>
            <p:cNvSpPr/>
            <p:nvPr/>
          </p:nvSpPr>
          <p:spPr>
            <a:xfrm>
              <a:off x="328167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0" name="object 2400"/>
            <p:cNvSpPr/>
            <p:nvPr/>
          </p:nvSpPr>
          <p:spPr>
            <a:xfrm>
              <a:off x="3321050" y="98310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1" name="object 2401"/>
            <p:cNvSpPr/>
            <p:nvPr/>
          </p:nvSpPr>
          <p:spPr>
            <a:xfrm>
              <a:off x="3361689" y="98310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2" name="object 2402"/>
            <p:cNvSpPr/>
            <p:nvPr/>
          </p:nvSpPr>
          <p:spPr>
            <a:xfrm>
              <a:off x="3402329" y="98310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3" name="object 2403"/>
            <p:cNvSpPr/>
            <p:nvPr/>
          </p:nvSpPr>
          <p:spPr>
            <a:xfrm>
              <a:off x="3641089" y="98323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4" name="object 2404"/>
            <p:cNvSpPr/>
            <p:nvPr/>
          </p:nvSpPr>
          <p:spPr>
            <a:xfrm>
              <a:off x="3681729" y="98323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5" name="object 2405"/>
            <p:cNvSpPr/>
            <p:nvPr/>
          </p:nvSpPr>
          <p:spPr>
            <a:xfrm>
              <a:off x="3722369" y="98323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6" name="object 2406"/>
            <p:cNvSpPr/>
            <p:nvPr/>
          </p:nvSpPr>
          <p:spPr>
            <a:xfrm>
              <a:off x="3761739" y="9832339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>
                  <a:moveTo>
                    <a:pt x="22225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7" name="object 2407"/>
            <p:cNvSpPr/>
            <p:nvPr/>
          </p:nvSpPr>
          <p:spPr>
            <a:xfrm>
              <a:off x="2312669" y="815339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1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8" name="object 2408"/>
            <p:cNvSpPr/>
            <p:nvPr/>
          </p:nvSpPr>
          <p:spPr>
            <a:xfrm>
              <a:off x="2312669" y="84035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9" name="object 2409"/>
            <p:cNvSpPr/>
            <p:nvPr/>
          </p:nvSpPr>
          <p:spPr>
            <a:xfrm>
              <a:off x="2312669" y="84442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0" name="object 2410"/>
            <p:cNvSpPr/>
            <p:nvPr/>
          </p:nvSpPr>
          <p:spPr>
            <a:xfrm>
              <a:off x="2312669" y="84835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1" name="object 2411"/>
            <p:cNvSpPr/>
            <p:nvPr/>
          </p:nvSpPr>
          <p:spPr>
            <a:xfrm>
              <a:off x="2312669" y="852423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5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2" name="object 2412"/>
            <p:cNvSpPr/>
            <p:nvPr/>
          </p:nvSpPr>
          <p:spPr>
            <a:xfrm>
              <a:off x="2312669" y="87642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3" name="object 2413"/>
            <p:cNvSpPr/>
            <p:nvPr/>
          </p:nvSpPr>
          <p:spPr>
            <a:xfrm>
              <a:off x="2312669" y="88036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4" name="object 2414"/>
            <p:cNvSpPr/>
            <p:nvPr/>
          </p:nvSpPr>
          <p:spPr>
            <a:xfrm>
              <a:off x="2312669" y="88442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5" name="object 2415"/>
            <p:cNvSpPr/>
            <p:nvPr/>
          </p:nvSpPr>
          <p:spPr>
            <a:xfrm>
              <a:off x="2312669" y="888492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2120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6" name="object 2416"/>
            <p:cNvSpPr/>
            <p:nvPr/>
          </p:nvSpPr>
          <p:spPr>
            <a:xfrm>
              <a:off x="2312669" y="91236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7" name="object 2417"/>
            <p:cNvSpPr/>
            <p:nvPr/>
          </p:nvSpPr>
          <p:spPr>
            <a:xfrm>
              <a:off x="2312669" y="91643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8" name="object 2418"/>
            <p:cNvSpPr/>
            <p:nvPr/>
          </p:nvSpPr>
          <p:spPr>
            <a:xfrm>
              <a:off x="2312669" y="92049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9" name="object 2419"/>
            <p:cNvSpPr/>
            <p:nvPr/>
          </p:nvSpPr>
          <p:spPr>
            <a:xfrm>
              <a:off x="2312669" y="924432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0" name="object 2420"/>
            <p:cNvSpPr/>
            <p:nvPr/>
          </p:nvSpPr>
          <p:spPr>
            <a:xfrm>
              <a:off x="2312669" y="94843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1" name="object 2421"/>
            <p:cNvSpPr/>
            <p:nvPr/>
          </p:nvSpPr>
          <p:spPr>
            <a:xfrm>
              <a:off x="2312669" y="95249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2" name="object 2422"/>
            <p:cNvSpPr/>
            <p:nvPr/>
          </p:nvSpPr>
          <p:spPr>
            <a:xfrm>
              <a:off x="2312669" y="95643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3" name="object 2423"/>
            <p:cNvSpPr/>
            <p:nvPr/>
          </p:nvSpPr>
          <p:spPr>
            <a:xfrm>
              <a:off x="2312669" y="9605010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4" name="object 2424"/>
            <p:cNvSpPr/>
            <p:nvPr/>
          </p:nvSpPr>
          <p:spPr>
            <a:xfrm>
              <a:off x="2985769" y="8154670"/>
              <a:ext cx="165100" cy="1270"/>
            </a:xfrm>
            <a:custGeom>
              <a:avLst/>
              <a:gdLst/>
              <a:ahLst/>
              <a:cxnLst/>
              <a:rect l="l" t="t" r="r" b="b"/>
              <a:pathLst>
                <a:path w="165100" h="1270">
                  <a:moveTo>
                    <a:pt x="0" y="0"/>
                  </a:moveTo>
                  <a:lnTo>
                    <a:pt x="165100" y="12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5" name="object 2425"/>
            <p:cNvSpPr/>
            <p:nvPr/>
          </p:nvSpPr>
          <p:spPr>
            <a:xfrm>
              <a:off x="2945129" y="81546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6" name="object 2426"/>
            <p:cNvSpPr/>
            <p:nvPr/>
          </p:nvSpPr>
          <p:spPr>
            <a:xfrm>
              <a:off x="2904489" y="81546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7" name="object 2427"/>
            <p:cNvSpPr/>
            <p:nvPr/>
          </p:nvSpPr>
          <p:spPr>
            <a:xfrm>
              <a:off x="2865119" y="81546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8" name="object 2428"/>
            <p:cNvSpPr/>
            <p:nvPr/>
          </p:nvSpPr>
          <p:spPr>
            <a:xfrm>
              <a:off x="2625089" y="81546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9" name="object 2429"/>
            <p:cNvSpPr/>
            <p:nvPr/>
          </p:nvSpPr>
          <p:spPr>
            <a:xfrm>
              <a:off x="2584450" y="81546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0" name="object 2430"/>
            <p:cNvSpPr/>
            <p:nvPr/>
          </p:nvSpPr>
          <p:spPr>
            <a:xfrm>
              <a:off x="2545079" y="81546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1" name="object 2431"/>
            <p:cNvSpPr/>
            <p:nvPr/>
          </p:nvSpPr>
          <p:spPr>
            <a:xfrm>
              <a:off x="2504439" y="81546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2" name="object 2432"/>
            <p:cNvSpPr/>
            <p:nvPr/>
          </p:nvSpPr>
          <p:spPr>
            <a:xfrm>
              <a:off x="2312669" y="8153399"/>
              <a:ext cx="165100" cy="0"/>
            </a:xfrm>
            <a:custGeom>
              <a:avLst/>
              <a:gdLst/>
              <a:ahLst/>
              <a:cxnLst/>
              <a:rect l="l" t="t" r="r" b="b"/>
              <a:pathLst>
                <a:path w="165100">
                  <a:moveTo>
                    <a:pt x="0" y="0"/>
                  </a:moveTo>
                  <a:lnTo>
                    <a:pt x="1651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3" name="object 2433"/>
            <p:cNvSpPr/>
            <p:nvPr/>
          </p:nvSpPr>
          <p:spPr>
            <a:xfrm>
              <a:off x="6104889" y="9607549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0"/>
                  </a:moveTo>
                  <a:lnTo>
                    <a:pt x="0" y="22097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4" name="object 2434"/>
            <p:cNvSpPr/>
            <p:nvPr/>
          </p:nvSpPr>
          <p:spPr>
            <a:xfrm>
              <a:off x="6104889" y="95669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5" name="object 2435"/>
            <p:cNvSpPr/>
            <p:nvPr/>
          </p:nvSpPr>
          <p:spPr>
            <a:xfrm>
              <a:off x="6106159" y="95262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6" name="object 2436"/>
            <p:cNvSpPr/>
            <p:nvPr/>
          </p:nvSpPr>
          <p:spPr>
            <a:xfrm>
              <a:off x="6106159" y="924687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7" name="object 2437"/>
            <p:cNvSpPr/>
            <p:nvPr/>
          </p:nvSpPr>
          <p:spPr>
            <a:xfrm>
              <a:off x="6107429" y="92062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8" name="object 2438"/>
            <p:cNvSpPr/>
            <p:nvPr/>
          </p:nvSpPr>
          <p:spPr>
            <a:xfrm>
              <a:off x="6107429" y="91262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9" name="object 2439"/>
            <p:cNvSpPr/>
            <p:nvPr/>
          </p:nvSpPr>
          <p:spPr>
            <a:xfrm>
              <a:off x="6107429" y="888618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0" name="object 2440"/>
            <p:cNvSpPr/>
            <p:nvPr/>
          </p:nvSpPr>
          <p:spPr>
            <a:xfrm>
              <a:off x="6108700" y="88468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1" name="object 2441"/>
            <p:cNvSpPr/>
            <p:nvPr/>
          </p:nvSpPr>
          <p:spPr>
            <a:xfrm>
              <a:off x="6108700" y="87655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2" name="object 2442"/>
            <p:cNvSpPr/>
            <p:nvPr/>
          </p:nvSpPr>
          <p:spPr>
            <a:xfrm>
              <a:off x="6108700" y="852677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3" name="object 2443"/>
            <p:cNvSpPr/>
            <p:nvPr/>
          </p:nvSpPr>
          <p:spPr>
            <a:xfrm>
              <a:off x="6109970" y="84467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4" name="object 2444"/>
            <p:cNvSpPr/>
            <p:nvPr/>
          </p:nvSpPr>
          <p:spPr>
            <a:xfrm>
              <a:off x="6109970" y="84061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5" name="object 2445"/>
            <p:cNvSpPr/>
            <p:nvPr/>
          </p:nvSpPr>
          <p:spPr>
            <a:xfrm>
              <a:off x="6109970" y="8157210"/>
              <a:ext cx="1270" cy="222250"/>
            </a:xfrm>
            <a:custGeom>
              <a:avLst/>
              <a:gdLst/>
              <a:ahLst/>
              <a:cxnLst/>
              <a:rect l="l" t="t" r="r" b="b"/>
              <a:pathLst>
                <a:path w="1270" h="222250">
                  <a:moveTo>
                    <a:pt x="1270" y="0"/>
                  </a:moveTo>
                  <a:lnTo>
                    <a:pt x="0" y="2222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6" name="object 2446"/>
            <p:cNvSpPr/>
            <p:nvPr/>
          </p:nvSpPr>
          <p:spPr>
            <a:xfrm>
              <a:off x="4431029" y="9831070"/>
              <a:ext cx="222250" cy="1270"/>
            </a:xfrm>
            <a:custGeom>
              <a:avLst/>
              <a:gdLst/>
              <a:ahLst/>
              <a:cxnLst/>
              <a:rect l="l" t="t" r="r" b="b"/>
              <a:pathLst>
                <a:path w="222250" h="1270">
                  <a:moveTo>
                    <a:pt x="222250" y="0"/>
                  </a:moveTo>
                  <a:lnTo>
                    <a:pt x="0" y="12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7" name="object 2447"/>
            <p:cNvSpPr/>
            <p:nvPr/>
          </p:nvSpPr>
          <p:spPr>
            <a:xfrm>
              <a:off x="4679950" y="98310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8" name="object 2448"/>
            <p:cNvSpPr/>
            <p:nvPr/>
          </p:nvSpPr>
          <p:spPr>
            <a:xfrm>
              <a:off x="472058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9" name="object 2449"/>
            <p:cNvSpPr/>
            <p:nvPr/>
          </p:nvSpPr>
          <p:spPr>
            <a:xfrm>
              <a:off x="476122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0" name="object 2450"/>
            <p:cNvSpPr/>
            <p:nvPr/>
          </p:nvSpPr>
          <p:spPr>
            <a:xfrm>
              <a:off x="4800600" y="983107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1" name="object 2451"/>
            <p:cNvSpPr/>
            <p:nvPr/>
          </p:nvSpPr>
          <p:spPr>
            <a:xfrm>
              <a:off x="504062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2" name="object 2452"/>
            <p:cNvSpPr/>
            <p:nvPr/>
          </p:nvSpPr>
          <p:spPr>
            <a:xfrm>
              <a:off x="5081270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3" name="object 2453"/>
            <p:cNvSpPr/>
            <p:nvPr/>
          </p:nvSpPr>
          <p:spPr>
            <a:xfrm>
              <a:off x="5120639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4" name="object 2454"/>
            <p:cNvSpPr/>
            <p:nvPr/>
          </p:nvSpPr>
          <p:spPr>
            <a:xfrm>
              <a:off x="5161279" y="982979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5" name="object 2455"/>
            <p:cNvSpPr/>
            <p:nvPr/>
          </p:nvSpPr>
          <p:spPr>
            <a:xfrm>
              <a:off x="5401309" y="98297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6" name="object 2456"/>
            <p:cNvSpPr/>
            <p:nvPr/>
          </p:nvSpPr>
          <p:spPr>
            <a:xfrm>
              <a:off x="5481320" y="98297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7" name="object 2457"/>
            <p:cNvSpPr/>
            <p:nvPr/>
          </p:nvSpPr>
          <p:spPr>
            <a:xfrm>
              <a:off x="5521959" y="982979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8" name="object 2458"/>
            <p:cNvSpPr/>
            <p:nvPr/>
          </p:nvSpPr>
          <p:spPr>
            <a:xfrm>
              <a:off x="5760720" y="9828529"/>
              <a:ext cx="13970" cy="1270"/>
            </a:xfrm>
            <a:custGeom>
              <a:avLst/>
              <a:gdLst/>
              <a:ahLst/>
              <a:cxnLst/>
              <a:rect l="l" t="t" r="r" b="b"/>
              <a:pathLst>
                <a:path w="13970" h="1270">
                  <a:moveTo>
                    <a:pt x="13970" y="0"/>
                  </a:moveTo>
                  <a:lnTo>
                    <a:pt x="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9" name="object 2459"/>
            <p:cNvSpPr/>
            <p:nvPr/>
          </p:nvSpPr>
          <p:spPr>
            <a:xfrm>
              <a:off x="5801359" y="9828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0" name="object 2460"/>
            <p:cNvSpPr/>
            <p:nvPr/>
          </p:nvSpPr>
          <p:spPr>
            <a:xfrm>
              <a:off x="5840729" y="9828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1" name="object 2461"/>
            <p:cNvSpPr/>
            <p:nvPr/>
          </p:nvSpPr>
          <p:spPr>
            <a:xfrm>
              <a:off x="5881370" y="9828529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20">
                  <a:moveTo>
                    <a:pt x="22352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2" name="object 2462"/>
            <p:cNvSpPr/>
            <p:nvPr/>
          </p:nvSpPr>
          <p:spPr>
            <a:xfrm>
              <a:off x="4434839" y="815593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1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3" name="object 2463"/>
            <p:cNvSpPr/>
            <p:nvPr/>
          </p:nvSpPr>
          <p:spPr>
            <a:xfrm>
              <a:off x="4433569" y="8406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4" name="object 2464"/>
            <p:cNvSpPr/>
            <p:nvPr/>
          </p:nvSpPr>
          <p:spPr>
            <a:xfrm>
              <a:off x="4433569" y="84467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5" name="object 2465"/>
            <p:cNvSpPr/>
            <p:nvPr/>
          </p:nvSpPr>
          <p:spPr>
            <a:xfrm>
              <a:off x="4433569" y="84874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6" name="object 2466"/>
            <p:cNvSpPr/>
            <p:nvPr/>
          </p:nvSpPr>
          <p:spPr>
            <a:xfrm>
              <a:off x="4433569" y="852677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7" name="object 2467"/>
            <p:cNvSpPr/>
            <p:nvPr/>
          </p:nvSpPr>
          <p:spPr>
            <a:xfrm>
              <a:off x="4433569" y="87668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8" name="object 2468"/>
            <p:cNvSpPr/>
            <p:nvPr/>
          </p:nvSpPr>
          <p:spPr>
            <a:xfrm>
              <a:off x="4433569" y="88468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9" name="object 2469"/>
            <p:cNvSpPr/>
            <p:nvPr/>
          </p:nvSpPr>
          <p:spPr>
            <a:xfrm>
              <a:off x="4432300" y="8887460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0" y="212090"/>
                  </a:moveTo>
                  <a:lnTo>
                    <a:pt x="12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0" name="object 2470"/>
            <p:cNvSpPr/>
            <p:nvPr/>
          </p:nvSpPr>
          <p:spPr>
            <a:xfrm>
              <a:off x="4432300" y="91274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1" name="object 2471"/>
            <p:cNvSpPr/>
            <p:nvPr/>
          </p:nvSpPr>
          <p:spPr>
            <a:xfrm>
              <a:off x="4432300" y="91668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2" name="object 2472"/>
            <p:cNvSpPr/>
            <p:nvPr/>
          </p:nvSpPr>
          <p:spPr>
            <a:xfrm>
              <a:off x="4432300" y="92074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3" name="object 2473"/>
            <p:cNvSpPr/>
            <p:nvPr/>
          </p:nvSpPr>
          <p:spPr>
            <a:xfrm>
              <a:off x="4431029" y="924813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0" y="212089"/>
                  </a:moveTo>
                  <a:lnTo>
                    <a:pt x="12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4" name="object 2474"/>
            <p:cNvSpPr/>
            <p:nvPr/>
          </p:nvSpPr>
          <p:spPr>
            <a:xfrm>
              <a:off x="4431029" y="95275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5" name="object 2475"/>
            <p:cNvSpPr/>
            <p:nvPr/>
          </p:nvSpPr>
          <p:spPr>
            <a:xfrm>
              <a:off x="4431029" y="95669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6" name="object 2476"/>
            <p:cNvSpPr/>
            <p:nvPr/>
          </p:nvSpPr>
          <p:spPr>
            <a:xfrm>
              <a:off x="4431029" y="9607549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90">
                  <a:moveTo>
                    <a:pt x="0" y="22479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7" name="object 2477"/>
            <p:cNvSpPr/>
            <p:nvPr/>
          </p:nvSpPr>
          <p:spPr>
            <a:xfrm>
              <a:off x="5886450" y="8157210"/>
              <a:ext cx="224790" cy="0"/>
            </a:xfrm>
            <a:custGeom>
              <a:avLst/>
              <a:gdLst/>
              <a:ahLst/>
              <a:cxnLst/>
              <a:rect l="l" t="t" r="r" b="b"/>
              <a:pathLst>
                <a:path w="224789">
                  <a:moveTo>
                    <a:pt x="0" y="0"/>
                  </a:moveTo>
                  <a:lnTo>
                    <a:pt x="2247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8" name="object 2478"/>
            <p:cNvSpPr/>
            <p:nvPr/>
          </p:nvSpPr>
          <p:spPr>
            <a:xfrm>
              <a:off x="5847079" y="81572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9" name="object 2479"/>
            <p:cNvSpPr/>
            <p:nvPr/>
          </p:nvSpPr>
          <p:spPr>
            <a:xfrm>
              <a:off x="5806439" y="815721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0" name="object 2480"/>
            <p:cNvSpPr/>
            <p:nvPr/>
          </p:nvSpPr>
          <p:spPr>
            <a:xfrm>
              <a:off x="5765800" y="815721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1" name="object 2481"/>
            <p:cNvSpPr/>
            <p:nvPr/>
          </p:nvSpPr>
          <p:spPr>
            <a:xfrm>
              <a:off x="5527039" y="815721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2" name="object 2482"/>
            <p:cNvSpPr/>
            <p:nvPr/>
          </p:nvSpPr>
          <p:spPr>
            <a:xfrm>
              <a:off x="5486400" y="815721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3" name="object 2483"/>
            <p:cNvSpPr/>
            <p:nvPr/>
          </p:nvSpPr>
          <p:spPr>
            <a:xfrm>
              <a:off x="5447029" y="81572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4" name="object 2484"/>
            <p:cNvSpPr/>
            <p:nvPr/>
          </p:nvSpPr>
          <p:spPr>
            <a:xfrm>
              <a:off x="5406389" y="81572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5" name="object 2485"/>
            <p:cNvSpPr/>
            <p:nvPr/>
          </p:nvSpPr>
          <p:spPr>
            <a:xfrm>
              <a:off x="4725669" y="81559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6" name="object 2486"/>
            <p:cNvSpPr/>
            <p:nvPr/>
          </p:nvSpPr>
          <p:spPr>
            <a:xfrm>
              <a:off x="4686300" y="81559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7" name="object 2487"/>
            <p:cNvSpPr/>
            <p:nvPr/>
          </p:nvSpPr>
          <p:spPr>
            <a:xfrm>
              <a:off x="4434839" y="8155939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20">
                  <a:moveTo>
                    <a:pt x="0" y="0"/>
                  </a:moveTo>
                  <a:lnTo>
                    <a:pt x="22352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8" name="object 2488"/>
            <p:cNvSpPr/>
            <p:nvPr/>
          </p:nvSpPr>
          <p:spPr>
            <a:xfrm>
              <a:off x="4495800" y="7820660"/>
              <a:ext cx="193040" cy="0"/>
            </a:xfrm>
            <a:custGeom>
              <a:avLst/>
              <a:gdLst/>
              <a:ahLst/>
              <a:cxnLst/>
              <a:rect l="l" t="t" r="r" b="b"/>
              <a:pathLst>
                <a:path w="193039">
                  <a:moveTo>
                    <a:pt x="19303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9" name="object 2489"/>
            <p:cNvSpPr/>
            <p:nvPr/>
          </p:nvSpPr>
          <p:spPr>
            <a:xfrm>
              <a:off x="4715510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0" name="object 2490"/>
            <p:cNvSpPr/>
            <p:nvPr/>
          </p:nvSpPr>
          <p:spPr>
            <a:xfrm>
              <a:off x="4756150" y="78206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1" name="object 2491"/>
            <p:cNvSpPr/>
            <p:nvPr/>
          </p:nvSpPr>
          <p:spPr>
            <a:xfrm>
              <a:off x="4795520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2" name="object 2492"/>
            <p:cNvSpPr/>
            <p:nvPr/>
          </p:nvSpPr>
          <p:spPr>
            <a:xfrm>
              <a:off x="4836159" y="782066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3" name="object 2493"/>
            <p:cNvSpPr/>
            <p:nvPr/>
          </p:nvSpPr>
          <p:spPr>
            <a:xfrm>
              <a:off x="5076189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4" name="object 2494"/>
            <p:cNvSpPr/>
            <p:nvPr/>
          </p:nvSpPr>
          <p:spPr>
            <a:xfrm>
              <a:off x="511555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5" name="object 2495"/>
            <p:cNvSpPr/>
            <p:nvPr/>
          </p:nvSpPr>
          <p:spPr>
            <a:xfrm>
              <a:off x="515620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6" name="object 2496"/>
            <p:cNvSpPr/>
            <p:nvPr/>
          </p:nvSpPr>
          <p:spPr>
            <a:xfrm>
              <a:off x="5196839" y="782192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7" name="object 2497"/>
            <p:cNvSpPr/>
            <p:nvPr/>
          </p:nvSpPr>
          <p:spPr>
            <a:xfrm>
              <a:off x="543560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8" name="object 2498"/>
            <p:cNvSpPr/>
            <p:nvPr/>
          </p:nvSpPr>
          <p:spPr>
            <a:xfrm>
              <a:off x="547623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9" name="object 2499"/>
            <p:cNvSpPr/>
            <p:nvPr/>
          </p:nvSpPr>
          <p:spPr>
            <a:xfrm>
              <a:off x="5516879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0" name="object 2500"/>
            <p:cNvSpPr/>
            <p:nvPr/>
          </p:nvSpPr>
          <p:spPr>
            <a:xfrm>
              <a:off x="5556250" y="782192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1" name="object 2501"/>
            <p:cNvSpPr/>
            <p:nvPr/>
          </p:nvSpPr>
          <p:spPr>
            <a:xfrm>
              <a:off x="579627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2" name="object 2502"/>
            <p:cNvSpPr/>
            <p:nvPr/>
          </p:nvSpPr>
          <p:spPr>
            <a:xfrm>
              <a:off x="5836920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3" name="object 2503"/>
            <p:cNvSpPr/>
            <p:nvPr/>
          </p:nvSpPr>
          <p:spPr>
            <a:xfrm>
              <a:off x="587628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4" name="object 2504"/>
            <p:cNvSpPr/>
            <p:nvPr/>
          </p:nvSpPr>
          <p:spPr>
            <a:xfrm>
              <a:off x="4495800" y="6144259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2247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5" name="object 2505"/>
            <p:cNvSpPr/>
            <p:nvPr/>
          </p:nvSpPr>
          <p:spPr>
            <a:xfrm>
              <a:off x="4495800" y="63957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6" name="object 2506"/>
            <p:cNvSpPr/>
            <p:nvPr/>
          </p:nvSpPr>
          <p:spPr>
            <a:xfrm>
              <a:off x="4495800" y="64350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7" name="object 2507"/>
            <p:cNvSpPr/>
            <p:nvPr/>
          </p:nvSpPr>
          <p:spPr>
            <a:xfrm>
              <a:off x="4495800" y="64757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8" name="object 2508"/>
            <p:cNvSpPr/>
            <p:nvPr/>
          </p:nvSpPr>
          <p:spPr>
            <a:xfrm>
              <a:off x="4495800" y="651637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2120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9" name="object 2509"/>
            <p:cNvSpPr/>
            <p:nvPr/>
          </p:nvSpPr>
          <p:spPr>
            <a:xfrm>
              <a:off x="4495800" y="6755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0" name="object 2510"/>
            <p:cNvSpPr/>
            <p:nvPr/>
          </p:nvSpPr>
          <p:spPr>
            <a:xfrm>
              <a:off x="4495800" y="67957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1" name="object 2511"/>
            <p:cNvSpPr/>
            <p:nvPr/>
          </p:nvSpPr>
          <p:spPr>
            <a:xfrm>
              <a:off x="4495800" y="68364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2" name="object 2512"/>
            <p:cNvSpPr/>
            <p:nvPr/>
          </p:nvSpPr>
          <p:spPr>
            <a:xfrm>
              <a:off x="4495800" y="687577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3" name="object 2513"/>
            <p:cNvSpPr/>
            <p:nvPr/>
          </p:nvSpPr>
          <p:spPr>
            <a:xfrm>
              <a:off x="4495800" y="71158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4" name="object 2514"/>
            <p:cNvSpPr/>
            <p:nvPr/>
          </p:nvSpPr>
          <p:spPr>
            <a:xfrm>
              <a:off x="4495800" y="715644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5" name="object 2515"/>
            <p:cNvSpPr/>
            <p:nvPr/>
          </p:nvSpPr>
          <p:spPr>
            <a:xfrm>
              <a:off x="4495800" y="71958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6" name="object 2516"/>
            <p:cNvSpPr/>
            <p:nvPr/>
          </p:nvSpPr>
          <p:spPr>
            <a:xfrm>
              <a:off x="4495800" y="723646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7" name="object 2517"/>
            <p:cNvSpPr/>
            <p:nvPr/>
          </p:nvSpPr>
          <p:spPr>
            <a:xfrm>
              <a:off x="4495800" y="74764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8" name="object 2518"/>
            <p:cNvSpPr/>
            <p:nvPr/>
          </p:nvSpPr>
          <p:spPr>
            <a:xfrm>
              <a:off x="4495800" y="75158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9" name="object 2519"/>
            <p:cNvSpPr/>
            <p:nvPr/>
          </p:nvSpPr>
          <p:spPr>
            <a:xfrm>
              <a:off x="4495800" y="75564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0" name="object 2520"/>
            <p:cNvSpPr/>
            <p:nvPr/>
          </p:nvSpPr>
          <p:spPr>
            <a:xfrm>
              <a:off x="4495800" y="759713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1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1" name="object 2521"/>
            <p:cNvSpPr/>
            <p:nvPr/>
          </p:nvSpPr>
          <p:spPr>
            <a:xfrm>
              <a:off x="5881370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2" name="object 2522"/>
            <p:cNvSpPr/>
            <p:nvPr/>
          </p:nvSpPr>
          <p:spPr>
            <a:xfrm>
              <a:off x="5840729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3" name="object 2523"/>
            <p:cNvSpPr/>
            <p:nvPr/>
          </p:nvSpPr>
          <p:spPr>
            <a:xfrm>
              <a:off x="5800089" y="4135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4" name="object 2524"/>
            <p:cNvSpPr/>
            <p:nvPr/>
          </p:nvSpPr>
          <p:spPr>
            <a:xfrm>
              <a:off x="5561329" y="413512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5" name="object 2525"/>
            <p:cNvSpPr/>
            <p:nvPr/>
          </p:nvSpPr>
          <p:spPr>
            <a:xfrm>
              <a:off x="5520689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6" name="object 2526"/>
            <p:cNvSpPr/>
            <p:nvPr/>
          </p:nvSpPr>
          <p:spPr>
            <a:xfrm>
              <a:off x="5480050" y="4135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7" name="object 2527"/>
            <p:cNvSpPr/>
            <p:nvPr/>
          </p:nvSpPr>
          <p:spPr>
            <a:xfrm>
              <a:off x="5440679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8" name="object 2528"/>
            <p:cNvSpPr/>
            <p:nvPr/>
          </p:nvSpPr>
          <p:spPr>
            <a:xfrm>
              <a:off x="5200650" y="4133850"/>
              <a:ext cx="212090" cy="1270"/>
            </a:xfrm>
            <a:custGeom>
              <a:avLst/>
              <a:gdLst/>
              <a:ahLst/>
              <a:cxnLst/>
              <a:rect l="l" t="t" r="r" b="b"/>
              <a:pathLst>
                <a:path w="212089" h="1270">
                  <a:moveTo>
                    <a:pt x="0" y="0"/>
                  </a:moveTo>
                  <a:lnTo>
                    <a:pt x="21209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9" name="object 2529"/>
            <p:cNvSpPr/>
            <p:nvPr/>
          </p:nvSpPr>
          <p:spPr>
            <a:xfrm>
              <a:off x="516000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0" name="object 2530"/>
            <p:cNvSpPr/>
            <p:nvPr/>
          </p:nvSpPr>
          <p:spPr>
            <a:xfrm>
              <a:off x="5120639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1" name="object 2531"/>
            <p:cNvSpPr/>
            <p:nvPr/>
          </p:nvSpPr>
          <p:spPr>
            <a:xfrm>
              <a:off x="5080000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2" name="object 2532"/>
            <p:cNvSpPr/>
            <p:nvPr/>
          </p:nvSpPr>
          <p:spPr>
            <a:xfrm>
              <a:off x="4839970" y="413385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36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3" name="object 2533"/>
            <p:cNvSpPr/>
            <p:nvPr/>
          </p:nvSpPr>
          <p:spPr>
            <a:xfrm>
              <a:off x="4800600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4" name="object 2534"/>
            <p:cNvSpPr/>
            <p:nvPr/>
          </p:nvSpPr>
          <p:spPr>
            <a:xfrm>
              <a:off x="475995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5" name="object 2535"/>
            <p:cNvSpPr/>
            <p:nvPr/>
          </p:nvSpPr>
          <p:spPr>
            <a:xfrm>
              <a:off x="471931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6" name="object 2536"/>
            <p:cNvSpPr/>
            <p:nvPr/>
          </p:nvSpPr>
          <p:spPr>
            <a:xfrm>
              <a:off x="4495800" y="4133850"/>
              <a:ext cx="196850" cy="0"/>
            </a:xfrm>
            <a:custGeom>
              <a:avLst/>
              <a:gdLst/>
              <a:ahLst/>
              <a:cxnLst/>
              <a:rect l="l" t="t" r="r" b="b"/>
              <a:pathLst>
                <a:path w="196850">
                  <a:moveTo>
                    <a:pt x="0" y="0"/>
                  </a:moveTo>
                  <a:lnTo>
                    <a:pt x="19685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7" name="object 2537"/>
            <p:cNvSpPr/>
            <p:nvPr/>
          </p:nvSpPr>
          <p:spPr>
            <a:xfrm>
              <a:off x="4439919" y="36385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8" name="object 2538"/>
            <p:cNvSpPr/>
            <p:nvPr/>
          </p:nvSpPr>
          <p:spPr>
            <a:xfrm>
              <a:off x="4439919" y="35979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9" name="object 2539"/>
            <p:cNvSpPr/>
            <p:nvPr/>
          </p:nvSpPr>
          <p:spPr>
            <a:xfrm>
              <a:off x="4439919" y="35572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0" name="object 2540"/>
            <p:cNvSpPr/>
            <p:nvPr/>
          </p:nvSpPr>
          <p:spPr>
            <a:xfrm>
              <a:off x="4439919" y="3411220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79">
                  <a:moveTo>
                    <a:pt x="0" y="0"/>
                  </a:moveTo>
                  <a:lnTo>
                    <a:pt x="0" y="11938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1" name="object 2541"/>
            <p:cNvSpPr/>
            <p:nvPr/>
          </p:nvSpPr>
          <p:spPr>
            <a:xfrm>
              <a:off x="585342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2" name="object 2542"/>
            <p:cNvSpPr/>
            <p:nvPr/>
          </p:nvSpPr>
          <p:spPr>
            <a:xfrm>
              <a:off x="5812789" y="37998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3" name="object 2543"/>
            <p:cNvSpPr/>
            <p:nvPr/>
          </p:nvSpPr>
          <p:spPr>
            <a:xfrm>
              <a:off x="5773420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4" name="object 2544"/>
            <p:cNvSpPr/>
            <p:nvPr/>
          </p:nvSpPr>
          <p:spPr>
            <a:xfrm>
              <a:off x="5533389" y="379983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5" name="object 2545"/>
            <p:cNvSpPr/>
            <p:nvPr/>
          </p:nvSpPr>
          <p:spPr>
            <a:xfrm>
              <a:off x="5492750" y="37998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6" name="object 2546"/>
            <p:cNvSpPr/>
            <p:nvPr/>
          </p:nvSpPr>
          <p:spPr>
            <a:xfrm>
              <a:off x="545337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7" name="object 2547"/>
            <p:cNvSpPr/>
            <p:nvPr/>
          </p:nvSpPr>
          <p:spPr>
            <a:xfrm>
              <a:off x="541273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8" name="object 2548"/>
            <p:cNvSpPr/>
            <p:nvPr/>
          </p:nvSpPr>
          <p:spPr>
            <a:xfrm>
              <a:off x="5172709" y="379857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9" name="object 2549"/>
            <p:cNvSpPr/>
            <p:nvPr/>
          </p:nvSpPr>
          <p:spPr>
            <a:xfrm>
              <a:off x="5133339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0" name="object 2550"/>
            <p:cNvSpPr/>
            <p:nvPr/>
          </p:nvSpPr>
          <p:spPr>
            <a:xfrm>
              <a:off x="5092700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1" name="object 2551"/>
            <p:cNvSpPr/>
            <p:nvPr/>
          </p:nvSpPr>
          <p:spPr>
            <a:xfrm>
              <a:off x="505205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2" name="object 2552"/>
            <p:cNvSpPr/>
            <p:nvPr/>
          </p:nvSpPr>
          <p:spPr>
            <a:xfrm>
              <a:off x="4813300" y="37985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3" name="object 2553"/>
            <p:cNvSpPr/>
            <p:nvPr/>
          </p:nvSpPr>
          <p:spPr>
            <a:xfrm>
              <a:off x="477265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4" name="object 2554"/>
            <p:cNvSpPr/>
            <p:nvPr/>
          </p:nvSpPr>
          <p:spPr>
            <a:xfrm>
              <a:off x="3150869" y="7988299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40">
                  <a:moveTo>
                    <a:pt x="0" y="0"/>
                  </a:moveTo>
                  <a:lnTo>
                    <a:pt x="0" y="1676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5" name="object 2555"/>
            <p:cNvSpPr/>
            <p:nvPr/>
          </p:nvSpPr>
          <p:spPr>
            <a:xfrm>
              <a:off x="4495800" y="580897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6" name="object 2556"/>
            <p:cNvSpPr/>
            <p:nvPr/>
          </p:nvSpPr>
          <p:spPr>
            <a:xfrm>
              <a:off x="4718050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7" name="object 2557"/>
            <p:cNvSpPr/>
            <p:nvPr/>
          </p:nvSpPr>
          <p:spPr>
            <a:xfrm>
              <a:off x="4758689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8" name="object 2558"/>
            <p:cNvSpPr/>
            <p:nvPr/>
          </p:nvSpPr>
          <p:spPr>
            <a:xfrm>
              <a:off x="4798059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9" name="object 2559"/>
            <p:cNvSpPr/>
            <p:nvPr/>
          </p:nvSpPr>
          <p:spPr>
            <a:xfrm>
              <a:off x="4838700" y="581025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0" name="object 2560"/>
            <p:cNvSpPr/>
            <p:nvPr/>
          </p:nvSpPr>
          <p:spPr>
            <a:xfrm>
              <a:off x="5077459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1" name="object 2561"/>
            <p:cNvSpPr/>
            <p:nvPr/>
          </p:nvSpPr>
          <p:spPr>
            <a:xfrm>
              <a:off x="5118100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2" name="object 2562"/>
            <p:cNvSpPr/>
            <p:nvPr/>
          </p:nvSpPr>
          <p:spPr>
            <a:xfrm>
              <a:off x="5158739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3" name="object 2563"/>
            <p:cNvSpPr/>
            <p:nvPr/>
          </p:nvSpPr>
          <p:spPr>
            <a:xfrm>
              <a:off x="5198109" y="581025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4" name="object 2564"/>
            <p:cNvSpPr/>
            <p:nvPr/>
          </p:nvSpPr>
          <p:spPr>
            <a:xfrm>
              <a:off x="5438139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5" name="object 2565"/>
            <p:cNvSpPr/>
            <p:nvPr/>
          </p:nvSpPr>
          <p:spPr>
            <a:xfrm>
              <a:off x="5478779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6" name="object 2566"/>
            <p:cNvSpPr/>
            <p:nvPr/>
          </p:nvSpPr>
          <p:spPr>
            <a:xfrm>
              <a:off x="5518150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7" name="object 2567"/>
            <p:cNvSpPr/>
            <p:nvPr/>
          </p:nvSpPr>
          <p:spPr>
            <a:xfrm>
              <a:off x="5558789" y="581025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8" name="object 2568"/>
            <p:cNvSpPr/>
            <p:nvPr/>
          </p:nvSpPr>
          <p:spPr>
            <a:xfrm>
              <a:off x="5798820" y="58115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9" name="object 2569"/>
            <p:cNvSpPr/>
            <p:nvPr/>
          </p:nvSpPr>
          <p:spPr>
            <a:xfrm>
              <a:off x="5838189" y="58115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0" name="object 2570"/>
            <p:cNvSpPr/>
            <p:nvPr/>
          </p:nvSpPr>
          <p:spPr>
            <a:xfrm>
              <a:off x="5878829" y="58115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1" name="object 2571"/>
            <p:cNvSpPr/>
            <p:nvPr/>
          </p:nvSpPr>
          <p:spPr>
            <a:xfrm>
              <a:off x="5878829" y="614680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2" name="object 2572"/>
            <p:cNvSpPr/>
            <p:nvPr/>
          </p:nvSpPr>
          <p:spPr>
            <a:xfrm>
              <a:off x="5838189" y="61468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3" name="object 2573"/>
            <p:cNvSpPr/>
            <p:nvPr/>
          </p:nvSpPr>
          <p:spPr>
            <a:xfrm>
              <a:off x="5797550" y="61468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4" name="object 2574"/>
            <p:cNvSpPr/>
            <p:nvPr/>
          </p:nvSpPr>
          <p:spPr>
            <a:xfrm>
              <a:off x="5558789" y="614552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5" name="object 2575"/>
            <p:cNvSpPr/>
            <p:nvPr/>
          </p:nvSpPr>
          <p:spPr>
            <a:xfrm>
              <a:off x="5518150" y="6145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6" name="object 2576"/>
            <p:cNvSpPr/>
            <p:nvPr/>
          </p:nvSpPr>
          <p:spPr>
            <a:xfrm>
              <a:off x="5477509" y="6145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7" name="object 2577"/>
            <p:cNvSpPr/>
            <p:nvPr/>
          </p:nvSpPr>
          <p:spPr>
            <a:xfrm>
              <a:off x="5438139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8" name="object 2578"/>
            <p:cNvSpPr/>
            <p:nvPr/>
          </p:nvSpPr>
          <p:spPr>
            <a:xfrm>
              <a:off x="5198109" y="614552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36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9" name="object 2579"/>
            <p:cNvSpPr/>
            <p:nvPr/>
          </p:nvSpPr>
          <p:spPr>
            <a:xfrm>
              <a:off x="5158739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0" name="object 2580"/>
            <p:cNvSpPr/>
            <p:nvPr/>
          </p:nvSpPr>
          <p:spPr>
            <a:xfrm>
              <a:off x="5118100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1" name="object 2581"/>
            <p:cNvSpPr/>
            <p:nvPr/>
          </p:nvSpPr>
          <p:spPr>
            <a:xfrm>
              <a:off x="5077459" y="6145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2" name="object 2582"/>
            <p:cNvSpPr/>
            <p:nvPr/>
          </p:nvSpPr>
          <p:spPr>
            <a:xfrm>
              <a:off x="4838700" y="614552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3" name="object 2583"/>
            <p:cNvSpPr/>
            <p:nvPr/>
          </p:nvSpPr>
          <p:spPr>
            <a:xfrm>
              <a:off x="4798059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4" name="object 2584"/>
            <p:cNvSpPr/>
            <p:nvPr/>
          </p:nvSpPr>
          <p:spPr>
            <a:xfrm>
              <a:off x="4757420" y="614425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5" name="object 2585"/>
            <p:cNvSpPr/>
            <p:nvPr/>
          </p:nvSpPr>
          <p:spPr>
            <a:xfrm>
              <a:off x="4718050" y="614425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6" name="object 2586"/>
            <p:cNvSpPr/>
            <p:nvPr/>
          </p:nvSpPr>
          <p:spPr>
            <a:xfrm>
              <a:off x="4495800" y="6144259"/>
              <a:ext cx="194310" cy="0"/>
            </a:xfrm>
            <a:custGeom>
              <a:avLst/>
              <a:gdLst/>
              <a:ahLst/>
              <a:cxnLst/>
              <a:rect l="l" t="t" r="r" b="b"/>
              <a:pathLst>
                <a:path w="194310">
                  <a:moveTo>
                    <a:pt x="0" y="0"/>
                  </a:moveTo>
                  <a:lnTo>
                    <a:pt x="19431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87" name="object 258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415789" y="2741929"/>
              <a:ext cx="9400540" cy="7203439"/>
            </a:xfrm>
            <a:prstGeom prst="rect">
              <a:avLst/>
            </a:prstGeom>
          </p:spPr>
        </p:pic>
        <p:sp>
          <p:nvSpPr>
            <p:cNvPr id="2588" name="object 2588"/>
            <p:cNvSpPr/>
            <p:nvPr/>
          </p:nvSpPr>
          <p:spPr>
            <a:xfrm>
              <a:off x="4495800" y="4133850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9" name="object 2589"/>
            <p:cNvSpPr/>
            <p:nvPr/>
          </p:nvSpPr>
          <p:spPr>
            <a:xfrm>
              <a:off x="4495800" y="43840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0" name="object 2590"/>
            <p:cNvSpPr/>
            <p:nvPr/>
          </p:nvSpPr>
          <p:spPr>
            <a:xfrm>
              <a:off x="4495800" y="442467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1" name="object 2591"/>
            <p:cNvSpPr/>
            <p:nvPr/>
          </p:nvSpPr>
          <p:spPr>
            <a:xfrm>
              <a:off x="4495800" y="44640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2" name="object 2592"/>
            <p:cNvSpPr/>
            <p:nvPr/>
          </p:nvSpPr>
          <p:spPr>
            <a:xfrm>
              <a:off x="4495800" y="450468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3" name="object 2593"/>
            <p:cNvSpPr/>
            <p:nvPr/>
          </p:nvSpPr>
          <p:spPr>
            <a:xfrm>
              <a:off x="4495800" y="47447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4" name="object 2594"/>
            <p:cNvSpPr/>
            <p:nvPr/>
          </p:nvSpPr>
          <p:spPr>
            <a:xfrm>
              <a:off x="4495800" y="47840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5" name="object 2595"/>
            <p:cNvSpPr/>
            <p:nvPr/>
          </p:nvSpPr>
          <p:spPr>
            <a:xfrm>
              <a:off x="4495800" y="48247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6" name="object 2596"/>
            <p:cNvSpPr/>
            <p:nvPr/>
          </p:nvSpPr>
          <p:spPr>
            <a:xfrm>
              <a:off x="4495800" y="486537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2120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7" name="object 2597"/>
            <p:cNvSpPr/>
            <p:nvPr/>
          </p:nvSpPr>
          <p:spPr>
            <a:xfrm>
              <a:off x="4495800" y="5104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8" name="object 2598"/>
            <p:cNvSpPr/>
            <p:nvPr/>
          </p:nvSpPr>
          <p:spPr>
            <a:xfrm>
              <a:off x="4495800" y="51447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9" name="object 2599"/>
            <p:cNvSpPr/>
            <p:nvPr/>
          </p:nvSpPr>
          <p:spPr>
            <a:xfrm>
              <a:off x="4495800" y="51854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0" name="object 2600"/>
            <p:cNvSpPr/>
            <p:nvPr/>
          </p:nvSpPr>
          <p:spPr>
            <a:xfrm>
              <a:off x="4495800" y="522477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1" name="object 2601"/>
            <p:cNvSpPr/>
            <p:nvPr/>
          </p:nvSpPr>
          <p:spPr>
            <a:xfrm>
              <a:off x="4495800" y="54648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2" name="object 2602"/>
            <p:cNvSpPr/>
            <p:nvPr/>
          </p:nvSpPr>
          <p:spPr>
            <a:xfrm>
              <a:off x="4495800" y="55054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3" name="object 2603"/>
            <p:cNvSpPr/>
            <p:nvPr/>
          </p:nvSpPr>
          <p:spPr>
            <a:xfrm>
              <a:off x="4495800" y="55448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4" name="object 2604"/>
            <p:cNvSpPr/>
            <p:nvPr/>
          </p:nvSpPr>
          <p:spPr>
            <a:xfrm>
              <a:off x="4495800" y="558545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5" name="object 2605"/>
            <p:cNvSpPr/>
            <p:nvPr/>
          </p:nvSpPr>
          <p:spPr>
            <a:xfrm>
              <a:off x="4222750" y="3441700"/>
              <a:ext cx="1270" cy="396240"/>
            </a:xfrm>
            <a:custGeom>
              <a:avLst/>
              <a:gdLst/>
              <a:ahLst/>
              <a:cxnLst/>
              <a:rect l="l" t="t" r="r" b="b"/>
              <a:pathLst>
                <a:path w="1270" h="396239">
                  <a:moveTo>
                    <a:pt x="1270" y="0"/>
                  </a:moveTo>
                  <a:lnTo>
                    <a:pt x="0" y="39624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6" name="object 2606"/>
            <p:cNvSpPr/>
            <p:nvPr/>
          </p:nvSpPr>
          <p:spPr>
            <a:xfrm>
              <a:off x="4222750" y="2033269"/>
              <a:ext cx="5080" cy="1804670"/>
            </a:xfrm>
            <a:custGeom>
              <a:avLst/>
              <a:gdLst/>
              <a:ahLst/>
              <a:cxnLst/>
              <a:rect l="l" t="t" r="r" b="b"/>
              <a:pathLst>
                <a:path w="5079" h="1804670">
                  <a:moveTo>
                    <a:pt x="5079" y="0"/>
                  </a:moveTo>
                  <a:lnTo>
                    <a:pt x="0" y="180467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7" name="object 2607"/>
            <p:cNvSpPr/>
            <p:nvPr/>
          </p:nvSpPr>
          <p:spPr>
            <a:xfrm>
              <a:off x="3148329" y="9328149"/>
              <a:ext cx="836930" cy="1270"/>
            </a:xfrm>
            <a:custGeom>
              <a:avLst/>
              <a:gdLst/>
              <a:ahLst/>
              <a:cxnLst/>
              <a:rect l="l" t="t" r="r" b="b"/>
              <a:pathLst>
                <a:path w="836929" h="1270">
                  <a:moveTo>
                    <a:pt x="836930" y="1270"/>
                  </a:moveTo>
                  <a:lnTo>
                    <a:pt x="0" y="0"/>
                  </a:lnTo>
                </a:path>
              </a:pathLst>
            </a:custGeom>
            <a:ln w="18287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8" name="object 2608"/>
            <p:cNvSpPr/>
            <p:nvPr/>
          </p:nvSpPr>
          <p:spPr>
            <a:xfrm>
              <a:off x="3148329" y="8155939"/>
              <a:ext cx="2540" cy="1675130"/>
            </a:xfrm>
            <a:custGeom>
              <a:avLst/>
              <a:gdLst/>
              <a:ahLst/>
              <a:cxnLst/>
              <a:rect l="l" t="t" r="r" b="b"/>
              <a:pathLst>
                <a:path w="2539" h="1675129">
                  <a:moveTo>
                    <a:pt x="2539" y="0"/>
                  </a:moveTo>
                  <a:lnTo>
                    <a:pt x="0" y="167512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9" name="object 2609"/>
            <p:cNvSpPr/>
            <p:nvPr/>
          </p:nvSpPr>
          <p:spPr>
            <a:xfrm>
              <a:off x="2312669" y="8821420"/>
              <a:ext cx="836930" cy="2540"/>
            </a:xfrm>
            <a:custGeom>
              <a:avLst/>
              <a:gdLst/>
              <a:ahLst/>
              <a:cxnLst/>
              <a:rect l="l" t="t" r="r" b="b"/>
              <a:pathLst>
                <a:path w="836930" h="2540">
                  <a:moveTo>
                    <a:pt x="836930" y="2539"/>
                  </a:moveTo>
                  <a:lnTo>
                    <a:pt x="0" y="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0" name="object 2610"/>
            <p:cNvSpPr/>
            <p:nvPr/>
          </p:nvSpPr>
          <p:spPr>
            <a:xfrm>
              <a:off x="2089149" y="4131309"/>
              <a:ext cx="11430" cy="3686810"/>
            </a:xfrm>
            <a:custGeom>
              <a:avLst/>
              <a:gdLst/>
              <a:ahLst/>
              <a:cxnLst/>
              <a:rect l="l" t="t" r="r" b="b"/>
              <a:pathLst>
                <a:path w="11430" h="3686809">
                  <a:moveTo>
                    <a:pt x="11430" y="0"/>
                  </a:moveTo>
                  <a:lnTo>
                    <a:pt x="0" y="368681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1" name="object 2611"/>
            <p:cNvSpPr/>
            <p:nvPr/>
          </p:nvSpPr>
          <p:spPr>
            <a:xfrm>
              <a:off x="2095499" y="5974079"/>
              <a:ext cx="1897380" cy="5080"/>
            </a:xfrm>
            <a:custGeom>
              <a:avLst/>
              <a:gdLst/>
              <a:ahLst/>
              <a:cxnLst/>
              <a:rect l="l" t="t" r="r" b="b"/>
              <a:pathLst>
                <a:path w="1897379" h="5079">
                  <a:moveTo>
                    <a:pt x="1897380" y="5079"/>
                  </a:moveTo>
                  <a:lnTo>
                    <a:pt x="0" y="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2" name="object 2612"/>
            <p:cNvSpPr/>
            <p:nvPr/>
          </p:nvSpPr>
          <p:spPr>
            <a:xfrm>
              <a:off x="4439919" y="3409950"/>
              <a:ext cx="1666239" cy="1270"/>
            </a:xfrm>
            <a:custGeom>
              <a:avLst/>
              <a:gdLst/>
              <a:ahLst/>
              <a:cxnLst/>
              <a:rect l="l" t="t" r="r" b="b"/>
              <a:pathLst>
                <a:path w="1666239" h="1270">
                  <a:moveTo>
                    <a:pt x="1666239" y="0"/>
                  </a:moveTo>
                  <a:lnTo>
                    <a:pt x="0" y="127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3" name="object 2613"/>
            <p:cNvSpPr/>
            <p:nvPr/>
          </p:nvSpPr>
          <p:spPr>
            <a:xfrm>
              <a:off x="2103119" y="3459479"/>
              <a:ext cx="1889760" cy="41910"/>
            </a:xfrm>
            <a:custGeom>
              <a:avLst/>
              <a:gdLst/>
              <a:ahLst/>
              <a:cxnLst/>
              <a:rect l="l" t="t" r="r" b="b"/>
              <a:pathLst>
                <a:path w="1889760" h="41910">
                  <a:moveTo>
                    <a:pt x="1889760" y="0"/>
                  </a:moveTo>
                  <a:lnTo>
                    <a:pt x="0" y="4191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4" name="object 2614"/>
            <p:cNvSpPr/>
            <p:nvPr/>
          </p:nvSpPr>
          <p:spPr>
            <a:xfrm>
              <a:off x="8415020" y="151129"/>
              <a:ext cx="5458460" cy="727710"/>
            </a:xfrm>
            <a:custGeom>
              <a:avLst/>
              <a:gdLst/>
              <a:ahLst/>
              <a:cxnLst/>
              <a:rect l="l" t="t" r="r" b="b"/>
              <a:pathLst>
                <a:path w="5458459" h="727710">
                  <a:moveTo>
                    <a:pt x="895350" y="575310"/>
                  </a:moveTo>
                  <a:lnTo>
                    <a:pt x="0" y="575310"/>
                  </a:lnTo>
                  <a:lnTo>
                    <a:pt x="0" y="727710"/>
                  </a:lnTo>
                  <a:lnTo>
                    <a:pt x="895350" y="727710"/>
                  </a:lnTo>
                  <a:lnTo>
                    <a:pt x="895350" y="575310"/>
                  </a:lnTo>
                  <a:close/>
                </a:path>
                <a:path w="5458459" h="727710">
                  <a:moveTo>
                    <a:pt x="5458460" y="0"/>
                  </a:moveTo>
                  <a:lnTo>
                    <a:pt x="5123180" y="0"/>
                  </a:lnTo>
                  <a:lnTo>
                    <a:pt x="5123180" y="341630"/>
                  </a:lnTo>
                  <a:lnTo>
                    <a:pt x="5458460" y="341630"/>
                  </a:lnTo>
                  <a:lnTo>
                    <a:pt x="54584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5" name="object 2615"/>
            <p:cNvSpPr/>
            <p:nvPr/>
          </p:nvSpPr>
          <p:spPr>
            <a:xfrm>
              <a:off x="5012689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6" name="object 2616"/>
            <p:cNvSpPr/>
            <p:nvPr/>
          </p:nvSpPr>
          <p:spPr>
            <a:xfrm>
              <a:off x="5040629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7" name="object 2617"/>
            <p:cNvSpPr/>
            <p:nvPr/>
          </p:nvSpPr>
          <p:spPr>
            <a:xfrm>
              <a:off x="5068570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8" name="object 2618"/>
            <p:cNvSpPr/>
            <p:nvPr/>
          </p:nvSpPr>
          <p:spPr>
            <a:xfrm>
              <a:off x="5096509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9" name="object 2619"/>
            <p:cNvSpPr/>
            <p:nvPr/>
          </p:nvSpPr>
          <p:spPr>
            <a:xfrm>
              <a:off x="5123179" y="3658870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279400" y="127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0" name="object 2620"/>
            <p:cNvSpPr/>
            <p:nvPr/>
          </p:nvSpPr>
          <p:spPr>
            <a:xfrm>
              <a:off x="541400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1" name="object 2621"/>
            <p:cNvSpPr/>
            <p:nvPr/>
          </p:nvSpPr>
          <p:spPr>
            <a:xfrm>
              <a:off x="5441950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2" name="object 2622"/>
            <p:cNvSpPr/>
            <p:nvPr/>
          </p:nvSpPr>
          <p:spPr>
            <a:xfrm>
              <a:off x="546988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3" name="object 2623"/>
            <p:cNvSpPr/>
            <p:nvPr/>
          </p:nvSpPr>
          <p:spPr>
            <a:xfrm>
              <a:off x="549782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4" name="object 2624"/>
            <p:cNvSpPr/>
            <p:nvPr/>
          </p:nvSpPr>
          <p:spPr>
            <a:xfrm>
              <a:off x="5525770" y="3660139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27940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5" name="object 2625"/>
            <p:cNvSpPr/>
            <p:nvPr/>
          </p:nvSpPr>
          <p:spPr>
            <a:xfrm>
              <a:off x="5816600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6" name="object 2626"/>
            <p:cNvSpPr/>
            <p:nvPr/>
          </p:nvSpPr>
          <p:spPr>
            <a:xfrm>
              <a:off x="584453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7" name="object 2627"/>
            <p:cNvSpPr/>
            <p:nvPr/>
          </p:nvSpPr>
          <p:spPr>
            <a:xfrm>
              <a:off x="587247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8" name="object 2628"/>
            <p:cNvSpPr/>
            <p:nvPr/>
          </p:nvSpPr>
          <p:spPr>
            <a:xfrm>
              <a:off x="5900420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9" name="object 2629"/>
            <p:cNvSpPr/>
            <p:nvPr/>
          </p:nvSpPr>
          <p:spPr>
            <a:xfrm>
              <a:off x="5928359" y="3660139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279400" y="127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0" name="object 2630"/>
            <p:cNvSpPr/>
            <p:nvPr/>
          </p:nvSpPr>
          <p:spPr>
            <a:xfrm>
              <a:off x="6217920" y="366140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1" name="object 2631"/>
            <p:cNvSpPr/>
            <p:nvPr/>
          </p:nvSpPr>
          <p:spPr>
            <a:xfrm>
              <a:off x="6245859" y="366140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2" name="object 2632"/>
            <p:cNvSpPr/>
            <p:nvPr/>
          </p:nvSpPr>
          <p:spPr>
            <a:xfrm>
              <a:off x="6273800" y="366140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3" name="object 2633"/>
            <p:cNvSpPr/>
            <p:nvPr/>
          </p:nvSpPr>
          <p:spPr>
            <a:xfrm>
              <a:off x="6301739" y="366140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4" name="object 2634"/>
            <p:cNvSpPr/>
            <p:nvPr/>
          </p:nvSpPr>
          <p:spPr>
            <a:xfrm>
              <a:off x="6283959" y="340995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5" name="object 2635"/>
            <p:cNvSpPr/>
            <p:nvPr/>
          </p:nvSpPr>
          <p:spPr>
            <a:xfrm>
              <a:off x="6256020" y="340995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6" name="object 2636"/>
            <p:cNvSpPr/>
            <p:nvPr/>
          </p:nvSpPr>
          <p:spPr>
            <a:xfrm>
              <a:off x="5966459" y="340995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7" name="object 2637"/>
            <p:cNvSpPr/>
            <p:nvPr/>
          </p:nvSpPr>
          <p:spPr>
            <a:xfrm>
              <a:off x="5938520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8" name="object 2638"/>
            <p:cNvSpPr/>
            <p:nvPr/>
          </p:nvSpPr>
          <p:spPr>
            <a:xfrm>
              <a:off x="591057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9" name="object 2639"/>
            <p:cNvSpPr/>
            <p:nvPr/>
          </p:nvSpPr>
          <p:spPr>
            <a:xfrm>
              <a:off x="588263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0" name="object 2640"/>
            <p:cNvSpPr/>
            <p:nvPr/>
          </p:nvSpPr>
          <p:spPr>
            <a:xfrm>
              <a:off x="5854700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1" name="object 2641"/>
            <p:cNvSpPr/>
            <p:nvPr/>
          </p:nvSpPr>
          <p:spPr>
            <a:xfrm>
              <a:off x="5563870" y="340995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2" name="object 2642"/>
            <p:cNvSpPr/>
            <p:nvPr/>
          </p:nvSpPr>
          <p:spPr>
            <a:xfrm>
              <a:off x="553592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3" name="object 2643"/>
            <p:cNvSpPr/>
            <p:nvPr/>
          </p:nvSpPr>
          <p:spPr>
            <a:xfrm>
              <a:off x="550798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4" name="object 2644"/>
            <p:cNvSpPr/>
            <p:nvPr/>
          </p:nvSpPr>
          <p:spPr>
            <a:xfrm>
              <a:off x="5480050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5" name="object 2645"/>
            <p:cNvSpPr/>
            <p:nvPr/>
          </p:nvSpPr>
          <p:spPr>
            <a:xfrm>
              <a:off x="545210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6" name="object 2646"/>
            <p:cNvSpPr/>
            <p:nvPr/>
          </p:nvSpPr>
          <p:spPr>
            <a:xfrm>
              <a:off x="5161279" y="340995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7" name="object 2647"/>
            <p:cNvSpPr/>
            <p:nvPr/>
          </p:nvSpPr>
          <p:spPr>
            <a:xfrm>
              <a:off x="5133339" y="3409950"/>
              <a:ext cx="17780" cy="1270"/>
            </a:xfrm>
            <a:custGeom>
              <a:avLst/>
              <a:gdLst/>
              <a:ahLst/>
              <a:cxnLst/>
              <a:rect l="l" t="t" r="r" b="b"/>
              <a:pathLst>
                <a:path w="17779" h="1270">
                  <a:moveTo>
                    <a:pt x="0" y="127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8" name="object 2648"/>
            <p:cNvSpPr/>
            <p:nvPr/>
          </p:nvSpPr>
          <p:spPr>
            <a:xfrm>
              <a:off x="5106670" y="34112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9" name="object 2649"/>
            <p:cNvSpPr/>
            <p:nvPr/>
          </p:nvSpPr>
          <p:spPr>
            <a:xfrm>
              <a:off x="5078729" y="34112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0" name="object 2650"/>
            <p:cNvSpPr/>
            <p:nvPr/>
          </p:nvSpPr>
          <p:spPr>
            <a:xfrm>
              <a:off x="5050789" y="34112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1" name="object 2651"/>
            <p:cNvSpPr/>
            <p:nvPr/>
          </p:nvSpPr>
          <p:spPr>
            <a:xfrm>
              <a:off x="4650739" y="71500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2" name="object 2652"/>
            <p:cNvSpPr/>
            <p:nvPr/>
          </p:nvSpPr>
          <p:spPr>
            <a:xfrm>
              <a:off x="4678679" y="71500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3" name="object 2653"/>
            <p:cNvSpPr/>
            <p:nvPr/>
          </p:nvSpPr>
          <p:spPr>
            <a:xfrm>
              <a:off x="4706619" y="71500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4" name="object 2654"/>
            <p:cNvSpPr/>
            <p:nvPr/>
          </p:nvSpPr>
          <p:spPr>
            <a:xfrm>
              <a:off x="4734560" y="71500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5" name="object 2655"/>
            <p:cNvSpPr/>
            <p:nvPr/>
          </p:nvSpPr>
          <p:spPr>
            <a:xfrm>
              <a:off x="4762500" y="7150099"/>
              <a:ext cx="278130" cy="1270"/>
            </a:xfrm>
            <a:custGeom>
              <a:avLst/>
              <a:gdLst/>
              <a:ahLst/>
              <a:cxnLst/>
              <a:rect l="l" t="t" r="r" b="b"/>
              <a:pathLst>
                <a:path w="278129" h="1270">
                  <a:moveTo>
                    <a:pt x="278129" y="1269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6" name="object 2656"/>
            <p:cNvSpPr/>
            <p:nvPr/>
          </p:nvSpPr>
          <p:spPr>
            <a:xfrm>
              <a:off x="505205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7" name="object 2657"/>
            <p:cNvSpPr/>
            <p:nvPr/>
          </p:nvSpPr>
          <p:spPr>
            <a:xfrm>
              <a:off x="5080000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8" name="object 2658"/>
            <p:cNvSpPr/>
            <p:nvPr/>
          </p:nvSpPr>
          <p:spPr>
            <a:xfrm>
              <a:off x="510793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9" name="object 2659"/>
            <p:cNvSpPr/>
            <p:nvPr/>
          </p:nvSpPr>
          <p:spPr>
            <a:xfrm>
              <a:off x="513587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0" name="object 2660"/>
            <p:cNvSpPr/>
            <p:nvPr/>
          </p:nvSpPr>
          <p:spPr>
            <a:xfrm>
              <a:off x="5163820" y="715137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27940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1" name="object 2661"/>
            <p:cNvSpPr/>
            <p:nvPr/>
          </p:nvSpPr>
          <p:spPr>
            <a:xfrm>
              <a:off x="5454650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2" name="object 2662"/>
            <p:cNvSpPr/>
            <p:nvPr/>
          </p:nvSpPr>
          <p:spPr>
            <a:xfrm>
              <a:off x="548258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3" name="object 2663"/>
            <p:cNvSpPr/>
            <p:nvPr/>
          </p:nvSpPr>
          <p:spPr>
            <a:xfrm>
              <a:off x="551052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4" name="object 2664"/>
            <p:cNvSpPr/>
            <p:nvPr/>
          </p:nvSpPr>
          <p:spPr>
            <a:xfrm>
              <a:off x="5538470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5" name="object 2665"/>
            <p:cNvSpPr/>
            <p:nvPr/>
          </p:nvSpPr>
          <p:spPr>
            <a:xfrm>
              <a:off x="5566409" y="715137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27940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6" name="object 2666"/>
            <p:cNvSpPr/>
            <p:nvPr/>
          </p:nvSpPr>
          <p:spPr>
            <a:xfrm>
              <a:off x="5855970" y="71513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7" name="object 2667"/>
            <p:cNvSpPr/>
            <p:nvPr/>
          </p:nvSpPr>
          <p:spPr>
            <a:xfrm>
              <a:off x="5883909" y="71513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8" name="object 2668"/>
            <p:cNvSpPr/>
            <p:nvPr/>
          </p:nvSpPr>
          <p:spPr>
            <a:xfrm>
              <a:off x="5911850" y="7151370"/>
              <a:ext cx="17780" cy="1270"/>
            </a:xfrm>
            <a:custGeom>
              <a:avLst/>
              <a:gdLst/>
              <a:ahLst/>
              <a:cxnLst/>
              <a:rect l="l" t="t" r="r" b="b"/>
              <a:pathLst>
                <a:path w="17779" h="1270">
                  <a:moveTo>
                    <a:pt x="17779" y="1269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9" name="object 2669"/>
            <p:cNvSpPr/>
            <p:nvPr/>
          </p:nvSpPr>
          <p:spPr>
            <a:xfrm>
              <a:off x="5939789" y="715263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0" name="object 2670"/>
            <p:cNvSpPr/>
            <p:nvPr/>
          </p:nvSpPr>
          <p:spPr>
            <a:xfrm>
              <a:off x="628142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1" name="object 2671"/>
            <p:cNvSpPr/>
            <p:nvPr/>
          </p:nvSpPr>
          <p:spPr>
            <a:xfrm>
              <a:off x="625347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2" name="object 2672"/>
            <p:cNvSpPr/>
            <p:nvPr/>
          </p:nvSpPr>
          <p:spPr>
            <a:xfrm>
              <a:off x="622553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3" name="object 2673"/>
            <p:cNvSpPr/>
            <p:nvPr/>
          </p:nvSpPr>
          <p:spPr>
            <a:xfrm>
              <a:off x="5935979" y="3939539"/>
              <a:ext cx="278130" cy="0"/>
            </a:xfrm>
            <a:custGeom>
              <a:avLst/>
              <a:gdLst/>
              <a:ahLst/>
              <a:cxnLst/>
              <a:rect l="l" t="t" r="r" b="b"/>
              <a:pathLst>
                <a:path w="278129">
                  <a:moveTo>
                    <a:pt x="0" y="0"/>
                  </a:moveTo>
                  <a:lnTo>
                    <a:pt x="27813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4" name="object 2674"/>
            <p:cNvSpPr/>
            <p:nvPr/>
          </p:nvSpPr>
          <p:spPr>
            <a:xfrm>
              <a:off x="590803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5" name="object 2675"/>
            <p:cNvSpPr/>
            <p:nvPr/>
          </p:nvSpPr>
          <p:spPr>
            <a:xfrm>
              <a:off x="588010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6" name="object 2676"/>
            <p:cNvSpPr/>
            <p:nvPr/>
          </p:nvSpPr>
          <p:spPr>
            <a:xfrm>
              <a:off x="585215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7" name="object 2677"/>
            <p:cNvSpPr/>
            <p:nvPr/>
          </p:nvSpPr>
          <p:spPr>
            <a:xfrm>
              <a:off x="582422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8" name="object 2678"/>
            <p:cNvSpPr/>
            <p:nvPr/>
          </p:nvSpPr>
          <p:spPr>
            <a:xfrm>
              <a:off x="5533389" y="3939539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9" name="object 2679"/>
            <p:cNvSpPr/>
            <p:nvPr/>
          </p:nvSpPr>
          <p:spPr>
            <a:xfrm>
              <a:off x="550545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0" name="object 2680"/>
            <p:cNvSpPr/>
            <p:nvPr/>
          </p:nvSpPr>
          <p:spPr>
            <a:xfrm>
              <a:off x="547750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1" name="object 2681"/>
            <p:cNvSpPr/>
            <p:nvPr/>
          </p:nvSpPr>
          <p:spPr>
            <a:xfrm>
              <a:off x="544957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2" name="object 2682"/>
            <p:cNvSpPr/>
            <p:nvPr/>
          </p:nvSpPr>
          <p:spPr>
            <a:xfrm>
              <a:off x="542162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3" name="object 2683"/>
            <p:cNvSpPr/>
            <p:nvPr/>
          </p:nvSpPr>
          <p:spPr>
            <a:xfrm>
              <a:off x="5130800" y="3938270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0" y="0"/>
                  </a:moveTo>
                  <a:lnTo>
                    <a:pt x="279400" y="127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4" name="object 2684"/>
            <p:cNvSpPr/>
            <p:nvPr/>
          </p:nvSpPr>
          <p:spPr>
            <a:xfrm>
              <a:off x="5102859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5" name="object 2685"/>
            <p:cNvSpPr/>
            <p:nvPr/>
          </p:nvSpPr>
          <p:spPr>
            <a:xfrm>
              <a:off x="5074920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6" name="object 2686"/>
            <p:cNvSpPr/>
            <p:nvPr/>
          </p:nvSpPr>
          <p:spPr>
            <a:xfrm>
              <a:off x="5046979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7" name="object 2687"/>
            <p:cNvSpPr/>
            <p:nvPr/>
          </p:nvSpPr>
          <p:spPr>
            <a:xfrm>
              <a:off x="5019039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88" name="object 268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717289" y="2027173"/>
              <a:ext cx="10173462" cy="7907528"/>
            </a:xfrm>
            <a:prstGeom prst="rect">
              <a:avLst/>
            </a:prstGeom>
          </p:spPr>
        </p:pic>
        <p:sp>
          <p:nvSpPr>
            <p:cNvPr id="2689" name="object 2689"/>
            <p:cNvSpPr/>
            <p:nvPr/>
          </p:nvSpPr>
          <p:spPr>
            <a:xfrm>
              <a:off x="3726179" y="720090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0" y="1270"/>
                  </a:moveTo>
                  <a:lnTo>
                    <a:pt x="19558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0" name="object 2690"/>
            <p:cNvSpPr/>
            <p:nvPr/>
          </p:nvSpPr>
          <p:spPr>
            <a:xfrm>
              <a:off x="3934460" y="453390"/>
              <a:ext cx="1270" cy="252729"/>
            </a:xfrm>
            <a:custGeom>
              <a:avLst/>
              <a:gdLst/>
              <a:ahLst/>
              <a:cxnLst/>
              <a:rect l="l" t="t" r="r" b="b"/>
              <a:pathLst>
                <a:path w="1270" h="252729">
                  <a:moveTo>
                    <a:pt x="1270" y="25272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1" name="object 2691"/>
            <p:cNvSpPr/>
            <p:nvPr/>
          </p:nvSpPr>
          <p:spPr>
            <a:xfrm>
              <a:off x="3724910" y="43941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0"/>
                  </a:moveTo>
                  <a:lnTo>
                    <a:pt x="0" y="12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2" name="object 2692"/>
            <p:cNvSpPr/>
            <p:nvPr/>
          </p:nvSpPr>
          <p:spPr>
            <a:xfrm>
              <a:off x="3710939" y="454659"/>
              <a:ext cx="1270" cy="252729"/>
            </a:xfrm>
            <a:custGeom>
              <a:avLst/>
              <a:gdLst/>
              <a:ahLst/>
              <a:cxnLst/>
              <a:rect l="l" t="t" r="r" b="b"/>
              <a:pathLst>
                <a:path w="1270" h="252729">
                  <a:moveTo>
                    <a:pt x="0" y="0"/>
                  </a:moveTo>
                  <a:lnTo>
                    <a:pt x="1270" y="2527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3" name="object 2693"/>
            <p:cNvSpPr/>
            <p:nvPr/>
          </p:nvSpPr>
          <p:spPr>
            <a:xfrm>
              <a:off x="3921760" y="70611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3970" y="0"/>
                  </a:moveTo>
                  <a:lnTo>
                    <a:pt x="15240" y="7620"/>
                  </a:lnTo>
                  <a:lnTo>
                    <a:pt x="8890" y="13970"/>
                  </a:lnTo>
                  <a:lnTo>
                    <a:pt x="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4" name="object 2694"/>
            <p:cNvSpPr/>
            <p:nvPr/>
          </p:nvSpPr>
          <p:spPr>
            <a:xfrm>
              <a:off x="3712210" y="7073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13970"/>
                  </a:moveTo>
                  <a:lnTo>
                    <a:pt x="6350" y="1397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5" name="object 2695"/>
            <p:cNvSpPr/>
            <p:nvPr/>
          </p:nvSpPr>
          <p:spPr>
            <a:xfrm>
              <a:off x="3710939" y="4406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970"/>
                  </a:moveTo>
                  <a:lnTo>
                    <a:pt x="0" y="6350"/>
                  </a:lnTo>
                  <a:lnTo>
                    <a:pt x="6350" y="0"/>
                  </a:lnTo>
                  <a:lnTo>
                    <a:pt x="139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6" name="object 2696"/>
            <p:cNvSpPr/>
            <p:nvPr/>
          </p:nvSpPr>
          <p:spPr>
            <a:xfrm>
              <a:off x="3920489" y="4394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0"/>
                  </a:moveTo>
                  <a:lnTo>
                    <a:pt x="7620" y="0"/>
                  </a:lnTo>
                  <a:lnTo>
                    <a:pt x="13970" y="6350"/>
                  </a:lnTo>
                  <a:lnTo>
                    <a:pt x="1397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7" name="object 2697"/>
            <p:cNvSpPr/>
            <p:nvPr/>
          </p:nvSpPr>
          <p:spPr>
            <a:xfrm>
              <a:off x="3470910" y="720090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0" y="1270"/>
                  </a:moveTo>
                  <a:lnTo>
                    <a:pt x="19558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8" name="object 2698"/>
            <p:cNvSpPr/>
            <p:nvPr/>
          </p:nvSpPr>
          <p:spPr>
            <a:xfrm>
              <a:off x="3677919" y="453390"/>
              <a:ext cx="2540" cy="252729"/>
            </a:xfrm>
            <a:custGeom>
              <a:avLst/>
              <a:gdLst/>
              <a:ahLst/>
              <a:cxnLst/>
              <a:rect l="l" t="t" r="r" b="b"/>
              <a:pathLst>
                <a:path w="2539" h="252729">
                  <a:moveTo>
                    <a:pt x="2539" y="25272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9" name="object 2699"/>
            <p:cNvSpPr/>
            <p:nvPr/>
          </p:nvSpPr>
          <p:spPr>
            <a:xfrm>
              <a:off x="3468369" y="43941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0"/>
                  </a:moveTo>
                  <a:lnTo>
                    <a:pt x="0" y="12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0" name="object 2700"/>
            <p:cNvSpPr/>
            <p:nvPr/>
          </p:nvSpPr>
          <p:spPr>
            <a:xfrm>
              <a:off x="3455669" y="454659"/>
              <a:ext cx="1270" cy="252729"/>
            </a:xfrm>
            <a:custGeom>
              <a:avLst/>
              <a:gdLst/>
              <a:ahLst/>
              <a:cxnLst/>
              <a:rect l="l" t="t" r="r" b="b"/>
              <a:pathLst>
                <a:path w="1270" h="252729">
                  <a:moveTo>
                    <a:pt x="0" y="0"/>
                  </a:moveTo>
                  <a:lnTo>
                    <a:pt x="1270" y="2527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1" name="object 2701"/>
            <p:cNvSpPr/>
            <p:nvPr/>
          </p:nvSpPr>
          <p:spPr>
            <a:xfrm>
              <a:off x="3666489" y="7061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0"/>
                  </a:moveTo>
                  <a:lnTo>
                    <a:pt x="13970" y="7620"/>
                  </a:lnTo>
                  <a:lnTo>
                    <a:pt x="7620" y="13970"/>
                  </a:lnTo>
                  <a:lnTo>
                    <a:pt x="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2" name="object 2702"/>
            <p:cNvSpPr/>
            <p:nvPr/>
          </p:nvSpPr>
          <p:spPr>
            <a:xfrm>
              <a:off x="3455669" y="7073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13970"/>
                  </a:moveTo>
                  <a:lnTo>
                    <a:pt x="6350" y="1397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3" name="object 2703"/>
            <p:cNvSpPr/>
            <p:nvPr/>
          </p:nvSpPr>
          <p:spPr>
            <a:xfrm>
              <a:off x="3454400" y="4406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970"/>
                  </a:moveTo>
                  <a:lnTo>
                    <a:pt x="0" y="6350"/>
                  </a:lnTo>
                  <a:lnTo>
                    <a:pt x="6350" y="0"/>
                  </a:lnTo>
                  <a:lnTo>
                    <a:pt x="139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4" name="object 2704"/>
            <p:cNvSpPr/>
            <p:nvPr/>
          </p:nvSpPr>
          <p:spPr>
            <a:xfrm>
              <a:off x="3665219" y="4394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0"/>
                  </a:moveTo>
                  <a:lnTo>
                    <a:pt x="7620" y="0"/>
                  </a:lnTo>
                  <a:lnTo>
                    <a:pt x="13970" y="6350"/>
                  </a:lnTo>
                  <a:lnTo>
                    <a:pt x="1397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05" name="object 270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712717" y="585977"/>
              <a:ext cx="221234" cy="103124"/>
            </a:xfrm>
            <a:prstGeom prst="rect">
              <a:avLst/>
            </a:prstGeom>
          </p:spPr>
        </p:pic>
        <p:pic>
          <p:nvPicPr>
            <p:cNvPr id="2706" name="object 270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753357" y="460248"/>
              <a:ext cx="138684" cy="103124"/>
            </a:xfrm>
            <a:prstGeom prst="rect">
              <a:avLst/>
            </a:prstGeom>
          </p:spPr>
        </p:pic>
        <p:pic>
          <p:nvPicPr>
            <p:cNvPr id="2707" name="object 270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449827" y="585977"/>
              <a:ext cx="235204" cy="103124"/>
            </a:xfrm>
            <a:prstGeom prst="rect">
              <a:avLst/>
            </a:prstGeom>
          </p:spPr>
        </p:pic>
        <p:pic>
          <p:nvPicPr>
            <p:cNvPr id="2708" name="object 270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496817" y="460248"/>
              <a:ext cx="139954" cy="103124"/>
            </a:xfrm>
            <a:prstGeom prst="rect">
              <a:avLst/>
            </a:prstGeom>
          </p:spPr>
        </p:pic>
        <p:sp>
          <p:nvSpPr>
            <p:cNvPr id="2709" name="object 2709"/>
            <p:cNvSpPr/>
            <p:nvPr/>
          </p:nvSpPr>
          <p:spPr>
            <a:xfrm>
              <a:off x="1656079" y="982852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0" name="object 2710"/>
            <p:cNvSpPr/>
            <p:nvPr/>
          </p:nvSpPr>
          <p:spPr>
            <a:xfrm>
              <a:off x="170687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1" name="object 2711"/>
            <p:cNvSpPr/>
            <p:nvPr/>
          </p:nvSpPr>
          <p:spPr>
            <a:xfrm>
              <a:off x="176275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2" name="object 2712"/>
            <p:cNvSpPr/>
            <p:nvPr/>
          </p:nvSpPr>
          <p:spPr>
            <a:xfrm>
              <a:off x="181863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3" name="object 2713"/>
            <p:cNvSpPr/>
            <p:nvPr/>
          </p:nvSpPr>
          <p:spPr>
            <a:xfrm>
              <a:off x="1874519" y="9829799"/>
              <a:ext cx="419100" cy="0"/>
            </a:xfrm>
            <a:custGeom>
              <a:avLst/>
              <a:gdLst/>
              <a:ahLst/>
              <a:cxnLst/>
              <a:rect l="l" t="t" r="r" b="b"/>
              <a:pathLst>
                <a:path w="419100">
                  <a:moveTo>
                    <a:pt x="4191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4" name="object 2714"/>
            <p:cNvSpPr/>
            <p:nvPr/>
          </p:nvSpPr>
          <p:spPr>
            <a:xfrm>
              <a:off x="232155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5" name="object 2715"/>
            <p:cNvSpPr/>
            <p:nvPr/>
          </p:nvSpPr>
          <p:spPr>
            <a:xfrm>
              <a:off x="237743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6" name="object 2716"/>
            <p:cNvSpPr/>
            <p:nvPr/>
          </p:nvSpPr>
          <p:spPr>
            <a:xfrm>
              <a:off x="243331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7" name="object 2717"/>
            <p:cNvSpPr/>
            <p:nvPr/>
          </p:nvSpPr>
          <p:spPr>
            <a:xfrm>
              <a:off x="2489200" y="9829799"/>
              <a:ext cx="417830" cy="1270"/>
            </a:xfrm>
            <a:custGeom>
              <a:avLst/>
              <a:gdLst/>
              <a:ahLst/>
              <a:cxnLst/>
              <a:rect l="l" t="t" r="r" b="b"/>
              <a:pathLst>
                <a:path w="417830" h="1270">
                  <a:moveTo>
                    <a:pt x="41783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8" name="object 2718"/>
            <p:cNvSpPr/>
            <p:nvPr/>
          </p:nvSpPr>
          <p:spPr>
            <a:xfrm>
              <a:off x="2934969" y="983107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9" name="object 2719"/>
            <p:cNvSpPr/>
            <p:nvPr/>
          </p:nvSpPr>
          <p:spPr>
            <a:xfrm>
              <a:off x="2990850" y="983107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0" name="object 2720"/>
            <p:cNvSpPr/>
            <p:nvPr/>
          </p:nvSpPr>
          <p:spPr>
            <a:xfrm>
              <a:off x="3046729" y="983107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1" name="object 2721"/>
            <p:cNvSpPr/>
            <p:nvPr/>
          </p:nvSpPr>
          <p:spPr>
            <a:xfrm>
              <a:off x="3102609" y="9831070"/>
              <a:ext cx="419100" cy="1270"/>
            </a:xfrm>
            <a:custGeom>
              <a:avLst/>
              <a:gdLst/>
              <a:ahLst/>
              <a:cxnLst/>
              <a:rect l="l" t="t" r="r" b="b"/>
              <a:pathLst>
                <a:path w="419100" h="1270">
                  <a:moveTo>
                    <a:pt x="41910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2" name="object 2722"/>
            <p:cNvSpPr/>
            <p:nvPr/>
          </p:nvSpPr>
          <p:spPr>
            <a:xfrm>
              <a:off x="3549650" y="983233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3" name="object 2723"/>
            <p:cNvSpPr/>
            <p:nvPr/>
          </p:nvSpPr>
          <p:spPr>
            <a:xfrm>
              <a:off x="3605529" y="983233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4" name="object 2724"/>
            <p:cNvSpPr/>
            <p:nvPr/>
          </p:nvSpPr>
          <p:spPr>
            <a:xfrm>
              <a:off x="3661410" y="983233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5" name="object 2725"/>
            <p:cNvSpPr/>
            <p:nvPr/>
          </p:nvSpPr>
          <p:spPr>
            <a:xfrm>
              <a:off x="2311400" y="8153399"/>
              <a:ext cx="1270" cy="330200"/>
            </a:xfrm>
            <a:custGeom>
              <a:avLst/>
              <a:gdLst/>
              <a:ahLst/>
              <a:cxnLst/>
              <a:rect l="l" t="t" r="r" b="b"/>
              <a:pathLst>
                <a:path w="1269" h="330200">
                  <a:moveTo>
                    <a:pt x="0" y="33020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6" name="object 2726"/>
            <p:cNvSpPr/>
            <p:nvPr/>
          </p:nvSpPr>
          <p:spPr>
            <a:xfrm>
              <a:off x="2311400" y="85115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7" name="object 2727"/>
            <p:cNvSpPr/>
            <p:nvPr/>
          </p:nvSpPr>
          <p:spPr>
            <a:xfrm>
              <a:off x="2311400" y="85394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8" name="object 2728"/>
            <p:cNvSpPr/>
            <p:nvPr/>
          </p:nvSpPr>
          <p:spPr>
            <a:xfrm>
              <a:off x="2311601" y="856858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9" name="object 2729"/>
            <p:cNvSpPr/>
            <p:nvPr/>
          </p:nvSpPr>
          <p:spPr>
            <a:xfrm>
              <a:off x="2310129" y="8596629"/>
              <a:ext cx="1270" cy="335280"/>
            </a:xfrm>
            <a:custGeom>
              <a:avLst/>
              <a:gdLst/>
              <a:ahLst/>
              <a:cxnLst/>
              <a:rect l="l" t="t" r="r" b="b"/>
              <a:pathLst>
                <a:path w="1269" h="335279">
                  <a:moveTo>
                    <a:pt x="0" y="33528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0" name="object 2730"/>
            <p:cNvSpPr/>
            <p:nvPr/>
          </p:nvSpPr>
          <p:spPr>
            <a:xfrm>
              <a:off x="2310129" y="89598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1" name="object 2731"/>
            <p:cNvSpPr/>
            <p:nvPr/>
          </p:nvSpPr>
          <p:spPr>
            <a:xfrm>
              <a:off x="2310522" y="898854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2" name="object 2732"/>
            <p:cNvSpPr/>
            <p:nvPr/>
          </p:nvSpPr>
          <p:spPr>
            <a:xfrm>
              <a:off x="2310448" y="901703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3" name="object 2733"/>
            <p:cNvSpPr/>
            <p:nvPr/>
          </p:nvSpPr>
          <p:spPr>
            <a:xfrm>
              <a:off x="2310129" y="904493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3352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4" name="object 2734"/>
            <p:cNvSpPr/>
            <p:nvPr/>
          </p:nvSpPr>
          <p:spPr>
            <a:xfrm>
              <a:off x="2308859" y="94081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5" name="object 2735"/>
            <p:cNvSpPr/>
            <p:nvPr/>
          </p:nvSpPr>
          <p:spPr>
            <a:xfrm>
              <a:off x="2309369" y="943699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6" name="object 2736"/>
            <p:cNvSpPr/>
            <p:nvPr/>
          </p:nvSpPr>
          <p:spPr>
            <a:xfrm>
              <a:off x="2308859" y="94653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7" name="object 2737"/>
            <p:cNvSpPr/>
            <p:nvPr/>
          </p:nvSpPr>
          <p:spPr>
            <a:xfrm>
              <a:off x="2308859" y="9494520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h="330200">
                  <a:moveTo>
                    <a:pt x="0" y="33019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8" name="object 2738"/>
            <p:cNvSpPr/>
            <p:nvPr/>
          </p:nvSpPr>
          <p:spPr>
            <a:xfrm>
              <a:off x="1861819" y="9495789"/>
              <a:ext cx="0" cy="332740"/>
            </a:xfrm>
            <a:custGeom>
              <a:avLst/>
              <a:gdLst/>
              <a:ahLst/>
              <a:cxnLst/>
              <a:rect l="l" t="t" r="r" b="b"/>
              <a:pathLst>
                <a:path h="332740">
                  <a:moveTo>
                    <a:pt x="0" y="0"/>
                  </a:moveTo>
                  <a:lnTo>
                    <a:pt x="0" y="33273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9" name="object 2739"/>
            <p:cNvSpPr/>
            <p:nvPr/>
          </p:nvSpPr>
          <p:spPr>
            <a:xfrm>
              <a:off x="1862521" y="94675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0" name="object 2740"/>
            <p:cNvSpPr/>
            <p:nvPr/>
          </p:nvSpPr>
          <p:spPr>
            <a:xfrm>
              <a:off x="1863089" y="94386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1" name="object 2741"/>
            <p:cNvSpPr/>
            <p:nvPr/>
          </p:nvSpPr>
          <p:spPr>
            <a:xfrm>
              <a:off x="1862667" y="941061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2" name="object 2742"/>
            <p:cNvSpPr/>
            <p:nvPr/>
          </p:nvSpPr>
          <p:spPr>
            <a:xfrm>
              <a:off x="1863089" y="904747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0"/>
                  </a:moveTo>
                  <a:lnTo>
                    <a:pt x="0" y="33528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3" name="object 2743"/>
            <p:cNvSpPr/>
            <p:nvPr/>
          </p:nvSpPr>
          <p:spPr>
            <a:xfrm>
              <a:off x="1863674" y="901913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4" name="object 2744"/>
            <p:cNvSpPr/>
            <p:nvPr/>
          </p:nvSpPr>
          <p:spPr>
            <a:xfrm>
              <a:off x="1864359" y="89903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5" name="object 2745"/>
            <p:cNvSpPr/>
            <p:nvPr/>
          </p:nvSpPr>
          <p:spPr>
            <a:xfrm>
              <a:off x="1863820" y="896217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6" name="object 2746"/>
            <p:cNvSpPr/>
            <p:nvPr/>
          </p:nvSpPr>
          <p:spPr>
            <a:xfrm>
              <a:off x="1864359" y="8599170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0"/>
                  </a:moveTo>
                  <a:lnTo>
                    <a:pt x="0" y="33527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7" name="object 2747"/>
            <p:cNvSpPr/>
            <p:nvPr/>
          </p:nvSpPr>
          <p:spPr>
            <a:xfrm>
              <a:off x="1864827" y="857069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8" name="object 2748"/>
            <p:cNvSpPr/>
            <p:nvPr/>
          </p:nvSpPr>
          <p:spPr>
            <a:xfrm>
              <a:off x="1864359" y="85420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9" name="object 2749"/>
            <p:cNvSpPr/>
            <p:nvPr/>
          </p:nvSpPr>
          <p:spPr>
            <a:xfrm>
              <a:off x="1864973" y="851372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0" name="object 2750"/>
            <p:cNvSpPr/>
            <p:nvPr/>
          </p:nvSpPr>
          <p:spPr>
            <a:xfrm>
              <a:off x="1865629" y="8153399"/>
              <a:ext cx="0" cy="332740"/>
            </a:xfrm>
            <a:custGeom>
              <a:avLst/>
              <a:gdLst/>
              <a:ahLst/>
              <a:cxnLst/>
              <a:rect l="l" t="t" r="r" b="b"/>
              <a:pathLst>
                <a:path h="332740">
                  <a:moveTo>
                    <a:pt x="0" y="0"/>
                  </a:moveTo>
                  <a:lnTo>
                    <a:pt x="0" y="33274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1" name="object 2751"/>
            <p:cNvSpPr/>
            <p:nvPr/>
          </p:nvSpPr>
          <p:spPr>
            <a:xfrm>
              <a:off x="4108450" y="673099"/>
              <a:ext cx="243840" cy="904240"/>
            </a:xfrm>
            <a:custGeom>
              <a:avLst/>
              <a:gdLst/>
              <a:ahLst/>
              <a:cxnLst/>
              <a:rect l="l" t="t" r="r" b="b"/>
              <a:pathLst>
                <a:path w="243839" h="904240">
                  <a:moveTo>
                    <a:pt x="243840" y="0"/>
                  </a:moveTo>
                  <a:lnTo>
                    <a:pt x="118110" y="0"/>
                  </a:lnTo>
                  <a:lnTo>
                    <a:pt x="118110" y="170180"/>
                  </a:lnTo>
                  <a:lnTo>
                    <a:pt x="0" y="170180"/>
                  </a:lnTo>
                  <a:lnTo>
                    <a:pt x="0" y="734060"/>
                  </a:lnTo>
                  <a:lnTo>
                    <a:pt x="118110" y="734060"/>
                  </a:lnTo>
                  <a:lnTo>
                    <a:pt x="118110" y="904240"/>
                  </a:lnTo>
                  <a:lnTo>
                    <a:pt x="243840" y="904240"/>
                  </a:lnTo>
                  <a:lnTo>
                    <a:pt x="2438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2" name="object 2752"/>
            <p:cNvSpPr/>
            <p:nvPr/>
          </p:nvSpPr>
          <p:spPr>
            <a:xfrm>
              <a:off x="3309619" y="8070849"/>
              <a:ext cx="39370" cy="160020"/>
            </a:xfrm>
            <a:custGeom>
              <a:avLst/>
              <a:gdLst/>
              <a:ahLst/>
              <a:cxnLst/>
              <a:rect l="l" t="t" r="r" b="b"/>
              <a:pathLst>
                <a:path w="39370" h="160020">
                  <a:moveTo>
                    <a:pt x="39370" y="0"/>
                  </a:moveTo>
                  <a:lnTo>
                    <a:pt x="0" y="0"/>
                  </a:lnTo>
                  <a:lnTo>
                    <a:pt x="0" y="160019"/>
                  </a:lnTo>
                  <a:lnTo>
                    <a:pt x="39370" y="160019"/>
                  </a:lnTo>
                  <a:lnTo>
                    <a:pt x="393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3" name="object 2753"/>
            <p:cNvSpPr/>
            <p:nvPr/>
          </p:nvSpPr>
          <p:spPr>
            <a:xfrm>
              <a:off x="7750809" y="157480"/>
              <a:ext cx="2226310" cy="554990"/>
            </a:xfrm>
            <a:custGeom>
              <a:avLst/>
              <a:gdLst/>
              <a:ahLst/>
              <a:cxnLst/>
              <a:rect l="l" t="t" r="r" b="b"/>
              <a:pathLst>
                <a:path w="2226309" h="554990">
                  <a:moveTo>
                    <a:pt x="0" y="0"/>
                  </a:moveTo>
                  <a:lnTo>
                    <a:pt x="2226310" y="0"/>
                  </a:lnTo>
                  <a:lnTo>
                    <a:pt x="2226310" y="554990"/>
                  </a:lnTo>
                  <a:lnTo>
                    <a:pt x="0" y="554990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54" name="object 275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2618720" y="2192039"/>
              <a:ext cx="459739" cy="908030"/>
            </a:xfrm>
            <a:prstGeom prst="rect">
              <a:avLst/>
            </a:prstGeom>
          </p:spPr>
        </p:pic>
        <p:pic>
          <p:nvPicPr>
            <p:cNvPr id="2755" name="object 275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683500" y="3930650"/>
              <a:ext cx="533400" cy="220979"/>
            </a:xfrm>
            <a:prstGeom prst="rect">
              <a:avLst/>
            </a:prstGeom>
          </p:spPr>
        </p:pic>
        <p:pic>
          <p:nvPicPr>
            <p:cNvPr id="2756" name="object 275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301739" y="9047479"/>
              <a:ext cx="71120" cy="638809"/>
            </a:xfrm>
            <a:prstGeom prst="rect">
              <a:avLst/>
            </a:prstGeom>
          </p:spPr>
        </p:pic>
        <p:pic>
          <p:nvPicPr>
            <p:cNvPr id="2757" name="object 275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766050" y="8345170"/>
              <a:ext cx="669290" cy="436880"/>
            </a:xfrm>
            <a:prstGeom prst="rect">
              <a:avLst/>
            </a:prstGeom>
          </p:spPr>
        </p:pic>
        <p:pic>
          <p:nvPicPr>
            <p:cNvPr id="2758" name="object 275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4136389" y="701040"/>
              <a:ext cx="207010" cy="842009"/>
            </a:xfrm>
            <a:prstGeom prst="rect">
              <a:avLst/>
            </a:prstGeom>
          </p:spPr>
        </p:pic>
        <p:pic>
          <p:nvPicPr>
            <p:cNvPr id="2759" name="object 275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678420" y="6240779"/>
              <a:ext cx="220979" cy="86359"/>
            </a:xfrm>
            <a:prstGeom prst="rect">
              <a:avLst/>
            </a:prstGeom>
          </p:spPr>
        </p:pic>
        <p:pic>
          <p:nvPicPr>
            <p:cNvPr id="2760" name="object 2760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7927339" y="6262370"/>
              <a:ext cx="115570" cy="78740"/>
            </a:xfrm>
            <a:prstGeom prst="rect">
              <a:avLst/>
            </a:prstGeom>
          </p:spPr>
        </p:pic>
        <p:pic>
          <p:nvPicPr>
            <p:cNvPr id="2761" name="object 2761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075929" y="6276339"/>
              <a:ext cx="104140" cy="76199"/>
            </a:xfrm>
            <a:prstGeom prst="rect">
              <a:avLst/>
            </a:prstGeom>
          </p:spPr>
        </p:pic>
        <p:pic>
          <p:nvPicPr>
            <p:cNvPr id="2762" name="object 2762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2062460" y="8298179"/>
              <a:ext cx="472440" cy="382269"/>
            </a:xfrm>
            <a:prstGeom prst="rect">
              <a:avLst/>
            </a:prstGeom>
          </p:spPr>
        </p:pic>
        <p:pic>
          <p:nvPicPr>
            <p:cNvPr id="2763" name="object 2763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123689" y="8608060"/>
              <a:ext cx="207010" cy="842010"/>
            </a:xfrm>
            <a:prstGeom prst="rect">
              <a:avLst/>
            </a:prstGeom>
          </p:spPr>
        </p:pic>
        <p:sp>
          <p:nvSpPr>
            <p:cNvPr id="2764" name="object 2764"/>
            <p:cNvSpPr/>
            <p:nvPr/>
          </p:nvSpPr>
          <p:spPr>
            <a:xfrm>
              <a:off x="3313430" y="5294629"/>
              <a:ext cx="6976109" cy="2926080"/>
            </a:xfrm>
            <a:custGeom>
              <a:avLst/>
              <a:gdLst/>
              <a:ahLst/>
              <a:cxnLst/>
              <a:rect l="l" t="t" r="r" b="b"/>
              <a:pathLst>
                <a:path w="6976109" h="2926079">
                  <a:moveTo>
                    <a:pt x="11430" y="2881630"/>
                  </a:moveTo>
                  <a:lnTo>
                    <a:pt x="10160" y="2881630"/>
                  </a:lnTo>
                  <a:lnTo>
                    <a:pt x="1270" y="2880360"/>
                  </a:lnTo>
                  <a:lnTo>
                    <a:pt x="0" y="2880360"/>
                  </a:lnTo>
                  <a:lnTo>
                    <a:pt x="0" y="2884170"/>
                  </a:lnTo>
                  <a:lnTo>
                    <a:pt x="11430" y="2884170"/>
                  </a:lnTo>
                  <a:lnTo>
                    <a:pt x="11430" y="2881630"/>
                  </a:lnTo>
                  <a:close/>
                </a:path>
                <a:path w="6976109" h="2926079">
                  <a:moveTo>
                    <a:pt x="29210" y="2910840"/>
                  </a:moveTo>
                  <a:lnTo>
                    <a:pt x="26670" y="2910840"/>
                  </a:lnTo>
                  <a:lnTo>
                    <a:pt x="26670" y="2915920"/>
                  </a:lnTo>
                  <a:lnTo>
                    <a:pt x="2540" y="2915920"/>
                  </a:lnTo>
                  <a:lnTo>
                    <a:pt x="2540" y="2919730"/>
                  </a:lnTo>
                  <a:lnTo>
                    <a:pt x="6350" y="2926080"/>
                  </a:lnTo>
                  <a:lnTo>
                    <a:pt x="8890" y="2926080"/>
                  </a:lnTo>
                  <a:lnTo>
                    <a:pt x="8890" y="2924810"/>
                  </a:lnTo>
                  <a:lnTo>
                    <a:pt x="6350" y="2919730"/>
                  </a:lnTo>
                  <a:lnTo>
                    <a:pt x="26670" y="2919730"/>
                  </a:lnTo>
                  <a:lnTo>
                    <a:pt x="26670" y="2926080"/>
                  </a:lnTo>
                  <a:lnTo>
                    <a:pt x="29210" y="2926080"/>
                  </a:lnTo>
                  <a:lnTo>
                    <a:pt x="29210" y="2919730"/>
                  </a:lnTo>
                  <a:lnTo>
                    <a:pt x="29210" y="2910840"/>
                  </a:lnTo>
                  <a:close/>
                </a:path>
                <a:path w="6976109" h="2926079">
                  <a:moveTo>
                    <a:pt x="29210" y="2893060"/>
                  </a:moveTo>
                  <a:lnTo>
                    <a:pt x="27940" y="2891790"/>
                  </a:lnTo>
                  <a:lnTo>
                    <a:pt x="26670" y="2891790"/>
                  </a:lnTo>
                  <a:lnTo>
                    <a:pt x="26670" y="2895600"/>
                  </a:lnTo>
                  <a:lnTo>
                    <a:pt x="26670" y="2900680"/>
                  </a:lnTo>
                  <a:lnTo>
                    <a:pt x="25400" y="2900680"/>
                  </a:lnTo>
                  <a:lnTo>
                    <a:pt x="25400" y="2901950"/>
                  </a:lnTo>
                  <a:lnTo>
                    <a:pt x="22860" y="2901950"/>
                  </a:lnTo>
                  <a:lnTo>
                    <a:pt x="22860" y="2903220"/>
                  </a:lnTo>
                  <a:lnTo>
                    <a:pt x="8890" y="2903220"/>
                  </a:lnTo>
                  <a:lnTo>
                    <a:pt x="5080" y="2899410"/>
                  </a:lnTo>
                  <a:lnTo>
                    <a:pt x="5080" y="2895600"/>
                  </a:lnTo>
                  <a:lnTo>
                    <a:pt x="7620" y="2893060"/>
                  </a:lnTo>
                  <a:lnTo>
                    <a:pt x="10160" y="2893060"/>
                  </a:lnTo>
                  <a:lnTo>
                    <a:pt x="11430" y="2891790"/>
                  </a:lnTo>
                  <a:lnTo>
                    <a:pt x="20320" y="2891790"/>
                  </a:lnTo>
                  <a:lnTo>
                    <a:pt x="21590" y="2893060"/>
                  </a:lnTo>
                  <a:lnTo>
                    <a:pt x="24130" y="2893060"/>
                  </a:lnTo>
                  <a:lnTo>
                    <a:pt x="26670" y="2895600"/>
                  </a:lnTo>
                  <a:lnTo>
                    <a:pt x="26670" y="2891790"/>
                  </a:lnTo>
                  <a:lnTo>
                    <a:pt x="24130" y="2889250"/>
                  </a:lnTo>
                  <a:lnTo>
                    <a:pt x="21590" y="2889250"/>
                  </a:lnTo>
                  <a:lnTo>
                    <a:pt x="20320" y="2887980"/>
                  </a:lnTo>
                  <a:lnTo>
                    <a:pt x="11430" y="2887980"/>
                  </a:lnTo>
                  <a:lnTo>
                    <a:pt x="10160" y="2889250"/>
                  </a:lnTo>
                  <a:lnTo>
                    <a:pt x="6350" y="2889250"/>
                  </a:lnTo>
                  <a:lnTo>
                    <a:pt x="6350" y="2890520"/>
                  </a:lnTo>
                  <a:lnTo>
                    <a:pt x="5080" y="2890520"/>
                  </a:lnTo>
                  <a:lnTo>
                    <a:pt x="2540" y="2893060"/>
                  </a:lnTo>
                  <a:lnTo>
                    <a:pt x="2540" y="2900680"/>
                  </a:lnTo>
                  <a:lnTo>
                    <a:pt x="3810" y="2901950"/>
                  </a:lnTo>
                  <a:lnTo>
                    <a:pt x="3810" y="2903220"/>
                  </a:lnTo>
                  <a:lnTo>
                    <a:pt x="5080" y="2904490"/>
                  </a:lnTo>
                  <a:lnTo>
                    <a:pt x="6350" y="2904490"/>
                  </a:lnTo>
                  <a:lnTo>
                    <a:pt x="7620" y="2905760"/>
                  </a:lnTo>
                  <a:lnTo>
                    <a:pt x="8890" y="2905760"/>
                  </a:lnTo>
                  <a:lnTo>
                    <a:pt x="10160" y="2907030"/>
                  </a:lnTo>
                  <a:lnTo>
                    <a:pt x="21590" y="2907030"/>
                  </a:lnTo>
                  <a:lnTo>
                    <a:pt x="24130" y="2905760"/>
                  </a:lnTo>
                  <a:lnTo>
                    <a:pt x="25400" y="2905760"/>
                  </a:lnTo>
                  <a:lnTo>
                    <a:pt x="26670" y="2904490"/>
                  </a:lnTo>
                  <a:lnTo>
                    <a:pt x="27940" y="2904490"/>
                  </a:lnTo>
                  <a:lnTo>
                    <a:pt x="27940" y="2903220"/>
                  </a:lnTo>
                  <a:lnTo>
                    <a:pt x="29210" y="2901950"/>
                  </a:lnTo>
                  <a:lnTo>
                    <a:pt x="29210" y="2893060"/>
                  </a:lnTo>
                  <a:close/>
                </a:path>
                <a:path w="6976109" h="2926079">
                  <a:moveTo>
                    <a:pt x="29210" y="2852420"/>
                  </a:moveTo>
                  <a:lnTo>
                    <a:pt x="27940" y="2851150"/>
                  </a:lnTo>
                  <a:lnTo>
                    <a:pt x="27940" y="2849880"/>
                  </a:lnTo>
                  <a:lnTo>
                    <a:pt x="26670" y="2849880"/>
                  </a:lnTo>
                  <a:lnTo>
                    <a:pt x="26670" y="2854960"/>
                  </a:lnTo>
                  <a:lnTo>
                    <a:pt x="26670" y="2861310"/>
                  </a:lnTo>
                  <a:lnTo>
                    <a:pt x="16510" y="2861310"/>
                  </a:lnTo>
                  <a:lnTo>
                    <a:pt x="16510" y="2854960"/>
                  </a:lnTo>
                  <a:lnTo>
                    <a:pt x="17780" y="2853690"/>
                  </a:lnTo>
                  <a:lnTo>
                    <a:pt x="17780" y="2852420"/>
                  </a:lnTo>
                  <a:lnTo>
                    <a:pt x="19050" y="2851150"/>
                  </a:lnTo>
                  <a:lnTo>
                    <a:pt x="25400" y="2851150"/>
                  </a:lnTo>
                  <a:lnTo>
                    <a:pt x="25400" y="2853690"/>
                  </a:lnTo>
                  <a:lnTo>
                    <a:pt x="26670" y="2854960"/>
                  </a:lnTo>
                  <a:lnTo>
                    <a:pt x="26670" y="2849880"/>
                  </a:lnTo>
                  <a:lnTo>
                    <a:pt x="26670" y="2848610"/>
                  </a:lnTo>
                  <a:lnTo>
                    <a:pt x="25400" y="2848610"/>
                  </a:lnTo>
                  <a:lnTo>
                    <a:pt x="25400" y="2847340"/>
                  </a:lnTo>
                  <a:lnTo>
                    <a:pt x="17780" y="2847340"/>
                  </a:lnTo>
                  <a:lnTo>
                    <a:pt x="17780" y="2848610"/>
                  </a:lnTo>
                  <a:lnTo>
                    <a:pt x="16510" y="2848610"/>
                  </a:lnTo>
                  <a:lnTo>
                    <a:pt x="16510" y="2849880"/>
                  </a:lnTo>
                  <a:lnTo>
                    <a:pt x="15240" y="2849880"/>
                  </a:lnTo>
                  <a:lnTo>
                    <a:pt x="15240" y="2851150"/>
                  </a:lnTo>
                  <a:lnTo>
                    <a:pt x="13970" y="2851150"/>
                  </a:lnTo>
                  <a:lnTo>
                    <a:pt x="13970" y="2853690"/>
                  </a:lnTo>
                  <a:lnTo>
                    <a:pt x="13970" y="2861310"/>
                  </a:lnTo>
                  <a:lnTo>
                    <a:pt x="5080" y="2861310"/>
                  </a:lnTo>
                  <a:lnTo>
                    <a:pt x="5080" y="2854960"/>
                  </a:lnTo>
                  <a:lnTo>
                    <a:pt x="6350" y="2854960"/>
                  </a:lnTo>
                  <a:lnTo>
                    <a:pt x="6350" y="2853690"/>
                  </a:lnTo>
                  <a:lnTo>
                    <a:pt x="7620" y="2852420"/>
                  </a:lnTo>
                  <a:lnTo>
                    <a:pt x="12700" y="2852420"/>
                  </a:lnTo>
                  <a:lnTo>
                    <a:pt x="12700" y="2853690"/>
                  </a:lnTo>
                  <a:lnTo>
                    <a:pt x="13970" y="2853690"/>
                  </a:lnTo>
                  <a:lnTo>
                    <a:pt x="13970" y="2851150"/>
                  </a:lnTo>
                  <a:lnTo>
                    <a:pt x="13970" y="2849880"/>
                  </a:lnTo>
                  <a:lnTo>
                    <a:pt x="12700" y="2849880"/>
                  </a:lnTo>
                  <a:lnTo>
                    <a:pt x="11430" y="2848610"/>
                  </a:lnTo>
                  <a:lnTo>
                    <a:pt x="6350" y="2848610"/>
                  </a:lnTo>
                  <a:lnTo>
                    <a:pt x="3810" y="2851150"/>
                  </a:lnTo>
                  <a:lnTo>
                    <a:pt x="3810" y="2852420"/>
                  </a:lnTo>
                  <a:lnTo>
                    <a:pt x="2540" y="2853690"/>
                  </a:lnTo>
                  <a:lnTo>
                    <a:pt x="2540" y="2863850"/>
                  </a:lnTo>
                  <a:lnTo>
                    <a:pt x="3810" y="2865120"/>
                  </a:lnTo>
                  <a:lnTo>
                    <a:pt x="27940" y="2865120"/>
                  </a:lnTo>
                  <a:lnTo>
                    <a:pt x="29210" y="2863850"/>
                  </a:lnTo>
                  <a:lnTo>
                    <a:pt x="29210" y="2861310"/>
                  </a:lnTo>
                  <a:lnTo>
                    <a:pt x="29210" y="2852420"/>
                  </a:lnTo>
                  <a:close/>
                </a:path>
                <a:path w="6976109" h="2926079">
                  <a:moveTo>
                    <a:pt x="29210" y="2828290"/>
                  </a:moveTo>
                  <a:lnTo>
                    <a:pt x="26670" y="2828290"/>
                  </a:lnTo>
                  <a:lnTo>
                    <a:pt x="26670" y="2838450"/>
                  </a:lnTo>
                  <a:lnTo>
                    <a:pt x="2540" y="2838450"/>
                  </a:lnTo>
                  <a:lnTo>
                    <a:pt x="2540" y="2842260"/>
                  </a:lnTo>
                  <a:lnTo>
                    <a:pt x="27940" y="2840990"/>
                  </a:lnTo>
                  <a:lnTo>
                    <a:pt x="29210" y="2840990"/>
                  </a:lnTo>
                  <a:lnTo>
                    <a:pt x="29210" y="2828290"/>
                  </a:lnTo>
                  <a:close/>
                </a:path>
                <a:path w="6976109" h="2926079">
                  <a:moveTo>
                    <a:pt x="29210" y="2815590"/>
                  </a:moveTo>
                  <a:lnTo>
                    <a:pt x="27940" y="2815590"/>
                  </a:lnTo>
                  <a:lnTo>
                    <a:pt x="3810" y="2807970"/>
                  </a:lnTo>
                  <a:lnTo>
                    <a:pt x="3810" y="2806700"/>
                  </a:lnTo>
                  <a:lnTo>
                    <a:pt x="2540" y="2806700"/>
                  </a:lnTo>
                  <a:lnTo>
                    <a:pt x="2540" y="2810510"/>
                  </a:lnTo>
                  <a:lnTo>
                    <a:pt x="25400" y="2818130"/>
                  </a:lnTo>
                  <a:lnTo>
                    <a:pt x="2540" y="2825750"/>
                  </a:lnTo>
                  <a:lnTo>
                    <a:pt x="2540" y="2829560"/>
                  </a:lnTo>
                  <a:lnTo>
                    <a:pt x="3810" y="2829560"/>
                  </a:lnTo>
                  <a:lnTo>
                    <a:pt x="27940" y="2820670"/>
                  </a:lnTo>
                  <a:lnTo>
                    <a:pt x="29210" y="2820670"/>
                  </a:lnTo>
                  <a:lnTo>
                    <a:pt x="29210" y="2815590"/>
                  </a:lnTo>
                  <a:close/>
                </a:path>
                <a:path w="6976109" h="2926079">
                  <a:moveTo>
                    <a:pt x="29210" y="2791460"/>
                  </a:moveTo>
                  <a:lnTo>
                    <a:pt x="27940" y="2790190"/>
                  </a:lnTo>
                  <a:lnTo>
                    <a:pt x="27940" y="2788920"/>
                  </a:lnTo>
                  <a:lnTo>
                    <a:pt x="26670" y="2786380"/>
                  </a:lnTo>
                  <a:lnTo>
                    <a:pt x="26670" y="2794000"/>
                  </a:lnTo>
                  <a:lnTo>
                    <a:pt x="26670" y="2799080"/>
                  </a:lnTo>
                  <a:lnTo>
                    <a:pt x="5080" y="2799080"/>
                  </a:lnTo>
                  <a:lnTo>
                    <a:pt x="5080" y="2792730"/>
                  </a:lnTo>
                  <a:lnTo>
                    <a:pt x="6350" y="2791460"/>
                  </a:lnTo>
                  <a:lnTo>
                    <a:pt x="6350" y="2790190"/>
                  </a:lnTo>
                  <a:lnTo>
                    <a:pt x="7620" y="2788920"/>
                  </a:lnTo>
                  <a:lnTo>
                    <a:pt x="8890" y="2788920"/>
                  </a:lnTo>
                  <a:lnTo>
                    <a:pt x="8890" y="2787650"/>
                  </a:lnTo>
                  <a:lnTo>
                    <a:pt x="10160" y="2787650"/>
                  </a:lnTo>
                  <a:lnTo>
                    <a:pt x="11430" y="2786380"/>
                  </a:lnTo>
                  <a:lnTo>
                    <a:pt x="20320" y="2786380"/>
                  </a:lnTo>
                  <a:lnTo>
                    <a:pt x="21590" y="2787650"/>
                  </a:lnTo>
                  <a:lnTo>
                    <a:pt x="22860" y="2787650"/>
                  </a:lnTo>
                  <a:lnTo>
                    <a:pt x="25400" y="2790190"/>
                  </a:lnTo>
                  <a:lnTo>
                    <a:pt x="25400" y="2792730"/>
                  </a:lnTo>
                  <a:lnTo>
                    <a:pt x="26670" y="2794000"/>
                  </a:lnTo>
                  <a:lnTo>
                    <a:pt x="26670" y="2786380"/>
                  </a:lnTo>
                  <a:lnTo>
                    <a:pt x="25400" y="2786380"/>
                  </a:lnTo>
                  <a:lnTo>
                    <a:pt x="22860" y="2783840"/>
                  </a:lnTo>
                  <a:lnTo>
                    <a:pt x="21590" y="2783840"/>
                  </a:lnTo>
                  <a:lnTo>
                    <a:pt x="20320" y="2782570"/>
                  </a:lnTo>
                  <a:lnTo>
                    <a:pt x="11430" y="2782570"/>
                  </a:lnTo>
                  <a:lnTo>
                    <a:pt x="10160" y="2783840"/>
                  </a:lnTo>
                  <a:lnTo>
                    <a:pt x="8890" y="2783840"/>
                  </a:lnTo>
                  <a:lnTo>
                    <a:pt x="7620" y="2785110"/>
                  </a:lnTo>
                  <a:lnTo>
                    <a:pt x="6350" y="2785110"/>
                  </a:lnTo>
                  <a:lnTo>
                    <a:pt x="3810" y="2787650"/>
                  </a:lnTo>
                  <a:lnTo>
                    <a:pt x="3810" y="2790190"/>
                  </a:lnTo>
                  <a:lnTo>
                    <a:pt x="2540" y="2791460"/>
                  </a:lnTo>
                  <a:lnTo>
                    <a:pt x="2540" y="2802890"/>
                  </a:lnTo>
                  <a:lnTo>
                    <a:pt x="29210" y="2802890"/>
                  </a:lnTo>
                  <a:lnTo>
                    <a:pt x="29210" y="2799080"/>
                  </a:lnTo>
                  <a:lnTo>
                    <a:pt x="29210" y="2791460"/>
                  </a:lnTo>
                  <a:close/>
                </a:path>
                <a:path w="6976109" h="2926079">
                  <a:moveTo>
                    <a:pt x="1581150" y="38100"/>
                  </a:moveTo>
                  <a:lnTo>
                    <a:pt x="1579880" y="38100"/>
                  </a:lnTo>
                  <a:lnTo>
                    <a:pt x="1579880" y="36830"/>
                  </a:lnTo>
                  <a:lnTo>
                    <a:pt x="1572260" y="36830"/>
                  </a:lnTo>
                  <a:lnTo>
                    <a:pt x="1572260" y="7620"/>
                  </a:lnTo>
                  <a:lnTo>
                    <a:pt x="1572260" y="2540"/>
                  </a:lnTo>
                  <a:lnTo>
                    <a:pt x="1568450" y="2540"/>
                  </a:lnTo>
                  <a:lnTo>
                    <a:pt x="1568450" y="3810"/>
                  </a:lnTo>
                  <a:lnTo>
                    <a:pt x="1559560" y="8890"/>
                  </a:lnTo>
                  <a:lnTo>
                    <a:pt x="1558290" y="8890"/>
                  </a:lnTo>
                  <a:lnTo>
                    <a:pt x="1558290" y="12700"/>
                  </a:lnTo>
                  <a:lnTo>
                    <a:pt x="1560830" y="12700"/>
                  </a:lnTo>
                  <a:lnTo>
                    <a:pt x="1567180" y="7620"/>
                  </a:lnTo>
                  <a:lnTo>
                    <a:pt x="1567180" y="36830"/>
                  </a:lnTo>
                  <a:lnTo>
                    <a:pt x="1559560" y="36830"/>
                  </a:lnTo>
                  <a:lnTo>
                    <a:pt x="1559560" y="38100"/>
                  </a:lnTo>
                  <a:lnTo>
                    <a:pt x="1558290" y="38100"/>
                  </a:lnTo>
                  <a:lnTo>
                    <a:pt x="1558290" y="39370"/>
                  </a:lnTo>
                  <a:lnTo>
                    <a:pt x="1559560" y="39370"/>
                  </a:lnTo>
                  <a:lnTo>
                    <a:pt x="1559560" y="40640"/>
                  </a:lnTo>
                  <a:lnTo>
                    <a:pt x="1579880" y="40640"/>
                  </a:lnTo>
                  <a:lnTo>
                    <a:pt x="1579880" y="39370"/>
                  </a:lnTo>
                  <a:lnTo>
                    <a:pt x="1581150" y="39370"/>
                  </a:lnTo>
                  <a:lnTo>
                    <a:pt x="1581150" y="38100"/>
                  </a:lnTo>
                  <a:close/>
                </a:path>
                <a:path w="6976109" h="2926079">
                  <a:moveTo>
                    <a:pt x="1610360" y="25400"/>
                  </a:moveTo>
                  <a:lnTo>
                    <a:pt x="1609090" y="24130"/>
                  </a:lnTo>
                  <a:lnTo>
                    <a:pt x="1609090" y="22860"/>
                  </a:lnTo>
                  <a:lnTo>
                    <a:pt x="1606550" y="20320"/>
                  </a:lnTo>
                  <a:lnTo>
                    <a:pt x="1606550" y="19050"/>
                  </a:lnTo>
                  <a:lnTo>
                    <a:pt x="1602740" y="19050"/>
                  </a:lnTo>
                  <a:lnTo>
                    <a:pt x="1601470" y="17780"/>
                  </a:lnTo>
                  <a:lnTo>
                    <a:pt x="1593850" y="17780"/>
                  </a:lnTo>
                  <a:lnTo>
                    <a:pt x="1593850" y="7620"/>
                  </a:lnTo>
                  <a:lnTo>
                    <a:pt x="1607820" y="7620"/>
                  </a:lnTo>
                  <a:lnTo>
                    <a:pt x="1607820" y="2540"/>
                  </a:lnTo>
                  <a:lnTo>
                    <a:pt x="1590040" y="2540"/>
                  </a:lnTo>
                  <a:lnTo>
                    <a:pt x="1588770" y="3810"/>
                  </a:lnTo>
                  <a:lnTo>
                    <a:pt x="1588770" y="21590"/>
                  </a:lnTo>
                  <a:lnTo>
                    <a:pt x="1600200" y="21590"/>
                  </a:lnTo>
                  <a:lnTo>
                    <a:pt x="1601470" y="22860"/>
                  </a:lnTo>
                  <a:lnTo>
                    <a:pt x="1602740" y="22860"/>
                  </a:lnTo>
                  <a:lnTo>
                    <a:pt x="1604010" y="24130"/>
                  </a:lnTo>
                  <a:lnTo>
                    <a:pt x="1604010" y="25400"/>
                  </a:lnTo>
                  <a:lnTo>
                    <a:pt x="1605280" y="26670"/>
                  </a:lnTo>
                  <a:lnTo>
                    <a:pt x="1605280" y="31750"/>
                  </a:lnTo>
                  <a:lnTo>
                    <a:pt x="1602740" y="34290"/>
                  </a:lnTo>
                  <a:lnTo>
                    <a:pt x="1602740" y="35560"/>
                  </a:lnTo>
                  <a:lnTo>
                    <a:pt x="1601470" y="35560"/>
                  </a:lnTo>
                  <a:lnTo>
                    <a:pt x="1600200" y="36830"/>
                  </a:lnTo>
                  <a:lnTo>
                    <a:pt x="1591310" y="36830"/>
                  </a:lnTo>
                  <a:lnTo>
                    <a:pt x="1591310" y="35560"/>
                  </a:lnTo>
                  <a:lnTo>
                    <a:pt x="1588770" y="35560"/>
                  </a:lnTo>
                  <a:lnTo>
                    <a:pt x="1587500" y="34290"/>
                  </a:lnTo>
                  <a:lnTo>
                    <a:pt x="1587500" y="35560"/>
                  </a:lnTo>
                  <a:lnTo>
                    <a:pt x="1586230" y="35560"/>
                  </a:lnTo>
                  <a:lnTo>
                    <a:pt x="1586230" y="38100"/>
                  </a:lnTo>
                  <a:lnTo>
                    <a:pt x="1587500" y="38100"/>
                  </a:lnTo>
                  <a:lnTo>
                    <a:pt x="1587500" y="39370"/>
                  </a:lnTo>
                  <a:lnTo>
                    <a:pt x="1588770" y="39370"/>
                  </a:lnTo>
                  <a:lnTo>
                    <a:pt x="1590040" y="40640"/>
                  </a:lnTo>
                  <a:lnTo>
                    <a:pt x="1601470" y="40640"/>
                  </a:lnTo>
                  <a:lnTo>
                    <a:pt x="1604010" y="39370"/>
                  </a:lnTo>
                  <a:lnTo>
                    <a:pt x="1605280" y="39370"/>
                  </a:lnTo>
                  <a:lnTo>
                    <a:pt x="1607820" y="36830"/>
                  </a:lnTo>
                  <a:lnTo>
                    <a:pt x="1609090" y="35560"/>
                  </a:lnTo>
                  <a:lnTo>
                    <a:pt x="1609090" y="34290"/>
                  </a:lnTo>
                  <a:lnTo>
                    <a:pt x="1610360" y="31750"/>
                  </a:lnTo>
                  <a:lnTo>
                    <a:pt x="1610360" y="25400"/>
                  </a:lnTo>
                  <a:close/>
                </a:path>
                <a:path w="6976109" h="2926079">
                  <a:moveTo>
                    <a:pt x="1642110" y="15240"/>
                  </a:moveTo>
                  <a:lnTo>
                    <a:pt x="1640840" y="12700"/>
                  </a:lnTo>
                  <a:lnTo>
                    <a:pt x="1640840" y="10160"/>
                  </a:lnTo>
                  <a:lnTo>
                    <a:pt x="1639570" y="8890"/>
                  </a:lnTo>
                  <a:lnTo>
                    <a:pt x="1639570" y="7620"/>
                  </a:lnTo>
                  <a:lnTo>
                    <a:pt x="1638935" y="6350"/>
                  </a:lnTo>
                  <a:lnTo>
                    <a:pt x="1638300" y="5080"/>
                  </a:lnTo>
                  <a:lnTo>
                    <a:pt x="1637030" y="3810"/>
                  </a:lnTo>
                  <a:lnTo>
                    <a:pt x="1637030" y="16510"/>
                  </a:lnTo>
                  <a:lnTo>
                    <a:pt x="1637030" y="26670"/>
                  </a:lnTo>
                  <a:lnTo>
                    <a:pt x="1635760" y="27940"/>
                  </a:lnTo>
                  <a:lnTo>
                    <a:pt x="1635760" y="31750"/>
                  </a:lnTo>
                  <a:lnTo>
                    <a:pt x="1634490" y="33020"/>
                  </a:lnTo>
                  <a:lnTo>
                    <a:pt x="1634490" y="34290"/>
                  </a:lnTo>
                  <a:lnTo>
                    <a:pt x="1633220" y="34290"/>
                  </a:lnTo>
                  <a:lnTo>
                    <a:pt x="1633220" y="35560"/>
                  </a:lnTo>
                  <a:lnTo>
                    <a:pt x="1631950" y="35560"/>
                  </a:lnTo>
                  <a:lnTo>
                    <a:pt x="1631950" y="36830"/>
                  </a:lnTo>
                  <a:lnTo>
                    <a:pt x="1625600" y="36830"/>
                  </a:lnTo>
                  <a:lnTo>
                    <a:pt x="1625600" y="35560"/>
                  </a:lnTo>
                  <a:lnTo>
                    <a:pt x="1624330" y="35560"/>
                  </a:lnTo>
                  <a:lnTo>
                    <a:pt x="1623060" y="34290"/>
                  </a:lnTo>
                  <a:lnTo>
                    <a:pt x="1623060" y="33020"/>
                  </a:lnTo>
                  <a:lnTo>
                    <a:pt x="1621790" y="31750"/>
                  </a:lnTo>
                  <a:lnTo>
                    <a:pt x="1621790" y="27940"/>
                  </a:lnTo>
                  <a:lnTo>
                    <a:pt x="1620520" y="26670"/>
                  </a:lnTo>
                  <a:lnTo>
                    <a:pt x="1620520" y="17780"/>
                  </a:lnTo>
                  <a:lnTo>
                    <a:pt x="1621790" y="15240"/>
                  </a:lnTo>
                  <a:lnTo>
                    <a:pt x="1621790" y="10160"/>
                  </a:lnTo>
                  <a:lnTo>
                    <a:pt x="1623060" y="8890"/>
                  </a:lnTo>
                  <a:lnTo>
                    <a:pt x="1624330" y="8890"/>
                  </a:lnTo>
                  <a:lnTo>
                    <a:pt x="1624330" y="7620"/>
                  </a:lnTo>
                  <a:lnTo>
                    <a:pt x="1625600" y="6350"/>
                  </a:lnTo>
                  <a:lnTo>
                    <a:pt x="1631950" y="6350"/>
                  </a:lnTo>
                  <a:lnTo>
                    <a:pt x="1634490" y="8890"/>
                  </a:lnTo>
                  <a:lnTo>
                    <a:pt x="1634490" y="10160"/>
                  </a:lnTo>
                  <a:lnTo>
                    <a:pt x="1635760" y="10160"/>
                  </a:lnTo>
                  <a:lnTo>
                    <a:pt x="1635760" y="15240"/>
                  </a:lnTo>
                  <a:lnTo>
                    <a:pt x="1637030" y="16510"/>
                  </a:lnTo>
                  <a:lnTo>
                    <a:pt x="1637030" y="3810"/>
                  </a:lnTo>
                  <a:lnTo>
                    <a:pt x="1634490" y="3810"/>
                  </a:lnTo>
                  <a:lnTo>
                    <a:pt x="1633220" y="2540"/>
                  </a:lnTo>
                  <a:lnTo>
                    <a:pt x="1624330" y="2540"/>
                  </a:lnTo>
                  <a:lnTo>
                    <a:pt x="1623060" y="3810"/>
                  </a:lnTo>
                  <a:lnTo>
                    <a:pt x="1620520" y="5080"/>
                  </a:lnTo>
                  <a:lnTo>
                    <a:pt x="1619250" y="6350"/>
                  </a:lnTo>
                  <a:lnTo>
                    <a:pt x="1619250" y="7620"/>
                  </a:lnTo>
                  <a:lnTo>
                    <a:pt x="1617980" y="8890"/>
                  </a:lnTo>
                  <a:lnTo>
                    <a:pt x="1616710" y="11430"/>
                  </a:lnTo>
                  <a:lnTo>
                    <a:pt x="1616710" y="13970"/>
                  </a:lnTo>
                  <a:lnTo>
                    <a:pt x="1615440" y="16510"/>
                  </a:lnTo>
                  <a:lnTo>
                    <a:pt x="1615440" y="27940"/>
                  </a:lnTo>
                  <a:lnTo>
                    <a:pt x="1616710" y="30480"/>
                  </a:lnTo>
                  <a:lnTo>
                    <a:pt x="1616710" y="31750"/>
                  </a:lnTo>
                  <a:lnTo>
                    <a:pt x="1617980" y="34290"/>
                  </a:lnTo>
                  <a:lnTo>
                    <a:pt x="1619250" y="35560"/>
                  </a:lnTo>
                  <a:lnTo>
                    <a:pt x="1619250" y="38100"/>
                  </a:lnTo>
                  <a:lnTo>
                    <a:pt x="1620520" y="39370"/>
                  </a:lnTo>
                  <a:lnTo>
                    <a:pt x="1623060" y="39370"/>
                  </a:lnTo>
                  <a:lnTo>
                    <a:pt x="1624330" y="40640"/>
                  </a:lnTo>
                  <a:lnTo>
                    <a:pt x="1633220" y="40640"/>
                  </a:lnTo>
                  <a:lnTo>
                    <a:pt x="1634490" y="39370"/>
                  </a:lnTo>
                  <a:lnTo>
                    <a:pt x="1637030" y="38100"/>
                  </a:lnTo>
                  <a:lnTo>
                    <a:pt x="1638300" y="36830"/>
                  </a:lnTo>
                  <a:lnTo>
                    <a:pt x="1638300" y="35560"/>
                  </a:lnTo>
                  <a:lnTo>
                    <a:pt x="1639570" y="34290"/>
                  </a:lnTo>
                  <a:lnTo>
                    <a:pt x="1640840" y="31750"/>
                  </a:lnTo>
                  <a:lnTo>
                    <a:pt x="1640840" y="29210"/>
                  </a:lnTo>
                  <a:lnTo>
                    <a:pt x="1642110" y="26670"/>
                  </a:lnTo>
                  <a:lnTo>
                    <a:pt x="1642110" y="15240"/>
                  </a:lnTo>
                  <a:close/>
                </a:path>
                <a:path w="6976109" h="2926079">
                  <a:moveTo>
                    <a:pt x="1652270" y="0"/>
                  </a:moveTo>
                  <a:lnTo>
                    <a:pt x="1647190" y="0"/>
                  </a:lnTo>
                  <a:lnTo>
                    <a:pt x="1648460" y="13970"/>
                  </a:lnTo>
                  <a:lnTo>
                    <a:pt x="1648460" y="15240"/>
                  </a:lnTo>
                  <a:lnTo>
                    <a:pt x="1652270" y="15240"/>
                  </a:lnTo>
                  <a:lnTo>
                    <a:pt x="1652270" y="0"/>
                  </a:lnTo>
                  <a:close/>
                </a:path>
                <a:path w="6976109" h="2926079">
                  <a:moveTo>
                    <a:pt x="1680210" y="2540"/>
                  </a:moveTo>
                  <a:lnTo>
                    <a:pt x="1675130" y="2540"/>
                  </a:lnTo>
                  <a:lnTo>
                    <a:pt x="1675130" y="39370"/>
                  </a:lnTo>
                  <a:lnTo>
                    <a:pt x="1676400" y="39370"/>
                  </a:lnTo>
                  <a:lnTo>
                    <a:pt x="1676400" y="40640"/>
                  </a:lnTo>
                  <a:lnTo>
                    <a:pt x="1678940" y="40640"/>
                  </a:lnTo>
                  <a:lnTo>
                    <a:pt x="1680210" y="39370"/>
                  </a:lnTo>
                  <a:lnTo>
                    <a:pt x="1680210" y="2540"/>
                  </a:lnTo>
                  <a:close/>
                </a:path>
                <a:path w="6976109" h="2926079">
                  <a:moveTo>
                    <a:pt x="1715770" y="33020"/>
                  </a:moveTo>
                  <a:lnTo>
                    <a:pt x="1714500" y="31750"/>
                  </a:lnTo>
                  <a:lnTo>
                    <a:pt x="1714500" y="33020"/>
                  </a:lnTo>
                  <a:lnTo>
                    <a:pt x="1711960" y="33020"/>
                  </a:lnTo>
                  <a:lnTo>
                    <a:pt x="1711960" y="34290"/>
                  </a:lnTo>
                  <a:lnTo>
                    <a:pt x="1709420" y="34290"/>
                  </a:lnTo>
                  <a:lnTo>
                    <a:pt x="1708150" y="35560"/>
                  </a:lnTo>
                  <a:lnTo>
                    <a:pt x="1700530" y="35560"/>
                  </a:lnTo>
                  <a:lnTo>
                    <a:pt x="1697990" y="34290"/>
                  </a:lnTo>
                  <a:lnTo>
                    <a:pt x="1697990" y="33020"/>
                  </a:lnTo>
                  <a:lnTo>
                    <a:pt x="1694180" y="29210"/>
                  </a:lnTo>
                  <a:lnTo>
                    <a:pt x="1694180" y="25400"/>
                  </a:lnTo>
                  <a:lnTo>
                    <a:pt x="1692910" y="24130"/>
                  </a:lnTo>
                  <a:lnTo>
                    <a:pt x="1692910" y="19050"/>
                  </a:lnTo>
                  <a:lnTo>
                    <a:pt x="1694180" y="16510"/>
                  </a:lnTo>
                  <a:lnTo>
                    <a:pt x="1694180" y="12700"/>
                  </a:lnTo>
                  <a:lnTo>
                    <a:pt x="1696720" y="10160"/>
                  </a:lnTo>
                  <a:lnTo>
                    <a:pt x="1696720" y="8890"/>
                  </a:lnTo>
                  <a:lnTo>
                    <a:pt x="1697990" y="7620"/>
                  </a:lnTo>
                  <a:lnTo>
                    <a:pt x="1699260" y="7620"/>
                  </a:lnTo>
                  <a:lnTo>
                    <a:pt x="1701800" y="6350"/>
                  </a:lnTo>
                  <a:lnTo>
                    <a:pt x="1708150" y="6350"/>
                  </a:lnTo>
                  <a:lnTo>
                    <a:pt x="1709420" y="7620"/>
                  </a:lnTo>
                  <a:lnTo>
                    <a:pt x="1710690" y="7620"/>
                  </a:lnTo>
                  <a:lnTo>
                    <a:pt x="1711960" y="8890"/>
                  </a:lnTo>
                  <a:lnTo>
                    <a:pt x="1713230" y="8890"/>
                  </a:lnTo>
                  <a:lnTo>
                    <a:pt x="1713230" y="10160"/>
                  </a:lnTo>
                  <a:lnTo>
                    <a:pt x="1714500" y="10160"/>
                  </a:lnTo>
                  <a:lnTo>
                    <a:pt x="1714500" y="6350"/>
                  </a:lnTo>
                  <a:lnTo>
                    <a:pt x="1714500" y="5080"/>
                  </a:lnTo>
                  <a:lnTo>
                    <a:pt x="1713230" y="3810"/>
                  </a:lnTo>
                  <a:lnTo>
                    <a:pt x="1711960" y="3810"/>
                  </a:lnTo>
                  <a:lnTo>
                    <a:pt x="1711960" y="2540"/>
                  </a:lnTo>
                  <a:lnTo>
                    <a:pt x="1706880" y="2540"/>
                  </a:lnTo>
                  <a:lnTo>
                    <a:pt x="1705610" y="1270"/>
                  </a:lnTo>
                  <a:lnTo>
                    <a:pt x="1701800" y="1270"/>
                  </a:lnTo>
                  <a:lnTo>
                    <a:pt x="1699260" y="2540"/>
                  </a:lnTo>
                  <a:lnTo>
                    <a:pt x="1697990" y="3810"/>
                  </a:lnTo>
                  <a:lnTo>
                    <a:pt x="1695450" y="3810"/>
                  </a:lnTo>
                  <a:lnTo>
                    <a:pt x="1694180" y="5080"/>
                  </a:lnTo>
                  <a:lnTo>
                    <a:pt x="1692910" y="7620"/>
                  </a:lnTo>
                  <a:lnTo>
                    <a:pt x="1691640" y="8890"/>
                  </a:lnTo>
                  <a:lnTo>
                    <a:pt x="1690370" y="11430"/>
                  </a:lnTo>
                  <a:lnTo>
                    <a:pt x="1689100" y="12700"/>
                  </a:lnTo>
                  <a:lnTo>
                    <a:pt x="1687830" y="15240"/>
                  </a:lnTo>
                  <a:lnTo>
                    <a:pt x="1687830" y="24130"/>
                  </a:lnTo>
                  <a:lnTo>
                    <a:pt x="1689100" y="27940"/>
                  </a:lnTo>
                  <a:lnTo>
                    <a:pt x="1689100" y="29210"/>
                  </a:lnTo>
                  <a:lnTo>
                    <a:pt x="1691640" y="34290"/>
                  </a:lnTo>
                  <a:lnTo>
                    <a:pt x="1695450" y="38100"/>
                  </a:lnTo>
                  <a:lnTo>
                    <a:pt x="1697990" y="39370"/>
                  </a:lnTo>
                  <a:lnTo>
                    <a:pt x="1699260" y="39370"/>
                  </a:lnTo>
                  <a:lnTo>
                    <a:pt x="1701800" y="40640"/>
                  </a:lnTo>
                  <a:lnTo>
                    <a:pt x="1706880" y="40640"/>
                  </a:lnTo>
                  <a:lnTo>
                    <a:pt x="1708150" y="39370"/>
                  </a:lnTo>
                  <a:lnTo>
                    <a:pt x="1710690" y="39370"/>
                  </a:lnTo>
                  <a:lnTo>
                    <a:pt x="1711960" y="38100"/>
                  </a:lnTo>
                  <a:lnTo>
                    <a:pt x="1713230" y="38100"/>
                  </a:lnTo>
                  <a:lnTo>
                    <a:pt x="1715770" y="35560"/>
                  </a:lnTo>
                  <a:lnTo>
                    <a:pt x="1715770" y="33020"/>
                  </a:lnTo>
                  <a:close/>
                </a:path>
                <a:path w="6976109" h="2926079">
                  <a:moveTo>
                    <a:pt x="1751330" y="17780"/>
                  </a:moveTo>
                  <a:lnTo>
                    <a:pt x="1750060" y="15240"/>
                  </a:lnTo>
                  <a:lnTo>
                    <a:pt x="1750060" y="12700"/>
                  </a:lnTo>
                  <a:lnTo>
                    <a:pt x="1748790" y="10160"/>
                  </a:lnTo>
                  <a:lnTo>
                    <a:pt x="1747520" y="8890"/>
                  </a:lnTo>
                  <a:lnTo>
                    <a:pt x="1746250" y="6350"/>
                  </a:lnTo>
                  <a:lnTo>
                    <a:pt x="1744980" y="5080"/>
                  </a:lnTo>
                  <a:lnTo>
                    <a:pt x="1744980" y="15240"/>
                  </a:lnTo>
                  <a:lnTo>
                    <a:pt x="1744980" y="26670"/>
                  </a:lnTo>
                  <a:lnTo>
                    <a:pt x="1743710" y="29210"/>
                  </a:lnTo>
                  <a:lnTo>
                    <a:pt x="1743710" y="30480"/>
                  </a:lnTo>
                  <a:lnTo>
                    <a:pt x="1739900" y="34290"/>
                  </a:lnTo>
                  <a:lnTo>
                    <a:pt x="1738630" y="34290"/>
                  </a:lnTo>
                  <a:lnTo>
                    <a:pt x="1736090" y="35560"/>
                  </a:lnTo>
                  <a:lnTo>
                    <a:pt x="1727200" y="35560"/>
                  </a:lnTo>
                  <a:lnTo>
                    <a:pt x="1727200" y="6350"/>
                  </a:lnTo>
                  <a:lnTo>
                    <a:pt x="1736090" y="6350"/>
                  </a:lnTo>
                  <a:lnTo>
                    <a:pt x="1738630" y="7620"/>
                  </a:lnTo>
                  <a:lnTo>
                    <a:pt x="1739900" y="7620"/>
                  </a:lnTo>
                  <a:lnTo>
                    <a:pt x="1743710" y="11430"/>
                  </a:lnTo>
                  <a:lnTo>
                    <a:pt x="1743710" y="12700"/>
                  </a:lnTo>
                  <a:lnTo>
                    <a:pt x="1744980" y="15240"/>
                  </a:lnTo>
                  <a:lnTo>
                    <a:pt x="1744980" y="5080"/>
                  </a:lnTo>
                  <a:lnTo>
                    <a:pt x="1742440" y="3810"/>
                  </a:lnTo>
                  <a:lnTo>
                    <a:pt x="1739900" y="3810"/>
                  </a:lnTo>
                  <a:lnTo>
                    <a:pt x="1738630" y="2540"/>
                  </a:lnTo>
                  <a:lnTo>
                    <a:pt x="1722120" y="2540"/>
                  </a:lnTo>
                  <a:lnTo>
                    <a:pt x="1722120" y="39370"/>
                  </a:lnTo>
                  <a:lnTo>
                    <a:pt x="1737360" y="39370"/>
                  </a:lnTo>
                  <a:lnTo>
                    <a:pt x="1739900" y="38100"/>
                  </a:lnTo>
                  <a:lnTo>
                    <a:pt x="1742440" y="38100"/>
                  </a:lnTo>
                  <a:lnTo>
                    <a:pt x="1744980" y="36830"/>
                  </a:lnTo>
                  <a:lnTo>
                    <a:pt x="1745615" y="35560"/>
                  </a:lnTo>
                  <a:lnTo>
                    <a:pt x="1746250" y="34290"/>
                  </a:lnTo>
                  <a:lnTo>
                    <a:pt x="1748790" y="31750"/>
                  </a:lnTo>
                  <a:lnTo>
                    <a:pt x="1750060" y="29210"/>
                  </a:lnTo>
                  <a:lnTo>
                    <a:pt x="1750060" y="26670"/>
                  </a:lnTo>
                  <a:lnTo>
                    <a:pt x="1751330" y="22860"/>
                  </a:lnTo>
                  <a:lnTo>
                    <a:pt x="1751330" y="17780"/>
                  </a:lnTo>
                  <a:close/>
                </a:path>
                <a:path w="6976109" h="2926079">
                  <a:moveTo>
                    <a:pt x="6805930" y="1860550"/>
                  </a:moveTo>
                  <a:lnTo>
                    <a:pt x="6804660" y="1859280"/>
                  </a:lnTo>
                  <a:lnTo>
                    <a:pt x="6804660" y="1858010"/>
                  </a:lnTo>
                  <a:lnTo>
                    <a:pt x="6797040" y="1858010"/>
                  </a:lnTo>
                  <a:lnTo>
                    <a:pt x="6797040" y="1830070"/>
                  </a:lnTo>
                  <a:lnTo>
                    <a:pt x="6797040" y="1824990"/>
                  </a:lnTo>
                  <a:lnTo>
                    <a:pt x="6793230" y="1824990"/>
                  </a:lnTo>
                  <a:lnTo>
                    <a:pt x="6784340" y="1830070"/>
                  </a:lnTo>
                  <a:lnTo>
                    <a:pt x="6784340" y="1831340"/>
                  </a:lnTo>
                  <a:lnTo>
                    <a:pt x="6783070" y="1831340"/>
                  </a:lnTo>
                  <a:lnTo>
                    <a:pt x="6783070" y="1833880"/>
                  </a:lnTo>
                  <a:lnTo>
                    <a:pt x="6785610" y="1833880"/>
                  </a:lnTo>
                  <a:lnTo>
                    <a:pt x="6791960" y="1830070"/>
                  </a:lnTo>
                  <a:lnTo>
                    <a:pt x="6791960" y="1858010"/>
                  </a:lnTo>
                  <a:lnTo>
                    <a:pt x="6784340" y="1858010"/>
                  </a:lnTo>
                  <a:lnTo>
                    <a:pt x="6784340" y="1859280"/>
                  </a:lnTo>
                  <a:lnTo>
                    <a:pt x="6783070" y="1859280"/>
                  </a:lnTo>
                  <a:lnTo>
                    <a:pt x="6783070" y="1861820"/>
                  </a:lnTo>
                  <a:lnTo>
                    <a:pt x="6804660" y="1861820"/>
                  </a:lnTo>
                  <a:lnTo>
                    <a:pt x="6804660" y="1860550"/>
                  </a:lnTo>
                  <a:lnTo>
                    <a:pt x="6805930" y="1860550"/>
                  </a:lnTo>
                  <a:close/>
                </a:path>
                <a:path w="6976109" h="2926079">
                  <a:moveTo>
                    <a:pt x="6835140" y="1846580"/>
                  </a:moveTo>
                  <a:lnTo>
                    <a:pt x="6833870" y="1845310"/>
                  </a:lnTo>
                  <a:lnTo>
                    <a:pt x="6833870" y="1844040"/>
                  </a:lnTo>
                  <a:lnTo>
                    <a:pt x="6832600" y="1842770"/>
                  </a:lnTo>
                  <a:lnTo>
                    <a:pt x="6831330" y="1842770"/>
                  </a:lnTo>
                  <a:lnTo>
                    <a:pt x="6831330" y="1841500"/>
                  </a:lnTo>
                  <a:lnTo>
                    <a:pt x="6830060" y="1840230"/>
                  </a:lnTo>
                  <a:lnTo>
                    <a:pt x="6827520" y="1840230"/>
                  </a:lnTo>
                  <a:lnTo>
                    <a:pt x="6826250" y="1838960"/>
                  </a:lnTo>
                  <a:lnTo>
                    <a:pt x="6818630" y="1838960"/>
                  </a:lnTo>
                  <a:lnTo>
                    <a:pt x="6818630" y="1828800"/>
                  </a:lnTo>
                  <a:lnTo>
                    <a:pt x="6832600" y="1828800"/>
                  </a:lnTo>
                  <a:lnTo>
                    <a:pt x="6832600" y="1824990"/>
                  </a:lnTo>
                  <a:lnTo>
                    <a:pt x="6813550" y="1824990"/>
                  </a:lnTo>
                  <a:lnTo>
                    <a:pt x="6813550" y="1844040"/>
                  </a:lnTo>
                  <a:lnTo>
                    <a:pt x="6817360" y="1844040"/>
                  </a:lnTo>
                  <a:lnTo>
                    <a:pt x="6818630" y="1842770"/>
                  </a:lnTo>
                  <a:lnTo>
                    <a:pt x="6822440" y="1842770"/>
                  </a:lnTo>
                  <a:lnTo>
                    <a:pt x="6823710" y="1844040"/>
                  </a:lnTo>
                  <a:lnTo>
                    <a:pt x="6826250" y="1844040"/>
                  </a:lnTo>
                  <a:lnTo>
                    <a:pt x="6827520" y="1845310"/>
                  </a:lnTo>
                  <a:lnTo>
                    <a:pt x="6828790" y="1845310"/>
                  </a:lnTo>
                  <a:lnTo>
                    <a:pt x="6828790" y="1847850"/>
                  </a:lnTo>
                  <a:lnTo>
                    <a:pt x="6830060" y="1847850"/>
                  </a:lnTo>
                  <a:lnTo>
                    <a:pt x="6830060" y="1852930"/>
                  </a:lnTo>
                  <a:lnTo>
                    <a:pt x="6828790" y="1854200"/>
                  </a:lnTo>
                  <a:lnTo>
                    <a:pt x="6828790" y="1855470"/>
                  </a:lnTo>
                  <a:lnTo>
                    <a:pt x="6827520" y="1855470"/>
                  </a:lnTo>
                  <a:lnTo>
                    <a:pt x="6827520" y="1856740"/>
                  </a:lnTo>
                  <a:lnTo>
                    <a:pt x="6826250" y="1856740"/>
                  </a:lnTo>
                  <a:lnTo>
                    <a:pt x="6826250" y="1858010"/>
                  </a:lnTo>
                  <a:lnTo>
                    <a:pt x="6814820" y="1858010"/>
                  </a:lnTo>
                  <a:lnTo>
                    <a:pt x="6813550" y="1856740"/>
                  </a:lnTo>
                  <a:lnTo>
                    <a:pt x="6811010" y="1856740"/>
                  </a:lnTo>
                  <a:lnTo>
                    <a:pt x="6811010" y="1860550"/>
                  </a:lnTo>
                  <a:lnTo>
                    <a:pt x="6812280" y="1860550"/>
                  </a:lnTo>
                  <a:lnTo>
                    <a:pt x="6813550" y="1861820"/>
                  </a:lnTo>
                  <a:lnTo>
                    <a:pt x="6817360" y="1861820"/>
                  </a:lnTo>
                  <a:lnTo>
                    <a:pt x="6817360" y="1863090"/>
                  </a:lnTo>
                  <a:lnTo>
                    <a:pt x="6823710" y="1863090"/>
                  </a:lnTo>
                  <a:lnTo>
                    <a:pt x="6824980" y="1861820"/>
                  </a:lnTo>
                  <a:lnTo>
                    <a:pt x="6828790" y="1861820"/>
                  </a:lnTo>
                  <a:lnTo>
                    <a:pt x="6832600" y="1858010"/>
                  </a:lnTo>
                  <a:lnTo>
                    <a:pt x="6833870" y="1856740"/>
                  </a:lnTo>
                  <a:lnTo>
                    <a:pt x="6833870" y="1855470"/>
                  </a:lnTo>
                  <a:lnTo>
                    <a:pt x="6835140" y="1854200"/>
                  </a:lnTo>
                  <a:lnTo>
                    <a:pt x="6835140" y="1846580"/>
                  </a:lnTo>
                  <a:close/>
                </a:path>
                <a:path w="6976109" h="2926079">
                  <a:moveTo>
                    <a:pt x="6866890" y="1837690"/>
                  </a:moveTo>
                  <a:lnTo>
                    <a:pt x="6865620" y="1835150"/>
                  </a:lnTo>
                  <a:lnTo>
                    <a:pt x="6865620" y="1832610"/>
                  </a:lnTo>
                  <a:lnTo>
                    <a:pt x="6864350" y="1830070"/>
                  </a:lnTo>
                  <a:lnTo>
                    <a:pt x="6863080" y="1828800"/>
                  </a:lnTo>
                  <a:lnTo>
                    <a:pt x="6863080" y="1827530"/>
                  </a:lnTo>
                  <a:lnTo>
                    <a:pt x="6861810" y="1826260"/>
                  </a:lnTo>
                  <a:lnTo>
                    <a:pt x="6861810" y="1838960"/>
                  </a:lnTo>
                  <a:lnTo>
                    <a:pt x="6861810" y="1849120"/>
                  </a:lnTo>
                  <a:lnTo>
                    <a:pt x="6860540" y="1850390"/>
                  </a:lnTo>
                  <a:lnTo>
                    <a:pt x="6860540" y="1854200"/>
                  </a:lnTo>
                  <a:lnTo>
                    <a:pt x="6856730" y="1858010"/>
                  </a:lnTo>
                  <a:lnTo>
                    <a:pt x="6850380" y="1858010"/>
                  </a:lnTo>
                  <a:lnTo>
                    <a:pt x="6849110" y="1856740"/>
                  </a:lnTo>
                  <a:lnTo>
                    <a:pt x="6847840" y="1856740"/>
                  </a:lnTo>
                  <a:lnTo>
                    <a:pt x="6847840" y="1855470"/>
                  </a:lnTo>
                  <a:lnTo>
                    <a:pt x="6846570" y="1854200"/>
                  </a:lnTo>
                  <a:lnTo>
                    <a:pt x="6846570" y="1850390"/>
                  </a:lnTo>
                  <a:lnTo>
                    <a:pt x="6845300" y="1847850"/>
                  </a:lnTo>
                  <a:lnTo>
                    <a:pt x="6845300" y="1838960"/>
                  </a:lnTo>
                  <a:lnTo>
                    <a:pt x="6846570" y="1837690"/>
                  </a:lnTo>
                  <a:lnTo>
                    <a:pt x="6846570" y="1832610"/>
                  </a:lnTo>
                  <a:lnTo>
                    <a:pt x="6849110" y="1830070"/>
                  </a:lnTo>
                  <a:lnTo>
                    <a:pt x="6849110" y="1828800"/>
                  </a:lnTo>
                  <a:lnTo>
                    <a:pt x="6850380" y="1828800"/>
                  </a:lnTo>
                  <a:lnTo>
                    <a:pt x="6851650" y="1827530"/>
                  </a:lnTo>
                  <a:lnTo>
                    <a:pt x="6855460" y="1827530"/>
                  </a:lnTo>
                  <a:lnTo>
                    <a:pt x="6855460" y="1828800"/>
                  </a:lnTo>
                  <a:lnTo>
                    <a:pt x="6858000" y="1828800"/>
                  </a:lnTo>
                  <a:lnTo>
                    <a:pt x="6858000" y="1830070"/>
                  </a:lnTo>
                  <a:lnTo>
                    <a:pt x="6859270" y="1830070"/>
                  </a:lnTo>
                  <a:lnTo>
                    <a:pt x="6859270" y="1831340"/>
                  </a:lnTo>
                  <a:lnTo>
                    <a:pt x="6860540" y="1832610"/>
                  </a:lnTo>
                  <a:lnTo>
                    <a:pt x="6860540" y="1836420"/>
                  </a:lnTo>
                  <a:lnTo>
                    <a:pt x="6861810" y="1838960"/>
                  </a:lnTo>
                  <a:lnTo>
                    <a:pt x="6861810" y="1826260"/>
                  </a:lnTo>
                  <a:lnTo>
                    <a:pt x="6859270" y="1824990"/>
                  </a:lnTo>
                  <a:lnTo>
                    <a:pt x="6858000" y="1823720"/>
                  </a:lnTo>
                  <a:lnTo>
                    <a:pt x="6851650" y="1823720"/>
                  </a:lnTo>
                  <a:lnTo>
                    <a:pt x="6849110" y="1824990"/>
                  </a:lnTo>
                  <a:lnTo>
                    <a:pt x="6847840" y="1824990"/>
                  </a:lnTo>
                  <a:lnTo>
                    <a:pt x="6845300" y="1826260"/>
                  </a:lnTo>
                  <a:lnTo>
                    <a:pt x="6844030" y="1827530"/>
                  </a:lnTo>
                  <a:lnTo>
                    <a:pt x="6844030" y="1828800"/>
                  </a:lnTo>
                  <a:lnTo>
                    <a:pt x="6842760" y="1831340"/>
                  </a:lnTo>
                  <a:lnTo>
                    <a:pt x="6841490" y="1832610"/>
                  </a:lnTo>
                  <a:lnTo>
                    <a:pt x="6841490" y="1835150"/>
                  </a:lnTo>
                  <a:lnTo>
                    <a:pt x="6840220" y="1837690"/>
                  </a:lnTo>
                  <a:lnTo>
                    <a:pt x="6840220" y="1849120"/>
                  </a:lnTo>
                  <a:lnTo>
                    <a:pt x="6841490" y="1851660"/>
                  </a:lnTo>
                  <a:lnTo>
                    <a:pt x="6841490" y="1854200"/>
                  </a:lnTo>
                  <a:lnTo>
                    <a:pt x="6842760" y="1855470"/>
                  </a:lnTo>
                  <a:lnTo>
                    <a:pt x="6844030" y="1858010"/>
                  </a:lnTo>
                  <a:lnTo>
                    <a:pt x="6844030" y="1859280"/>
                  </a:lnTo>
                  <a:lnTo>
                    <a:pt x="6845300" y="1860550"/>
                  </a:lnTo>
                  <a:lnTo>
                    <a:pt x="6847840" y="1861820"/>
                  </a:lnTo>
                  <a:lnTo>
                    <a:pt x="6849110" y="1861820"/>
                  </a:lnTo>
                  <a:lnTo>
                    <a:pt x="6850380" y="1863090"/>
                  </a:lnTo>
                  <a:lnTo>
                    <a:pt x="6855460" y="1863090"/>
                  </a:lnTo>
                  <a:lnTo>
                    <a:pt x="6858000" y="1861820"/>
                  </a:lnTo>
                  <a:lnTo>
                    <a:pt x="6859270" y="1860550"/>
                  </a:lnTo>
                  <a:lnTo>
                    <a:pt x="6861810" y="1860550"/>
                  </a:lnTo>
                  <a:lnTo>
                    <a:pt x="6863080" y="1859280"/>
                  </a:lnTo>
                  <a:lnTo>
                    <a:pt x="6863080" y="1858010"/>
                  </a:lnTo>
                  <a:lnTo>
                    <a:pt x="6863080" y="1856740"/>
                  </a:lnTo>
                  <a:lnTo>
                    <a:pt x="6864350" y="1855470"/>
                  </a:lnTo>
                  <a:lnTo>
                    <a:pt x="6865620" y="1852930"/>
                  </a:lnTo>
                  <a:lnTo>
                    <a:pt x="6865620" y="1850390"/>
                  </a:lnTo>
                  <a:lnTo>
                    <a:pt x="6866890" y="1849120"/>
                  </a:lnTo>
                  <a:lnTo>
                    <a:pt x="6866890" y="1837690"/>
                  </a:lnTo>
                  <a:close/>
                </a:path>
                <a:path w="6976109" h="2926079">
                  <a:moveTo>
                    <a:pt x="6877050" y="1821180"/>
                  </a:moveTo>
                  <a:lnTo>
                    <a:pt x="6873240" y="1821180"/>
                  </a:lnTo>
                  <a:lnTo>
                    <a:pt x="6871970" y="1822450"/>
                  </a:lnTo>
                  <a:lnTo>
                    <a:pt x="6873240" y="1835150"/>
                  </a:lnTo>
                  <a:lnTo>
                    <a:pt x="6873240" y="1836420"/>
                  </a:lnTo>
                  <a:lnTo>
                    <a:pt x="6877050" y="1836420"/>
                  </a:lnTo>
                  <a:lnTo>
                    <a:pt x="6877050" y="1821180"/>
                  </a:lnTo>
                  <a:close/>
                </a:path>
                <a:path w="6976109" h="2926079">
                  <a:moveTo>
                    <a:pt x="6904990" y="1823720"/>
                  </a:moveTo>
                  <a:lnTo>
                    <a:pt x="6899910" y="1823720"/>
                  </a:lnTo>
                  <a:lnTo>
                    <a:pt x="6899910" y="1861820"/>
                  </a:lnTo>
                  <a:lnTo>
                    <a:pt x="6904990" y="1861820"/>
                  </a:lnTo>
                  <a:lnTo>
                    <a:pt x="6904990" y="1823720"/>
                  </a:lnTo>
                  <a:close/>
                </a:path>
                <a:path w="6976109" h="2926079">
                  <a:moveTo>
                    <a:pt x="6940550" y="1854200"/>
                  </a:moveTo>
                  <a:lnTo>
                    <a:pt x="6938010" y="1854200"/>
                  </a:lnTo>
                  <a:lnTo>
                    <a:pt x="6936740" y="1855470"/>
                  </a:lnTo>
                  <a:lnTo>
                    <a:pt x="6935470" y="1855470"/>
                  </a:lnTo>
                  <a:lnTo>
                    <a:pt x="6934200" y="1856740"/>
                  </a:lnTo>
                  <a:lnTo>
                    <a:pt x="6932930" y="1856740"/>
                  </a:lnTo>
                  <a:lnTo>
                    <a:pt x="6931660" y="1858010"/>
                  </a:lnTo>
                  <a:lnTo>
                    <a:pt x="6927850" y="1858010"/>
                  </a:lnTo>
                  <a:lnTo>
                    <a:pt x="6926580" y="1856740"/>
                  </a:lnTo>
                  <a:lnTo>
                    <a:pt x="6925310" y="1856740"/>
                  </a:lnTo>
                  <a:lnTo>
                    <a:pt x="6922770" y="1855470"/>
                  </a:lnTo>
                  <a:lnTo>
                    <a:pt x="6918960" y="1851660"/>
                  </a:lnTo>
                  <a:lnTo>
                    <a:pt x="6918960" y="1847850"/>
                  </a:lnTo>
                  <a:lnTo>
                    <a:pt x="6917690" y="1845310"/>
                  </a:lnTo>
                  <a:lnTo>
                    <a:pt x="6917690" y="1840230"/>
                  </a:lnTo>
                  <a:lnTo>
                    <a:pt x="6918960" y="1838960"/>
                  </a:lnTo>
                  <a:lnTo>
                    <a:pt x="6918960" y="1835150"/>
                  </a:lnTo>
                  <a:lnTo>
                    <a:pt x="6920230" y="1832610"/>
                  </a:lnTo>
                  <a:lnTo>
                    <a:pt x="6921500" y="1831340"/>
                  </a:lnTo>
                  <a:lnTo>
                    <a:pt x="6921500" y="1830070"/>
                  </a:lnTo>
                  <a:lnTo>
                    <a:pt x="6922770" y="1830070"/>
                  </a:lnTo>
                  <a:lnTo>
                    <a:pt x="6924040" y="1828800"/>
                  </a:lnTo>
                  <a:lnTo>
                    <a:pt x="6926580" y="1828800"/>
                  </a:lnTo>
                  <a:lnTo>
                    <a:pt x="6927850" y="1827530"/>
                  </a:lnTo>
                  <a:lnTo>
                    <a:pt x="6931660" y="1827530"/>
                  </a:lnTo>
                  <a:lnTo>
                    <a:pt x="6932930" y="1828800"/>
                  </a:lnTo>
                  <a:lnTo>
                    <a:pt x="6935470" y="1828800"/>
                  </a:lnTo>
                  <a:lnTo>
                    <a:pt x="6935470" y="1830070"/>
                  </a:lnTo>
                  <a:lnTo>
                    <a:pt x="6936740" y="1830070"/>
                  </a:lnTo>
                  <a:lnTo>
                    <a:pt x="6938010" y="1831340"/>
                  </a:lnTo>
                  <a:lnTo>
                    <a:pt x="6939280" y="1831340"/>
                  </a:lnTo>
                  <a:lnTo>
                    <a:pt x="6939280" y="1827530"/>
                  </a:lnTo>
                  <a:lnTo>
                    <a:pt x="6939280" y="1826260"/>
                  </a:lnTo>
                  <a:lnTo>
                    <a:pt x="6938010" y="1826260"/>
                  </a:lnTo>
                  <a:lnTo>
                    <a:pt x="6938010" y="1824990"/>
                  </a:lnTo>
                  <a:lnTo>
                    <a:pt x="6935470" y="1824990"/>
                  </a:lnTo>
                  <a:lnTo>
                    <a:pt x="6934200" y="1823720"/>
                  </a:lnTo>
                  <a:lnTo>
                    <a:pt x="6924040" y="1823720"/>
                  </a:lnTo>
                  <a:lnTo>
                    <a:pt x="6922770" y="1824990"/>
                  </a:lnTo>
                  <a:lnTo>
                    <a:pt x="6920230" y="1826260"/>
                  </a:lnTo>
                  <a:lnTo>
                    <a:pt x="6916420" y="1830070"/>
                  </a:lnTo>
                  <a:lnTo>
                    <a:pt x="6912610" y="1837690"/>
                  </a:lnTo>
                  <a:lnTo>
                    <a:pt x="6912610" y="1846580"/>
                  </a:lnTo>
                  <a:lnTo>
                    <a:pt x="6913880" y="1849120"/>
                  </a:lnTo>
                  <a:lnTo>
                    <a:pt x="6913880" y="1851660"/>
                  </a:lnTo>
                  <a:lnTo>
                    <a:pt x="6915150" y="1854200"/>
                  </a:lnTo>
                  <a:lnTo>
                    <a:pt x="6917690" y="1856740"/>
                  </a:lnTo>
                  <a:lnTo>
                    <a:pt x="6918960" y="1859280"/>
                  </a:lnTo>
                  <a:lnTo>
                    <a:pt x="6920230" y="1860550"/>
                  </a:lnTo>
                  <a:lnTo>
                    <a:pt x="6922770" y="1860550"/>
                  </a:lnTo>
                  <a:lnTo>
                    <a:pt x="6924040" y="1861820"/>
                  </a:lnTo>
                  <a:lnTo>
                    <a:pt x="6934200" y="1861820"/>
                  </a:lnTo>
                  <a:lnTo>
                    <a:pt x="6935470" y="1860550"/>
                  </a:lnTo>
                  <a:lnTo>
                    <a:pt x="6936740" y="1860550"/>
                  </a:lnTo>
                  <a:lnTo>
                    <a:pt x="6938010" y="1859280"/>
                  </a:lnTo>
                  <a:lnTo>
                    <a:pt x="6939280" y="1859280"/>
                  </a:lnTo>
                  <a:lnTo>
                    <a:pt x="6939280" y="1858010"/>
                  </a:lnTo>
                  <a:lnTo>
                    <a:pt x="6940550" y="1858010"/>
                  </a:lnTo>
                  <a:lnTo>
                    <a:pt x="6940550" y="1854200"/>
                  </a:lnTo>
                  <a:close/>
                </a:path>
                <a:path w="6976109" h="2926079">
                  <a:moveTo>
                    <a:pt x="6976110" y="1838960"/>
                  </a:moveTo>
                  <a:lnTo>
                    <a:pt x="6974840" y="1836420"/>
                  </a:lnTo>
                  <a:lnTo>
                    <a:pt x="6974840" y="1833880"/>
                  </a:lnTo>
                  <a:lnTo>
                    <a:pt x="6973570" y="1832610"/>
                  </a:lnTo>
                  <a:lnTo>
                    <a:pt x="6972300" y="1830070"/>
                  </a:lnTo>
                  <a:lnTo>
                    <a:pt x="6969760" y="1827530"/>
                  </a:lnTo>
                  <a:lnTo>
                    <a:pt x="6969760" y="1836420"/>
                  </a:lnTo>
                  <a:lnTo>
                    <a:pt x="6969760" y="1849120"/>
                  </a:lnTo>
                  <a:lnTo>
                    <a:pt x="6968490" y="1850390"/>
                  </a:lnTo>
                  <a:lnTo>
                    <a:pt x="6968490" y="1851660"/>
                  </a:lnTo>
                  <a:lnTo>
                    <a:pt x="6963410" y="1856740"/>
                  </a:lnTo>
                  <a:lnTo>
                    <a:pt x="6951980" y="1856740"/>
                  </a:lnTo>
                  <a:lnTo>
                    <a:pt x="6951980" y="1827530"/>
                  </a:lnTo>
                  <a:lnTo>
                    <a:pt x="6959600" y="1827530"/>
                  </a:lnTo>
                  <a:lnTo>
                    <a:pt x="6960870" y="1828800"/>
                  </a:lnTo>
                  <a:lnTo>
                    <a:pt x="6963410" y="1828800"/>
                  </a:lnTo>
                  <a:lnTo>
                    <a:pt x="6964680" y="1830070"/>
                  </a:lnTo>
                  <a:lnTo>
                    <a:pt x="6965950" y="1830070"/>
                  </a:lnTo>
                  <a:lnTo>
                    <a:pt x="6968490" y="1832610"/>
                  </a:lnTo>
                  <a:lnTo>
                    <a:pt x="6968490" y="1835150"/>
                  </a:lnTo>
                  <a:lnTo>
                    <a:pt x="6969760" y="1836420"/>
                  </a:lnTo>
                  <a:lnTo>
                    <a:pt x="6969760" y="1827530"/>
                  </a:lnTo>
                  <a:lnTo>
                    <a:pt x="6964680" y="1824990"/>
                  </a:lnTo>
                  <a:lnTo>
                    <a:pt x="6963410" y="1823720"/>
                  </a:lnTo>
                  <a:lnTo>
                    <a:pt x="6946900" y="1823720"/>
                  </a:lnTo>
                  <a:lnTo>
                    <a:pt x="6946900" y="1860550"/>
                  </a:lnTo>
                  <a:lnTo>
                    <a:pt x="6948170" y="1860550"/>
                  </a:lnTo>
                  <a:lnTo>
                    <a:pt x="6948170" y="1861820"/>
                  </a:lnTo>
                  <a:lnTo>
                    <a:pt x="6959600" y="1861820"/>
                  </a:lnTo>
                  <a:lnTo>
                    <a:pt x="6962140" y="1860550"/>
                  </a:lnTo>
                  <a:lnTo>
                    <a:pt x="6964680" y="1860550"/>
                  </a:lnTo>
                  <a:lnTo>
                    <a:pt x="6969760" y="1858010"/>
                  </a:lnTo>
                  <a:lnTo>
                    <a:pt x="6971030" y="1856740"/>
                  </a:lnTo>
                  <a:lnTo>
                    <a:pt x="6972300" y="1854200"/>
                  </a:lnTo>
                  <a:lnTo>
                    <a:pt x="6973570" y="1852930"/>
                  </a:lnTo>
                  <a:lnTo>
                    <a:pt x="6974840" y="1850390"/>
                  </a:lnTo>
                  <a:lnTo>
                    <a:pt x="6974840" y="1847850"/>
                  </a:lnTo>
                  <a:lnTo>
                    <a:pt x="6976110" y="1845310"/>
                  </a:lnTo>
                  <a:lnTo>
                    <a:pt x="6976110" y="18389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65" name="object 2765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410448" y="577849"/>
              <a:ext cx="904494" cy="305562"/>
            </a:xfrm>
            <a:prstGeom prst="rect">
              <a:avLst/>
            </a:prstGeom>
          </p:spPr>
        </p:pic>
        <p:pic>
          <p:nvPicPr>
            <p:cNvPr id="2766" name="object 2766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105910" y="6168389"/>
              <a:ext cx="448310" cy="240030"/>
            </a:xfrm>
            <a:prstGeom prst="rect">
              <a:avLst/>
            </a:prstGeom>
          </p:spPr>
        </p:pic>
        <p:pic>
          <p:nvPicPr>
            <p:cNvPr id="2767" name="object 276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11719560" y="8035289"/>
              <a:ext cx="254000" cy="264159"/>
            </a:xfrm>
            <a:prstGeom prst="rect">
              <a:avLst/>
            </a:prstGeom>
          </p:spPr>
        </p:pic>
        <p:pic>
          <p:nvPicPr>
            <p:cNvPr id="2768" name="object 2768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11847829" y="4566920"/>
              <a:ext cx="151130" cy="176529"/>
            </a:xfrm>
            <a:prstGeom prst="rect">
              <a:avLst/>
            </a:prstGeom>
          </p:spPr>
        </p:pic>
        <p:pic>
          <p:nvPicPr>
            <p:cNvPr id="2769" name="object 2769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9522460" y="8004810"/>
              <a:ext cx="427990" cy="281939"/>
            </a:xfrm>
            <a:prstGeom prst="rect">
              <a:avLst/>
            </a:prstGeom>
          </p:spPr>
        </p:pic>
        <p:sp>
          <p:nvSpPr>
            <p:cNvPr id="2770" name="object 2770"/>
            <p:cNvSpPr/>
            <p:nvPr/>
          </p:nvSpPr>
          <p:spPr>
            <a:xfrm>
              <a:off x="4178300" y="2824479"/>
              <a:ext cx="90170" cy="152400"/>
            </a:xfrm>
            <a:custGeom>
              <a:avLst/>
              <a:gdLst/>
              <a:ahLst/>
              <a:cxnLst/>
              <a:rect l="l" t="t" r="r" b="b"/>
              <a:pathLst>
                <a:path w="90170" h="152400">
                  <a:moveTo>
                    <a:pt x="10160" y="107950"/>
                  </a:moveTo>
                  <a:lnTo>
                    <a:pt x="0" y="107950"/>
                  </a:lnTo>
                  <a:lnTo>
                    <a:pt x="0" y="110490"/>
                  </a:lnTo>
                  <a:lnTo>
                    <a:pt x="10160" y="110490"/>
                  </a:lnTo>
                  <a:lnTo>
                    <a:pt x="10160" y="107950"/>
                  </a:lnTo>
                  <a:close/>
                </a:path>
                <a:path w="90170" h="152400">
                  <a:moveTo>
                    <a:pt x="27940" y="82550"/>
                  </a:moveTo>
                  <a:lnTo>
                    <a:pt x="5080" y="82550"/>
                  </a:lnTo>
                  <a:lnTo>
                    <a:pt x="5080" y="74930"/>
                  </a:lnTo>
                  <a:lnTo>
                    <a:pt x="1270" y="74930"/>
                  </a:lnTo>
                  <a:lnTo>
                    <a:pt x="1270" y="93980"/>
                  </a:lnTo>
                  <a:lnTo>
                    <a:pt x="2540" y="93980"/>
                  </a:lnTo>
                  <a:lnTo>
                    <a:pt x="2540" y="95250"/>
                  </a:lnTo>
                  <a:lnTo>
                    <a:pt x="3810" y="95250"/>
                  </a:lnTo>
                  <a:lnTo>
                    <a:pt x="3810" y="93980"/>
                  </a:lnTo>
                  <a:lnTo>
                    <a:pt x="5080" y="93980"/>
                  </a:lnTo>
                  <a:lnTo>
                    <a:pt x="5080" y="86360"/>
                  </a:lnTo>
                  <a:lnTo>
                    <a:pt x="27940" y="86360"/>
                  </a:lnTo>
                  <a:lnTo>
                    <a:pt x="27940" y="82550"/>
                  </a:lnTo>
                  <a:close/>
                </a:path>
                <a:path w="90170" h="152400">
                  <a:moveTo>
                    <a:pt x="27940" y="50800"/>
                  </a:moveTo>
                  <a:lnTo>
                    <a:pt x="1270" y="52070"/>
                  </a:lnTo>
                  <a:lnTo>
                    <a:pt x="1270" y="54610"/>
                  </a:lnTo>
                  <a:lnTo>
                    <a:pt x="12700" y="54610"/>
                  </a:lnTo>
                  <a:lnTo>
                    <a:pt x="12700" y="67310"/>
                  </a:lnTo>
                  <a:lnTo>
                    <a:pt x="1270" y="67310"/>
                  </a:lnTo>
                  <a:lnTo>
                    <a:pt x="1270" y="71120"/>
                  </a:lnTo>
                  <a:lnTo>
                    <a:pt x="27940" y="71120"/>
                  </a:lnTo>
                  <a:lnTo>
                    <a:pt x="27940" y="67310"/>
                  </a:lnTo>
                  <a:lnTo>
                    <a:pt x="15240" y="67310"/>
                  </a:lnTo>
                  <a:lnTo>
                    <a:pt x="15240" y="54610"/>
                  </a:lnTo>
                  <a:lnTo>
                    <a:pt x="27940" y="54610"/>
                  </a:lnTo>
                  <a:lnTo>
                    <a:pt x="27940" y="50800"/>
                  </a:lnTo>
                  <a:close/>
                </a:path>
                <a:path w="90170" h="152400">
                  <a:moveTo>
                    <a:pt x="27940" y="26670"/>
                  </a:moveTo>
                  <a:lnTo>
                    <a:pt x="25400" y="26670"/>
                  </a:lnTo>
                  <a:lnTo>
                    <a:pt x="20320" y="29210"/>
                  </a:lnTo>
                  <a:lnTo>
                    <a:pt x="19050" y="29210"/>
                  </a:lnTo>
                  <a:lnTo>
                    <a:pt x="19050" y="30480"/>
                  </a:lnTo>
                  <a:lnTo>
                    <a:pt x="16510" y="30480"/>
                  </a:lnTo>
                  <a:lnTo>
                    <a:pt x="16510" y="31750"/>
                  </a:lnTo>
                  <a:lnTo>
                    <a:pt x="15240" y="31750"/>
                  </a:lnTo>
                  <a:lnTo>
                    <a:pt x="15240" y="33020"/>
                  </a:lnTo>
                  <a:lnTo>
                    <a:pt x="13970" y="31750"/>
                  </a:lnTo>
                  <a:lnTo>
                    <a:pt x="13970" y="30480"/>
                  </a:lnTo>
                  <a:lnTo>
                    <a:pt x="12700" y="30480"/>
                  </a:lnTo>
                  <a:lnTo>
                    <a:pt x="12700" y="34290"/>
                  </a:lnTo>
                  <a:lnTo>
                    <a:pt x="12700" y="40640"/>
                  </a:lnTo>
                  <a:lnTo>
                    <a:pt x="3810" y="40640"/>
                  </a:lnTo>
                  <a:lnTo>
                    <a:pt x="3810" y="35560"/>
                  </a:lnTo>
                  <a:lnTo>
                    <a:pt x="5080" y="34290"/>
                  </a:lnTo>
                  <a:lnTo>
                    <a:pt x="5080" y="33020"/>
                  </a:lnTo>
                  <a:lnTo>
                    <a:pt x="6350" y="33020"/>
                  </a:lnTo>
                  <a:lnTo>
                    <a:pt x="6350" y="31750"/>
                  </a:lnTo>
                  <a:lnTo>
                    <a:pt x="10160" y="31750"/>
                  </a:lnTo>
                  <a:lnTo>
                    <a:pt x="12700" y="34290"/>
                  </a:lnTo>
                  <a:lnTo>
                    <a:pt x="12700" y="30480"/>
                  </a:lnTo>
                  <a:lnTo>
                    <a:pt x="12700" y="29210"/>
                  </a:lnTo>
                  <a:lnTo>
                    <a:pt x="10160" y="29210"/>
                  </a:lnTo>
                  <a:lnTo>
                    <a:pt x="10160" y="27940"/>
                  </a:lnTo>
                  <a:lnTo>
                    <a:pt x="6350" y="27940"/>
                  </a:lnTo>
                  <a:lnTo>
                    <a:pt x="5080" y="29210"/>
                  </a:lnTo>
                  <a:lnTo>
                    <a:pt x="3810" y="29210"/>
                  </a:lnTo>
                  <a:lnTo>
                    <a:pt x="3810" y="30480"/>
                  </a:lnTo>
                  <a:lnTo>
                    <a:pt x="2540" y="30480"/>
                  </a:lnTo>
                  <a:lnTo>
                    <a:pt x="2540" y="31750"/>
                  </a:lnTo>
                  <a:lnTo>
                    <a:pt x="1270" y="33020"/>
                  </a:lnTo>
                  <a:lnTo>
                    <a:pt x="1270" y="44450"/>
                  </a:lnTo>
                  <a:lnTo>
                    <a:pt x="27940" y="44450"/>
                  </a:lnTo>
                  <a:lnTo>
                    <a:pt x="27940" y="40640"/>
                  </a:lnTo>
                  <a:lnTo>
                    <a:pt x="16510" y="40640"/>
                  </a:lnTo>
                  <a:lnTo>
                    <a:pt x="16510" y="35560"/>
                  </a:lnTo>
                  <a:lnTo>
                    <a:pt x="17780" y="34290"/>
                  </a:lnTo>
                  <a:lnTo>
                    <a:pt x="19050" y="34290"/>
                  </a:lnTo>
                  <a:lnTo>
                    <a:pt x="19050" y="33020"/>
                  </a:lnTo>
                  <a:lnTo>
                    <a:pt x="20320" y="33020"/>
                  </a:lnTo>
                  <a:lnTo>
                    <a:pt x="26670" y="30480"/>
                  </a:lnTo>
                  <a:lnTo>
                    <a:pt x="27940" y="30480"/>
                  </a:lnTo>
                  <a:lnTo>
                    <a:pt x="27940" y="26670"/>
                  </a:lnTo>
                  <a:close/>
                </a:path>
                <a:path w="90170" h="152400">
                  <a:moveTo>
                    <a:pt x="27940" y="7620"/>
                  </a:moveTo>
                  <a:lnTo>
                    <a:pt x="26670" y="6350"/>
                  </a:lnTo>
                  <a:lnTo>
                    <a:pt x="26670" y="5080"/>
                  </a:lnTo>
                  <a:lnTo>
                    <a:pt x="25400" y="3810"/>
                  </a:lnTo>
                  <a:lnTo>
                    <a:pt x="24130" y="3810"/>
                  </a:lnTo>
                  <a:lnTo>
                    <a:pt x="22860" y="2540"/>
                  </a:lnTo>
                  <a:lnTo>
                    <a:pt x="21590" y="2540"/>
                  </a:lnTo>
                  <a:lnTo>
                    <a:pt x="20320" y="1270"/>
                  </a:lnTo>
                  <a:lnTo>
                    <a:pt x="1270" y="1270"/>
                  </a:lnTo>
                  <a:lnTo>
                    <a:pt x="1270" y="5080"/>
                  </a:lnTo>
                  <a:lnTo>
                    <a:pt x="21590" y="5080"/>
                  </a:lnTo>
                  <a:lnTo>
                    <a:pt x="24130" y="7620"/>
                  </a:lnTo>
                  <a:lnTo>
                    <a:pt x="24130" y="8890"/>
                  </a:lnTo>
                  <a:lnTo>
                    <a:pt x="25400" y="8890"/>
                  </a:lnTo>
                  <a:lnTo>
                    <a:pt x="25400" y="12700"/>
                  </a:lnTo>
                  <a:lnTo>
                    <a:pt x="24130" y="13970"/>
                  </a:lnTo>
                  <a:lnTo>
                    <a:pt x="24130" y="15240"/>
                  </a:lnTo>
                  <a:lnTo>
                    <a:pt x="21590" y="17780"/>
                  </a:lnTo>
                  <a:lnTo>
                    <a:pt x="1270" y="17780"/>
                  </a:lnTo>
                  <a:lnTo>
                    <a:pt x="1270" y="21590"/>
                  </a:lnTo>
                  <a:lnTo>
                    <a:pt x="21590" y="21590"/>
                  </a:lnTo>
                  <a:lnTo>
                    <a:pt x="22860" y="20320"/>
                  </a:lnTo>
                  <a:lnTo>
                    <a:pt x="24130" y="20320"/>
                  </a:lnTo>
                  <a:lnTo>
                    <a:pt x="26670" y="17780"/>
                  </a:lnTo>
                  <a:lnTo>
                    <a:pt x="26670" y="16510"/>
                  </a:lnTo>
                  <a:lnTo>
                    <a:pt x="27940" y="15240"/>
                  </a:lnTo>
                  <a:lnTo>
                    <a:pt x="27940" y="7620"/>
                  </a:lnTo>
                  <a:close/>
                </a:path>
                <a:path w="90170" h="152400">
                  <a:moveTo>
                    <a:pt x="29210" y="137160"/>
                  </a:moveTo>
                  <a:lnTo>
                    <a:pt x="25400" y="137160"/>
                  </a:lnTo>
                  <a:lnTo>
                    <a:pt x="25400" y="143510"/>
                  </a:lnTo>
                  <a:lnTo>
                    <a:pt x="1270" y="143510"/>
                  </a:lnTo>
                  <a:lnTo>
                    <a:pt x="1270" y="146050"/>
                  </a:lnTo>
                  <a:lnTo>
                    <a:pt x="2540" y="146050"/>
                  </a:lnTo>
                  <a:lnTo>
                    <a:pt x="6350" y="152400"/>
                  </a:lnTo>
                  <a:lnTo>
                    <a:pt x="8890" y="152400"/>
                  </a:lnTo>
                  <a:lnTo>
                    <a:pt x="8890" y="151130"/>
                  </a:lnTo>
                  <a:lnTo>
                    <a:pt x="5080" y="146050"/>
                  </a:lnTo>
                  <a:lnTo>
                    <a:pt x="25400" y="146050"/>
                  </a:lnTo>
                  <a:lnTo>
                    <a:pt x="25400" y="152400"/>
                  </a:lnTo>
                  <a:lnTo>
                    <a:pt x="29210" y="152400"/>
                  </a:lnTo>
                  <a:lnTo>
                    <a:pt x="29210" y="137160"/>
                  </a:lnTo>
                  <a:close/>
                </a:path>
                <a:path w="90170" h="152400">
                  <a:moveTo>
                    <a:pt x="29210" y="132080"/>
                  </a:moveTo>
                  <a:lnTo>
                    <a:pt x="29095" y="130810"/>
                  </a:lnTo>
                  <a:lnTo>
                    <a:pt x="28994" y="129540"/>
                  </a:lnTo>
                  <a:lnTo>
                    <a:pt x="28892" y="128270"/>
                  </a:lnTo>
                  <a:lnTo>
                    <a:pt x="28575" y="124460"/>
                  </a:lnTo>
                  <a:lnTo>
                    <a:pt x="28460" y="123190"/>
                  </a:lnTo>
                  <a:lnTo>
                    <a:pt x="28359" y="121920"/>
                  </a:lnTo>
                  <a:lnTo>
                    <a:pt x="28257" y="120650"/>
                  </a:lnTo>
                  <a:lnTo>
                    <a:pt x="28143" y="119380"/>
                  </a:lnTo>
                  <a:lnTo>
                    <a:pt x="28041" y="118110"/>
                  </a:lnTo>
                  <a:lnTo>
                    <a:pt x="27940" y="115570"/>
                  </a:lnTo>
                  <a:lnTo>
                    <a:pt x="25400" y="115570"/>
                  </a:lnTo>
                  <a:lnTo>
                    <a:pt x="25400" y="128270"/>
                  </a:lnTo>
                  <a:lnTo>
                    <a:pt x="21590" y="124460"/>
                  </a:lnTo>
                  <a:lnTo>
                    <a:pt x="19050" y="123190"/>
                  </a:lnTo>
                  <a:lnTo>
                    <a:pt x="16510" y="120650"/>
                  </a:lnTo>
                  <a:lnTo>
                    <a:pt x="13970" y="118110"/>
                  </a:lnTo>
                  <a:lnTo>
                    <a:pt x="11430" y="118110"/>
                  </a:lnTo>
                  <a:lnTo>
                    <a:pt x="10160" y="116840"/>
                  </a:lnTo>
                  <a:lnTo>
                    <a:pt x="7620" y="116840"/>
                  </a:lnTo>
                  <a:lnTo>
                    <a:pt x="6350" y="118110"/>
                  </a:lnTo>
                  <a:lnTo>
                    <a:pt x="3810" y="118110"/>
                  </a:lnTo>
                  <a:lnTo>
                    <a:pt x="3810" y="119380"/>
                  </a:lnTo>
                  <a:lnTo>
                    <a:pt x="2540" y="119380"/>
                  </a:lnTo>
                  <a:lnTo>
                    <a:pt x="2540" y="121920"/>
                  </a:lnTo>
                  <a:lnTo>
                    <a:pt x="1270" y="123190"/>
                  </a:lnTo>
                  <a:lnTo>
                    <a:pt x="1270" y="127000"/>
                  </a:lnTo>
                  <a:lnTo>
                    <a:pt x="2540" y="128270"/>
                  </a:lnTo>
                  <a:lnTo>
                    <a:pt x="2540" y="130810"/>
                  </a:lnTo>
                  <a:lnTo>
                    <a:pt x="3810" y="130810"/>
                  </a:lnTo>
                  <a:lnTo>
                    <a:pt x="3810" y="132080"/>
                  </a:lnTo>
                  <a:lnTo>
                    <a:pt x="6350" y="132080"/>
                  </a:lnTo>
                  <a:lnTo>
                    <a:pt x="6350" y="129540"/>
                  </a:lnTo>
                  <a:lnTo>
                    <a:pt x="5080" y="129540"/>
                  </a:lnTo>
                  <a:lnTo>
                    <a:pt x="5080" y="121920"/>
                  </a:lnTo>
                  <a:lnTo>
                    <a:pt x="6350" y="121920"/>
                  </a:lnTo>
                  <a:lnTo>
                    <a:pt x="7620" y="120650"/>
                  </a:lnTo>
                  <a:lnTo>
                    <a:pt x="11430" y="120650"/>
                  </a:lnTo>
                  <a:lnTo>
                    <a:pt x="12700" y="121920"/>
                  </a:lnTo>
                  <a:lnTo>
                    <a:pt x="13970" y="121920"/>
                  </a:lnTo>
                  <a:lnTo>
                    <a:pt x="19050" y="127000"/>
                  </a:lnTo>
                  <a:lnTo>
                    <a:pt x="25400" y="132080"/>
                  </a:lnTo>
                  <a:lnTo>
                    <a:pt x="29210" y="132080"/>
                  </a:lnTo>
                  <a:close/>
                </a:path>
                <a:path w="90170" h="152400">
                  <a:moveTo>
                    <a:pt x="72390" y="106680"/>
                  </a:moveTo>
                  <a:lnTo>
                    <a:pt x="71120" y="106680"/>
                  </a:lnTo>
                  <a:lnTo>
                    <a:pt x="60960" y="105410"/>
                  </a:lnTo>
                  <a:lnTo>
                    <a:pt x="60960" y="109220"/>
                  </a:lnTo>
                  <a:lnTo>
                    <a:pt x="71120" y="109220"/>
                  </a:lnTo>
                  <a:lnTo>
                    <a:pt x="71120" y="107950"/>
                  </a:lnTo>
                  <a:lnTo>
                    <a:pt x="72390" y="107950"/>
                  </a:lnTo>
                  <a:lnTo>
                    <a:pt x="72390" y="106680"/>
                  </a:lnTo>
                  <a:close/>
                </a:path>
                <a:path w="90170" h="152400">
                  <a:moveTo>
                    <a:pt x="88900" y="49530"/>
                  </a:moveTo>
                  <a:lnTo>
                    <a:pt x="62230" y="49530"/>
                  </a:lnTo>
                  <a:lnTo>
                    <a:pt x="62230" y="53340"/>
                  </a:lnTo>
                  <a:lnTo>
                    <a:pt x="73660" y="53340"/>
                  </a:lnTo>
                  <a:lnTo>
                    <a:pt x="73660" y="66040"/>
                  </a:lnTo>
                  <a:lnTo>
                    <a:pt x="62230" y="66040"/>
                  </a:lnTo>
                  <a:lnTo>
                    <a:pt x="62230" y="68580"/>
                  </a:lnTo>
                  <a:lnTo>
                    <a:pt x="88900" y="68580"/>
                  </a:lnTo>
                  <a:lnTo>
                    <a:pt x="88900" y="66040"/>
                  </a:lnTo>
                  <a:lnTo>
                    <a:pt x="77470" y="66040"/>
                  </a:lnTo>
                  <a:lnTo>
                    <a:pt x="76200" y="53340"/>
                  </a:lnTo>
                  <a:lnTo>
                    <a:pt x="88900" y="53340"/>
                  </a:lnTo>
                  <a:lnTo>
                    <a:pt x="88900" y="49530"/>
                  </a:lnTo>
                  <a:close/>
                </a:path>
                <a:path w="90170" h="152400">
                  <a:moveTo>
                    <a:pt x="88900" y="25400"/>
                  </a:moveTo>
                  <a:lnTo>
                    <a:pt x="86360" y="25400"/>
                  </a:lnTo>
                  <a:lnTo>
                    <a:pt x="81280" y="27940"/>
                  </a:lnTo>
                  <a:lnTo>
                    <a:pt x="80010" y="27940"/>
                  </a:lnTo>
                  <a:lnTo>
                    <a:pt x="78740" y="29210"/>
                  </a:lnTo>
                  <a:lnTo>
                    <a:pt x="77470" y="29210"/>
                  </a:lnTo>
                  <a:lnTo>
                    <a:pt x="77470" y="30480"/>
                  </a:lnTo>
                  <a:lnTo>
                    <a:pt x="76200" y="30480"/>
                  </a:lnTo>
                  <a:lnTo>
                    <a:pt x="74930" y="30480"/>
                  </a:lnTo>
                  <a:lnTo>
                    <a:pt x="74930" y="39370"/>
                  </a:lnTo>
                  <a:lnTo>
                    <a:pt x="64770" y="39370"/>
                  </a:lnTo>
                  <a:lnTo>
                    <a:pt x="64770" y="34290"/>
                  </a:lnTo>
                  <a:lnTo>
                    <a:pt x="66040" y="34290"/>
                  </a:lnTo>
                  <a:lnTo>
                    <a:pt x="66040" y="31750"/>
                  </a:lnTo>
                  <a:lnTo>
                    <a:pt x="67310" y="30480"/>
                  </a:lnTo>
                  <a:lnTo>
                    <a:pt x="72390" y="30480"/>
                  </a:lnTo>
                  <a:lnTo>
                    <a:pt x="72390" y="31750"/>
                  </a:lnTo>
                  <a:lnTo>
                    <a:pt x="73660" y="31750"/>
                  </a:lnTo>
                  <a:lnTo>
                    <a:pt x="73660" y="35560"/>
                  </a:lnTo>
                  <a:lnTo>
                    <a:pt x="74930" y="39370"/>
                  </a:lnTo>
                  <a:lnTo>
                    <a:pt x="74930" y="30480"/>
                  </a:lnTo>
                  <a:lnTo>
                    <a:pt x="74930" y="29210"/>
                  </a:lnTo>
                  <a:lnTo>
                    <a:pt x="72390" y="26670"/>
                  </a:lnTo>
                  <a:lnTo>
                    <a:pt x="67310" y="26670"/>
                  </a:lnTo>
                  <a:lnTo>
                    <a:pt x="66040" y="27940"/>
                  </a:lnTo>
                  <a:lnTo>
                    <a:pt x="64770" y="27940"/>
                  </a:lnTo>
                  <a:lnTo>
                    <a:pt x="64770" y="29210"/>
                  </a:lnTo>
                  <a:lnTo>
                    <a:pt x="63500" y="29210"/>
                  </a:lnTo>
                  <a:lnTo>
                    <a:pt x="63500" y="30480"/>
                  </a:lnTo>
                  <a:lnTo>
                    <a:pt x="62230" y="31750"/>
                  </a:lnTo>
                  <a:lnTo>
                    <a:pt x="62230" y="41910"/>
                  </a:lnTo>
                  <a:lnTo>
                    <a:pt x="63500" y="43180"/>
                  </a:lnTo>
                  <a:lnTo>
                    <a:pt x="88900" y="43180"/>
                  </a:lnTo>
                  <a:lnTo>
                    <a:pt x="88900" y="39370"/>
                  </a:lnTo>
                  <a:lnTo>
                    <a:pt x="77470" y="39370"/>
                  </a:lnTo>
                  <a:lnTo>
                    <a:pt x="77470" y="34290"/>
                  </a:lnTo>
                  <a:lnTo>
                    <a:pt x="78740" y="33020"/>
                  </a:lnTo>
                  <a:lnTo>
                    <a:pt x="80010" y="33020"/>
                  </a:lnTo>
                  <a:lnTo>
                    <a:pt x="80010" y="31750"/>
                  </a:lnTo>
                  <a:lnTo>
                    <a:pt x="82550" y="31750"/>
                  </a:lnTo>
                  <a:lnTo>
                    <a:pt x="87630" y="29210"/>
                  </a:lnTo>
                  <a:lnTo>
                    <a:pt x="88900" y="29210"/>
                  </a:lnTo>
                  <a:lnTo>
                    <a:pt x="88900" y="25400"/>
                  </a:lnTo>
                  <a:close/>
                </a:path>
                <a:path w="90170" h="152400">
                  <a:moveTo>
                    <a:pt x="88900" y="5080"/>
                  </a:moveTo>
                  <a:lnTo>
                    <a:pt x="83820" y="0"/>
                  </a:lnTo>
                  <a:lnTo>
                    <a:pt x="62230" y="0"/>
                  </a:lnTo>
                  <a:lnTo>
                    <a:pt x="62230" y="3810"/>
                  </a:lnTo>
                  <a:lnTo>
                    <a:pt x="83820" y="3810"/>
                  </a:lnTo>
                  <a:lnTo>
                    <a:pt x="83820" y="5080"/>
                  </a:lnTo>
                  <a:lnTo>
                    <a:pt x="85090" y="5080"/>
                  </a:lnTo>
                  <a:lnTo>
                    <a:pt x="85090" y="7620"/>
                  </a:lnTo>
                  <a:lnTo>
                    <a:pt x="86360" y="7620"/>
                  </a:lnTo>
                  <a:lnTo>
                    <a:pt x="86360" y="12700"/>
                  </a:lnTo>
                  <a:lnTo>
                    <a:pt x="85090" y="12700"/>
                  </a:lnTo>
                  <a:lnTo>
                    <a:pt x="85090" y="13970"/>
                  </a:lnTo>
                  <a:lnTo>
                    <a:pt x="83820" y="13970"/>
                  </a:lnTo>
                  <a:lnTo>
                    <a:pt x="83820" y="15240"/>
                  </a:lnTo>
                  <a:lnTo>
                    <a:pt x="82550" y="15240"/>
                  </a:lnTo>
                  <a:lnTo>
                    <a:pt x="81280" y="16510"/>
                  </a:lnTo>
                  <a:lnTo>
                    <a:pt x="62230" y="16510"/>
                  </a:lnTo>
                  <a:lnTo>
                    <a:pt x="62230" y="20320"/>
                  </a:lnTo>
                  <a:lnTo>
                    <a:pt x="81280" y="20320"/>
                  </a:lnTo>
                  <a:lnTo>
                    <a:pt x="82550" y="19050"/>
                  </a:lnTo>
                  <a:lnTo>
                    <a:pt x="85090" y="19050"/>
                  </a:lnTo>
                  <a:lnTo>
                    <a:pt x="86360" y="17780"/>
                  </a:lnTo>
                  <a:lnTo>
                    <a:pt x="86360" y="16510"/>
                  </a:lnTo>
                  <a:lnTo>
                    <a:pt x="87630" y="16510"/>
                  </a:lnTo>
                  <a:lnTo>
                    <a:pt x="87630" y="15240"/>
                  </a:lnTo>
                  <a:lnTo>
                    <a:pt x="88900" y="13970"/>
                  </a:lnTo>
                  <a:lnTo>
                    <a:pt x="88900" y="5080"/>
                  </a:lnTo>
                  <a:close/>
                </a:path>
                <a:path w="90170" h="152400">
                  <a:moveTo>
                    <a:pt x="90170" y="135890"/>
                  </a:moveTo>
                  <a:lnTo>
                    <a:pt x="87630" y="135890"/>
                  </a:lnTo>
                  <a:lnTo>
                    <a:pt x="87630" y="140970"/>
                  </a:lnTo>
                  <a:lnTo>
                    <a:pt x="63500" y="140970"/>
                  </a:lnTo>
                  <a:lnTo>
                    <a:pt x="63500" y="144780"/>
                  </a:lnTo>
                  <a:lnTo>
                    <a:pt x="67310" y="151130"/>
                  </a:lnTo>
                  <a:lnTo>
                    <a:pt x="69850" y="151130"/>
                  </a:lnTo>
                  <a:lnTo>
                    <a:pt x="69850" y="149860"/>
                  </a:lnTo>
                  <a:lnTo>
                    <a:pt x="67310" y="144780"/>
                  </a:lnTo>
                  <a:lnTo>
                    <a:pt x="87630" y="144780"/>
                  </a:lnTo>
                  <a:lnTo>
                    <a:pt x="87630" y="151130"/>
                  </a:lnTo>
                  <a:lnTo>
                    <a:pt x="90170" y="151130"/>
                  </a:lnTo>
                  <a:lnTo>
                    <a:pt x="90170" y="144780"/>
                  </a:lnTo>
                  <a:lnTo>
                    <a:pt x="90170" y="135890"/>
                  </a:lnTo>
                  <a:close/>
                </a:path>
                <a:path w="90170" h="152400">
                  <a:moveTo>
                    <a:pt x="90170" y="114300"/>
                  </a:moveTo>
                  <a:lnTo>
                    <a:pt x="86360" y="114300"/>
                  </a:lnTo>
                  <a:lnTo>
                    <a:pt x="86360" y="127000"/>
                  </a:lnTo>
                  <a:lnTo>
                    <a:pt x="82550" y="121920"/>
                  </a:lnTo>
                  <a:lnTo>
                    <a:pt x="80010" y="119380"/>
                  </a:lnTo>
                  <a:lnTo>
                    <a:pt x="78740" y="119380"/>
                  </a:lnTo>
                  <a:lnTo>
                    <a:pt x="76200" y="116840"/>
                  </a:lnTo>
                  <a:lnTo>
                    <a:pt x="73660" y="116840"/>
                  </a:lnTo>
                  <a:lnTo>
                    <a:pt x="73660" y="115570"/>
                  </a:lnTo>
                  <a:lnTo>
                    <a:pt x="67310" y="115570"/>
                  </a:lnTo>
                  <a:lnTo>
                    <a:pt x="63500" y="119380"/>
                  </a:lnTo>
                  <a:lnTo>
                    <a:pt x="63500" y="120650"/>
                  </a:lnTo>
                  <a:lnTo>
                    <a:pt x="62230" y="121920"/>
                  </a:lnTo>
                  <a:lnTo>
                    <a:pt x="62230" y="124460"/>
                  </a:lnTo>
                  <a:lnTo>
                    <a:pt x="63500" y="124460"/>
                  </a:lnTo>
                  <a:lnTo>
                    <a:pt x="63500" y="128270"/>
                  </a:lnTo>
                  <a:lnTo>
                    <a:pt x="64770" y="129540"/>
                  </a:lnTo>
                  <a:lnTo>
                    <a:pt x="64770" y="130810"/>
                  </a:lnTo>
                  <a:lnTo>
                    <a:pt x="68580" y="130810"/>
                  </a:lnTo>
                  <a:lnTo>
                    <a:pt x="68580" y="129540"/>
                  </a:lnTo>
                  <a:lnTo>
                    <a:pt x="67310" y="129540"/>
                  </a:lnTo>
                  <a:lnTo>
                    <a:pt x="67310" y="127000"/>
                  </a:lnTo>
                  <a:lnTo>
                    <a:pt x="66040" y="127000"/>
                  </a:lnTo>
                  <a:lnTo>
                    <a:pt x="66040" y="121920"/>
                  </a:lnTo>
                  <a:lnTo>
                    <a:pt x="68580" y="119380"/>
                  </a:lnTo>
                  <a:lnTo>
                    <a:pt x="73660" y="119380"/>
                  </a:lnTo>
                  <a:lnTo>
                    <a:pt x="74930" y="120650"/>
                  </a:lnTo>
                  <a:lnTo>
                    <a:pt x="76200" y="120650"/>
                  </a:lnTo>
                  <a:lnTo>
                    <a:pt x="86360" y="130810"/>
                  </a:lnTo>
                  <a:lnTo>
                    <a:pt x="90170" y="130810"/>
                  </a:lnTo>
                  <a:lnTo>
                    <a:pt x="90170" y="127000"/>
                  </a:lnTo>
                  <a:lnTo>
                    <a:pt x="90170" y="114300"/>
                  </a:lnTo>
                  <a:close/>
                </a:path>
                <a:path w="90170" h="152400">
                  <a:moveTo>
                    <a:pt x="90170" y="82550"/>
                  </a:moveTo>
                  <a:lnTo>
                    <a:pt x="88900" y="81280"/>
                  </a:lnTo>
                  <a:lnTo>
                    <a:pt x="66040" y="81280"/>
                  </a:lnTo>
                  <a:lnTo>
                    <a:pt x="66040" y="73660"/>
                  </a:lnTo>
                  <a:lnTo>
                    <a:pt x="62230" y="73660"/>
                  </a:lnTo>
                  <a:lnTo>
                    <a:pt x="63500" y="92710"/>
                  </a:lnTo>
                  <a:lnTo>
                    <a:pt x="66040" y="92710"/>
                  </a:lnTo>
                  <a:lnTo>
                    <a:pt x="66040" y="85090"/>
                  </a:lnTo>
                  <a:lnTo>
                    <a:pt x="88900" y="85090"/>
                  </a:lnTo>
                  <a:lnTo>
                    <a:pt x="88900" y="83820"/>
                  </a:lnTo>
                  <a:lnTo>
                    <a:pt x="90170" y="83820"/>
                  </a:lnTo>
                  <a:lnTo>
                    <a:pt x="90170" y="82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71" name="object 2771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0604499" y="6131559"/>
              <a:ext cx="459740" cy="414019"/>
            </a:xfrm>
            <a:prstGeom prst="rect">
              <a:avLst/>
            </a:prstGeom>
          </p:spPr>
        </p:pic>
        <p:pic>
          <p:nvPicPr>
            <p:cNvPr id="2772" name="object 2772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917939" y="6287770"/>
              <a:ext cx="303530" cy="434340"/>
            </a:xfrm>
            <a:prstGeom prst="rect">
              <a:avLst/>
            </a:prstGeom>
          </p:spPr>
        </p:pic>
        <p:pic>
          <p:nvPicPr>
            <p:cNvPr id="2773" name="object 2773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5521959" y="5742939"/>
              <a:ext cx="439420" cy="429260"/>
            </a:xfrm>
            <a:prstGeom prst="rect">
              <a:avLst/>
            </a:prstGeom>
          </p:spPr>
        </p:pic>
        <p:pic>
          <p:nvPicPr>
            <p:cNvPr id="2774" name="object 2774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3144499" y="8950960"/>
              <a:ext cx="474980" cy="21590"/>
            </a:xfrm>
            <a:prstGeom prst="rect">
              <a:avLst/>
            </a:prstGeom>
          </p:spPr>
        </p:pic>
        <p:pic>
          <p:nvPicPr>
            <p:cNvPr id="2775" name="object 2775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13144499" y="8864599"/>
              <a:ext cx="299719" cy="21590"/>
            </a:xfrm>
            <a:prstGeom prst="rect">
              <a:avLst/>
            </a:prstGeom>
          </p:spPr>
        </p:pic>
        <p:sp>
          <p:nvSpPr>
            <p:cNvPr id="2776" name="object 2776"/>
            <p:cNvSpPr/>
            <p:nvPr/>
          </p:nvSpPr>
          <p:spPr>
            <a:xfrm>
              <a:off x="13144500" y="8778239"/>
              <a:ext cx="34290" cy="21590"/>
            </a:xfrm>
            <a:custGeom>
              <a:avLst/>
              <a:gdLst/>
              <a:ahLst/>
              <a:cxnLst/>
              <a:rect l="l" t="t" r="r" b="b"/>
              <a:pathLst>
                <a:path w="34290" h="21590">
                  <a:moveTo>
                    <a:pt x="12700" y="3810"/>
                  </a:moveTo>
                  <a:lnTo>
                    <a:pt x="11430" y="2540"/>
                  </a:lnTo>
                  <a:lnTo>
                    <a:pt x="11430" y="1270"/>
                  </a:lnTo>
                  <a:lnTo>
                    <a:pt x="10160" y="1270"/>
                  </a:lnTo>
                  <a:lnTo>
                    <a:pt x="10160" y="5080"/>
                  </a:lnTo>
                  <a:lnTo>
                    <a:pt x="10160" y="7620"/>
                  </a:lnTo>
                  <a:lnTo>
                    <a:pt x="8890" y="8890"/>
                  </a:lnTo>
                  <a:lnTo>
                    <a:pt x="8890" y="10160"/>
                  </a:lnTo>
                  <a:lnTo>
                    <a:pt x="2540" y="10160"/>
                  </a:lnTo>
                  <a:lnTo>
                    <a:pt x="2540" y="254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10160" y="5080"/>
                  </a:lnTo>
                  <a:lnTo>
                    <a:pt x="10160" y="127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2540" y="20320"/>
                  </a:lnTo>
                  <a:lnTo>
                    <a:pt x="2540" y="12700"/>
                  </a:lnTo>
                  <a:lnTo>
                    <a:pt x="8890" y="12700"/>
                  </a:lnTo>
                  <a:lnTo>
                    <a:pt x="8890" y="11430"/>
                  </a:lnTo>
                  <a:lnTo>
                    <a:pt x="11430" y="11430"/>
                  </a:lnTo>
                  <a:lnTo>
                    <a:pt x="11430" y="10160"/>
                  </a:lnTo>
                  <a:lnTo>
                    <a:pt x="12700" y="8890"/>
                  </a:lnTo>
                  <a:lnTo>
                    <a:pt x="12700" y="3810"/>
                  </a:lnTo>
                  <a:close/>
                </a:path>
                <a:path w="34290" h="21590">
                  <a:moveTo>
                    <a:pt x="34290" y="5080"/>
                  </a:moveTo>
                  <a:lnTo>
                    <a:pt x="31750" y="2540"/>
                  </a:lnTo>
                  <a:lnTo>
                    <a:pt x="31750" y="7620"/>
                  </a:lnTo>
                  <a:lnTo>
                    <a:pt x="31750" y="13970"/>
                  </a:lnTo>
                  <a:lnTo>
                    <a:pt x="30480" y="13970"/>
                  </a:lnTo>
                  <a:lnTo>
                    <a:pt x="30480" y="16510"/>
                  </a:lnTo>
                  <a:lnTo>
                    <a:pt x="29210" y="16510"/>
                  </a:lnTo>
                  <a:lnTo>
                    <a:pt x="29210" y="17780"/>
                  </a:lnTo>
                  <a:lnTo>
                    <a:pt x="27940" y="17780"/>
                  </a:lnTo>
                  <a:lnTo>
                    <a:pt x="27940" y="19050"/>
                  </a:lnTo>
                  <a:lnTo>
                    <a:pt x="22860" y="19050"/>
                  </a:lnTo>
                  <a:lnTo>
                    <a:pt x="19050" y="15240"/>
                  </a:lnTo>
                  <a:lnTo>
                    <a:pt x="19050" y="6350"/>
                  </a:lnTo>
                  <a:lnTo>
                    <a:pt x="20320" y="5080"/>
                  </a:lnTo>
                  <a:lnTo>
                    <a:pt x="20320" y="3810"/>
                  </a:lnTo>
                  <a:lnTo>
                    <a:pt x="21590" y="2540"/>
                  </a:lnTo>
                  <a:lnTo>
                    <a:pt x="29210" y="2540"/>
                  </a:lnTo>
                  <a:lnTo>
                    <a:pt x="29210" y="3810"/>
                  </a:lnTo>
                  <a:lnTo>
                    <a:pt x="30480" y="3810"/>
                  </a:lnTo>
                  <a:lnTo>
                    <a:pt x="30480" y="6350"/>
                  </a:lnTo>
                  <a:lnTo>
                    <a:pt x="31750" y="7620"/>
                  </a:lnTo>
                  <a:lnTo>
                    <a:pt x="31750" y="2540"/>
                  </a:lnTo>
                  <a:lnTo>
                    <a:pt x="31750" y="1270"/>
                  </a:lnTo>
                  <a:lnTo>
                    <a:pt x="30480" y="1270"/>
                  </a:lnTo>
                  <a:lnTo>
                    <a:pt x="29210" y="0"/>
                  </a:lnTo>
                  <a:lnTo>
                    <a:pt x="21590" y="0"/>
                  </a:lnTo>
                  <a:lnTo>
                    <a:pt x="20320" y="1270"/>
                  </a:lnTo>
                  <a:lnTo>
                    <a:pt x="19050" y="1270"/>
                  </a:lnTo>
                  <a:lnTo>
                    <a:pt x="17780" y="2540"/>
                  </a:lnTo>
                  <a:lnTo>
                    <a:pt x="17780" y="3810"/>
                  </a:lnTo>
                  <a:lnTo>
                    <a:pt x="16510" y="5080"/>
                  </a:lnTo>
                  <a:lnTo>
                    <a:pt x="16510" y="16510"/>
                  </a:lnTo>
                  <a:lnTo>
                    <a:pt x="20320" y="20320"/>
                  </a:lnTo>
                  <a:lnTo>
                    <a:pt x="21590" y="20320"/>
                  </a:lnTo>
                  <a:lnTo>
                    <a:pt x="22860" y="21590"/>
                  </a:lnTo>
                  <a:lnTo>
                    <a:pt x="26670" y="21590"/>
                  </a:lnTo>
                  <a:lnTo>
                    <a:pt x="27940" y="20320"/>
                  </a:lnTo>
                  <a:lnTo>
                    <a:pt x="30480" y="20320"/>
                  </a:lnTo>
                  <a:lnTo>
                    <a:pt x="31750" y="19050"/>
                  </a:lnTo>
                  <a:lnTo>
                    <a:pt x="31750" y="17780"/>
                  </a:lnTo>
                  <a:lnTo>
                    <a:pt x="33020" y="17780"/>
                  </a:lnTo>
                  <a:lnTo>
                    <a:pt x="33020" y="16510"/>
                  </a:lnTo>
                  <a:lnTo>
                    <a:pt x="34290" y="15240"/>
                  </a:lnTo>
                  <a:lnTo>
                    <a:pt x="34290" y="50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77" name="object 2777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10699749" y="7459979"/>
              <a:ext cx="369570" cy="274319"/>
            </a:xfrm>
            <a:prstGeom prst="rect">
              <a:avLst/>
            </a:prstGeom>
          </p:spPr>
        </p:pic>
        <p:sp>
          <p:nvSpPr>
            <p:cNvPr id="2778" name="object 2778"/>
            <p:cNvSpPr/>
            <p:nvPr/>
          </p:nvSpPr>
          <p:spPr>
            <a:xfrm>
              <a:off x="13183870" y="8778239"/>
              <a:ext cx="36830" cy="20320"/>
            </a:xfrm>
            <a:custGeom>
              <a:avLst/>
              <a:gdLst/>
              <a:ahLst/>
              <a:cxnLst/>
              <a:rect l="l" t="t" r="r" b="b"/>
              <a:pathLst>
                <a:path w="36830" h="20320">
                  <a:moveTo>
                    <a:pt x="15240" y="0"/>
                  </a:moveTo>
                  <a:lnTo>
                    <a:pt x="12700" y="0"/>
                  </a:lnTo>
                  <a:lnTo>
                    <a:pt x="12700" y="16510"/>
                  </a:lnTo>
                  <a:lnTo>
                    <a:pt x="11430" y="16510"/>
                  </a:lnTo>
                  <a:lnTo>
                    <a:pt x="11430" y="13970"/>
                  </a:lnTo>
                  <a:lnTo>
                    <a:pt x="10160" y="13970"/>
                  </a:lnTo>
                  <a:lnTo>
                    <a:pt x="10160" y="11430"/>
                  </a:lnTo>
                  <a:lnTo>
                    <a:pt x="8890" y="10160"/>
                  </a:lnTo>
                  <a:lnTo>
                    <a:pt x="5613" y="2540"/>
                  </a:lnTo>
                  <a:lnTo>
                    <a:pt x="5080" y="1270"/>
                  </a:lnTo>
                  <a:lnTo>
                    <a:pt x="3810" y="1270"/>
                  </a:lnTo>
                  <a:lnTo>
                    <a:pt x="3810" y="0"/>
                  </a:lnTo>
                  <a:lnTo>
                    <a:pt x="0" y="0"/>
                  </a:lnTo>
                  <a:lnTo>
                    <a:pt x="0" y="20320"/>
                  </a:lnTo>
                  <a:lnTo>
                    <a:pt x="2540" y="20320"/>
                  </a:lnTo>
                  <a:lnTo>
                    <a:pt x="2540" y="3810"/>
                  </a:lnTo>
                  <a:lnTo>
                    <a:pt x="3810" y="5080"/>
                  </a:lnTo>
                  <a:lnTo>
                    <a:pt x="3810" y="6350"/>
                  </a:lnTo>
                  <a:lnTo>
                    <a:pt x="10160" y="19050"/>
                  </a:lnTo>
                  <a:lnTo>
                    <a:pt x="11430" y="19050"/>
                  </a:lnTo>
                  <a:lnTo>
                    <a:pt x="11430" y="20320"/>
                  </a:lnTo>
                  <a:lnTo>
                    <a:pt x="15240" y="20320"/>
                  </a:lnTo>
                  <a:lnTo>
                    <a:pt x="15240" y="16510"/>
                  </a:lnTo>
                  <a:lnTo>
                    <a:pt x="15240" y="0"/>
                  </a:lnTo>
                  <a:close/>
                </a:path>
                <a:path w="36830" h="20320">
                  <a:moveTo>
                    <a:pt x="36830" y="6350"/>
                  </a:moveTo>
                  <a:lnTo>
                    <a:pt x="35560" y="5080"/>
                  </a:lnTo>
                  <a:lnTo>
                    <a:pt x="35560" y="3810"/>
                  </a:lnTo>
                  <a:lnTo>
                    <a:pt x="34290" y="2540"/>
                  </a:lnTo>
                  <a:lnTo>
                    <a:pt x="34290" y="7620"/>
                  </a:lnTo>
                  <a:lnTo>
                    <a:pt x="34290" y="12700"/>
                  </a:lnTo>
                  <a:lnTo>
                    <a:pt x="33020" y="13970"/>
                  </a:lnTo>
                  <a:lnTo>
                    <a:pt x="33020" y="15240"/>
                  </a:lnTo>
                  <a:lnTo>
                    <a:pt x="30480" y="17780"/>
                  </a:lnTo>
                  <a:lnTo>
                    <a:pt x="29210" y="17780"/>
                  </a:lnTo>
                  <a:lnTo>
                    <a:pt x="27940" y="19050"/>
                  </a:lnTo>
                  <a:lnTo>
                    <a:pt x="24130" y="19050"/>
                  </a:lnTo>
                  <a:lnTo>
                    <a:pt x="24130" y="2540"/>
                  </a:lnTo>
                  <a:lnTo>
                    <a:pt x="30480" y="2540"/>
                  </a:lnTo>
                  <a:lnTo>
                    <a:pt x="30480" y="3810"/>
                  </a:lnTo>
                  <a:lnTo>
                    <a:pt x="31750" y="3810"/>
                  </a:lnTo>
                  <a:lnTo>
                    <a:pt x="31750" y="5080"/>
                  </a:lnTo>
                  <a:lnTo>
                    <a:pt x="33020" y="5080"/>
                  </a:lnTo>
                  <a:lnTo>
                    <a:pt x="33020" y="7620"/>
                  </a:lnTo>
                  <a:lnTo>
                    <a:pt x="34290" y="7620"/>
                  </a:lnTo>
                  <a:lnTo>
                    <a:pt x="34290" y="2540"/>
                  </a:lnTo>
                  <a:lnTo>
                    <a:pt x="31750" y="0"/>
                  </a:lnTo>
                  <a:lnTo>
                    <a:pt x="20320" y="0"/>
                  </a:lnTo>
                  <a:lnTo>
                    <a:pt x="20320" y="20320"/>
                  </a:lnTo>
                  <a:lnTo>
                    <a:pt x="30480" y="20320"/>
                  </a:lnTo>
                  <a:lnTo>
                    <a:pt x="31750" y="19050"/>
                  </a:lnTo>
                  <a:lnTo>
                    <a:pt x="33020" y="19050"/>
                  </a:lnTo>
                  <a:lnTo>
                    <a:pt x="34290" y="17780"/>
                  </a:lnTo>
                  <a:lnTo>
                    <a:pt x="35560" y="17780"/>
                  </a:lnTo>
                  <a:lnTo>
                    <a:pt x="35560" y="15240"/>
                  </a:lnTo>
                  <a:lnTo>
                    <a:pt x="36830" y="13970"/>
                  </a:lnTo>
                  <a:lnTo>
                    <a:pt x="36830" y="63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79" name="object 2779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13144499" y="8690610"/>
              <a:ext cx="306069" cy="21590"/>
            </a:xfrm>
            <a:prstGeom prst="rect">
              <a:avLst/>
            </a:prstGeom>
          </p:spPr>
        </p:pic>
        <p:pic>
          <p:nvPicPr>
            <p:cNvPr id="2780" name="object 2780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13144499" y="8604249"/>
              <a:ext cx="259080" cy="21590"/>
            </a:xfrm>
            <a:prstGeom prst="rect">
              <a:avLst/>
            </a:prstGeom>
          </p:spPr>
        </p:pic>
        <p:pic>
          <p:nvPicPr>
            <p:cNvPr id="2781" name="object 2781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13143229" y="8517889"/>
              <a:ext cx="287020" cy="21590"/>
            </a:xfrm>
            <a:prstGeom prst="rect">
              <a:avLst/>
            </a:prstGeom>
          </p:spPr>
        </p:pic>
        <p:pic>
          <p:nvPicPr>
            <p:cNvPr id="2782" name="object 2782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4077969" y="7188199"/>
              <a:ext cx="257810" cy="496569"/>
            </a:xfrm>
            <a:prstGeom prst="rect">
              <a:avLst/>
            </a:prstGeom>
          </p:spPr>
        </p:pic>
        <p:pic>
          <p:nvPicPr>
            <p:cNvPr id="2783" name="object 2783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13141960" y="8171179"/>
              <a:ext cx="581659" cy="285750"/>
            </a:xfrm>
            <a:prstGeom prst="rect">
              <a:avLst/>
            </a:prstGeom>
          </p:spPr>
        </p:pic>
        <p:pic>
          <p:nvPicPr>
            <p:cNvPr id="2784" name="object 2784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3144499" y="7664449"/>
              <a:ext cx="313690" cy="93980"/>
            </a:xfrm>
            <a:prstGeom prst="rect">
              <a:avLst/>
            </a:prstGeom>
          </p:spPr>
        </p:pic>
        <p:pic>
          <p:nvPicPr>
            <p:cNvPr id="2785" name="object 278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3144499" y="8084820"/>
              <a:ext cx="289560" cy="20320"/>
            </a:xfrm>
            <a:prstGeom prst="rect">
              <a:avLst/>
            </a:prstGeom>
          </p:spPr>
        </p:pic>
        <p:sp>
          <p:nvSpPr>
            <p:cNvPr id="2786" name="object 2786"/>
            <p:cNvSpPr/>
            <p:nvPr/>
          </p:nvSpPr>
          <p:spPr>
            <a:xfrm>
              <a:off x="13144500" y="7997189"/>
              <a:ext cx="128270" cy="21590"/>
            </a:xfrm>
            <a:custGeom>
              <a:avLst/>
              <a:gdLst/>
              <a:ahLst/>
              <a:cxnLst/>
              <a:rect l="l" t="t" r="r" b="b"/>
              <a:pathLst>
                <a:path w="128269" h="21590">
                  <a:moveTo>
                    <a:pt x="11430" y="20320"/>
                  </a:moveTo>
                  <a:lnTo>
                    <a:pt x="10160" y="19050"/>
                  </a:lnTo>
                  <a:lnTo>
                    <a:pt x="2540" y="19050"/>
                  </a:lnTo>
                  <a:lnTo>
                    <a:pt x="254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10160" y="21590"/>
                  </a:lnTo>
                  <a:lnTo>
                    <a:pt x="11430" y="20320"/>
                  </a:lnTo>
                  <a:close/>
                </a:path>
                <a:path w="128269" h="21590">
                  <a:moveTo>
                    <a:pt x="30480" y="6350"/>
                  </a:moveTo>
                  <a:lnTo>
                    <a:pt x="29210" y="5080"/>
                  </a:lnTo>
                  <a:lnTo>
                    <a:pt x="29210" y="3810"/>
                  </a:lnTo>
                  <a:lnTo>
                    <a:pt x="27940" y="2540"/>
                  </a:lnTo>
                  <a:lnTo>
                    <a:pt x="27940" y="7620"/>
                  </a:lnTo>
                  <a:lnTo>
                    <a:pt x="27940" y="13970"/>
                  </a:lnTo>
                  <a:lnTo>
                    <a:pt x="26670" y="15240"/>
                  </a:lnTo>
                  <a:lnTo>
                    <a:pt x="26670" y="16510"/>
                  </a:lnTo>
                  <a:lnTo>
                    <a:pt x="24130" y="19050"/>
                  </a:lnTo>
                  <a:lnTo>
                    <a:pt x="17780" y="19050"/>
                  </a:lnTo>
                  <a:lnTo>
                    <a:pt x="17780" y="17780"/>
                  </a:lnTo>
                  <a:lnTo>
                    <a:pt x="16510" y="17780"/>
                  </a:lnTo>
                  <a:lnTo>
                    <a:pt x="16510" y="16510"/>
                  </a:lnTo>
                  <a:lnTo>
                    <a:pt x="15240" y="16510"/>
                  </a:lnTo>
                  <a:lnTo>
                    <a:pt x="15240" y="6350"/>
                  </a:lnTo>
                  <a:lnTo>
                    <a:pt x="16510" y="5080"/>
                  </a:lnTo>
                  <a:lnTo>
                    <a:pt x="16510" y="3810"/>
                  </a:lnTo>
                  <a:lnTo>
                    <a:pt x="17780" y="3810"/>
                  </a:lnTo>
                  <a:lnTo>
                    <a:pt x="19050" y="2540"/>
                  </a:lnTo>
                  <a:lnTo>
                    <a:pt x="24130" y="2540"/>
                  </a:lnTo>
                  <a:lnTo>
                    <a:pt x="24130" y="3810"/>
                  </a:lnTo>
                  <a:lnTo>
                    <a:pt x="25400" y="3810"/>
                  </a:lnTo>
                  <a:lnTo>
                    <a:pt x="26670" y="5080"/>
                  </a:lnTo>
                  <a:lnTo>
                    <a:pt x="26670" y="6350"/>
                  </a:lnTo>
                  <a:lnTo>
                    <a:pt x="27940" y="7620"/>
                  </a:lnTo>
                  <a:lnTo>
                    <a:pt x="27940" y="2540"/>
                  </a:lnTo>
                  <a:lnTo>
                    <a:pt x="26670" y="1270"/>
                  </a:lnTo>
                  <a:lnTo>
                    <a:pt x="25400" y="1270"/>
                  </a:lnTo>
                  <a:lnTo>
                    <a:pt x="24130" y="0"/>
                  </a:lnTo>
                  <a:lnTo>
                    <a:pt x="19050" y="0"/>
                  </a:lnTo>
                  <a:lnTo>
                    <a:pt x="17780" y="1270"/>
                  </a:lnTo>
                  <a:lnTo>
                    <a:pt x="16510" y="127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1430" y="10160"/>
                  </a:lnTo>
                  <a:lnTo>
                    <a:pt x="11430" y="12700"/>
                  </a:lnTo>
                  <a:lnTo>
                    <a:pt x="12700" y="13970"/>
                  </a:lnTo>
                  <a:lnTo>
                    <a:pt x="12700" y="16510"/>
                  </a:lnTo>
                  <a:lnTo>
                    <a:pt x="13970" y="17780"/>
                  </a:lnTo>
                  <a:lnTo>
                    <a:pt x="13970" y="19050"/>
                  </a:lnTo>
                  <a:lnTo>
                    <a:pt x="15240" y="20320"/>
                  </a:lnTo>
                  <a:lnTo>
                    <a:pt x="16510" y="20320"/>
                  </a:lnTo>
                  <a:lnTo>
                    <a:pt x="16510" y="21590"/>
                  </a:lnTo>
                  <a:lnTo>
                    <a:pt x="25400" y="21590"/>
                  </a:lnTo>
                  <a:lnTo>
                    <a:pt x="26670" y="20320"/>
                  </a:lnTo>
                  <a:lnTo>
                    <a:pt x="27940" y="20320"/>
                  </a:lnTo>
                  <a:lnTo>
                    <a:pt x="27940" y="19050"/>
                  </a:lnTo>
                  <a:lnTo>
                    <a:pt x="29210" y="17780"/>
                  </a:lnTo>
                  <a:lnTo>
                    <a:pt x="29210" y="16510"/>
                  </a:lnTo>
                  <a:lnTo>
                    <a:pt x="30480" y="15240"/>
                  </a:lnTo>
                  <a:lnTo>
                    <a:pt x="30480" y="6350"/>
                  </a:lnTo>
                  <a:close/>
                </a:path>
                <a:path w="128269" h="21590">
                  <a:moveTo>
                    <a:pt x="46990" y="1270"/>
                  </a:moveTo>
                  <a:lnTo>
                    <a:pt x="31750" y="1270"/>
                  </a:lnTo>
                  <a:lnTo>
                    <a:pt x="31750" y="2540"/>
                  </a:lnTo>
                  <a:lnTo>
                    <a:pt x="38100" y="2540"/>
                  </a:lnTo>
                  <a:lnTo>
                    <a:pt x="38100" y="21590"/>
                  </a:lnTo>
                  <a:lnTo>
                    <a:pt x="40640" y="21590"/>
                  </a:lnTo>
                  <a:lnTo>
                    <a:pt x="40640" y="2540"/>
                  </a:lnTo>
                  <a:lnTo>
                    <a:pt x="46990" y="2540"/>
                  </a:lnTo>
                  <a:lnTo>
                    <a:pt x="46990" y="1270"/>
                  </a:lnTo>
                  <a:close/>
                </a:path>
                <a:path w="128269" h="21590">
                  <a:moveTo>
                    <a:pt x="68580" y="19050"/>
                  </a:moveTo>
                  <a:lnTo>
                    <a:pt x="60960" y="19050"/>
                  </a:lnTo>
                  <a:lnTo>
                    <a:pt x="60960" y="1270"/>
                  </a:lnTo>
                  <a:lnTo>
                    <a:pt x="59690" y="1270"/>
                  </a:lnTo>
                  <a:lnTo>
                    <a:pt x="59690" y="0"/>
                  </a:lnTo>
                  <a:lnTo>
                    <a:pt x="58420" y="0"/>
                  </a:lnTo>
                  <a:lnTo>
                    <a:pt x="58420" y="1270"/>
                  </a:lnTo>
                  <a:lnTo>
                    <a:pt x="57150" y="1270"/>
                  </a:lnTo>
                  <a:lnTo>
                    <a:pt x="57150" y="21590"/>
                  </a:lnTo>
                  <a:lnTo>
                    <a:pt x="68580" y="21590"/>
                  </a:lnTo>
                  <a:lnTo>
                    <a:pt x="68580" y="19050"/>
                  </a:lnTo>
                  <a:close/>
                </a:path>
                <a:path w="128269" h="21590">
                  <a:moveTo>
                    <a:pt x="74930" y="1270"/>
                  </a:moveTo>
                  <a:lnTo>
                    <a:pt x="73660" y="1270"/>
                  </a:lnTo>
                  <a:lnTo>
                    <a:pt x="73660" y="0"/>
                  </a:lnTo>
                  <a:lnTo>
                    <a:pt x="72390" y="0"/>
                  </a:lnTo>
                  <a:lnTo>
                    <a:pt x="72390" y="1270"/>
                  </a:lnTo>
                  <a:lnTo>
                    <a:pt x="71120" y="1270"/>
                  </a:lnTo>
                  <a:lnTo>
                    <a:pt x="71120" y="21590"/>
                  </a:lnTo>
                  <a:lnTo>
                    <a:pt x="74930" y="21590"/>
                  </a:lnTo>
                  <a:lnTo>
                    <a:pt x="74930" y="1270"/>
                  </a:lnTo>
                  <a:close/>
                </a:path>
                <a:path w="128269" h="21590">
                  <a:moveTo>
                    <a:pt x="95250" y="0"/>
                  </a:moveTo>
                  <a:lnTo>
                    <a:pt x="93980" y="0"/>
                  </a:lnTo>
                  <a:lnTo>
                    <a:pt x="93980" y="1270"/>
                  </a:lnTo>
                  <a:lnTo>
                    <a:pt x="92710" y="1270"/>
                  </a:lnTo>
                  <a:lnTo>
                    <a:pt x="92710" y="16510"/>
                  </a:lnTo>
                  <a:lnTo>
                    <a:pt x="91440" y="15240"/>
                  </a:lnTo>
                  <a:lnTo>
                    <a:pt x="91440" y="13970"/>
                  </a:lnTo>
                  <a:lnTo>
                    <a:pt x="90170" y="13970"/>
                  </a:lnTo>
                  <a:lnTo>
                    <a:pt x="90170" y="11430"/>
                  </a:lnTo>
                  <a:lnTo>
                    <a:pt x="85813" y="3810"/>
                  </a:lnTo>
                  <a:lnTo>
                    <a:pt x="85090" y="2540"/>
                  </a:lnTo>
                  <a:lnTo>
                    <a:pt x="83820" y="1270"/>
                  </a:lnTo>
                  <a:lnTo>
                    <a:pt x="80010" y="1270"/>
                  </a:lnTo>
                  <a:lnTo>
                    <a:pt x="80010" y="21590"/>
                  </a:lnTo>
                  <a:lnTo>
                    <a:pt x="82550" y="21590"/>
                  </a:lnTo>
                  <a:lnTo>
                    <a:pt x="82550" y="5080"/>
                  </a:lnTo>
                  <a:lnTo>
                    <a:pt x="83820" y="5080"/>
                  </a:lnTo>
                  <a:lnTo>
                    <a:pt x="83820" y="7620"/>
                  </a:lnTo>
                  <a:lnTo>
                    <a:pt x="85090" y="7620"/>
                  </a:lnTo>
                  <a:lnTo>
                    <a:pt x="91440" y="19050"/>
                  </a:lnTo>
                  <a:lnTo>
                    <a:pt x="91440" y="21590"/>
                  </a:lnTo>
                  <a:lnTo>
                    <a:pt x="95250" y="21590"/>
                  </a:lnTo>
                  <a:lnTo>
                    <a:pt x="95250" y="17780"/>
                  </a:lnTo>
                  <a:lnTo>
                    <a:pt x="95250" y="0"/>
                  </a:lnTo>
                  <a:close/>
                </a:path>
                <a:path w="128269" h="21590">
                  <a:moveTo>
                    <a:pt x="113030" y="1270"/>
                  </a:moveTo>
                  <a:lnTo>
                    <a:pt x="101600" y="1270"/>
                  </a:lnTo>
                  <a:lnTo>
                    <a:pt x="101600" y="21590"/>
                  </a:lnTo>
                  <a:lnTo>
                    <a:pt x="113030" y="21590"/>
                  </a:lnTo>
                  <a:lnTo>
                    <a:pt x="113030" y="19050"/>
                  </a:lnTo>
                  <a:lnTo>
                    <a:pt x="104140" y="19050"/>
                  </a:lnTo>
                  <a:lnTo>
                    <a:pt x="104140" y="11430"/>
                  </a:lnTo>
                  <a:lnTo>
                    <a:pt x="111760" y="11430"/>
                  </a:lnTo>
                  <a:lnTo>
                    <a:pt x="111760" y="10160"/>
                  </a:lnTo>
                  <a:lnTo>
                    <a:pt x="110490" y="10160"/>
                  </a:lnTo>
                  <a:lnTo>
                    <a:pt x="110490" y="8890"/>
                  </a:lnTo>
                  <a:lnTo>
                    <a:pt x="104140" y="8890"/>
                  </a:lnTo>
                  <a:lnTo>
                    <a:pt x="104140" y="2540"/>
                  </a:lnTo>
                  <a:lnTo>
                    <a:pt x="113030" y="2540"/>
                  </a:lnTo>
                  <a:lnTo>
                    <a:pt x="113030" y="1270"/>
                  </a:lnTo>
                  <a:close/>
                </a:path>
                <a:path w="128269" h="21590">
                  <a:moveTo>
                    <a:pt x="128257" y="13970"/>
                  </a:moveTo>
                  <a:lnTo>
                    <a:pt x="126987" y="12700"/>
                  </a:lnTo>
                  <a:lnTo>
                    <a:pt x="126987" y="11430"/>
                  </a:lnTo>
                  <a:lnTo>
                    <a:pt x="125717" y="11430"/>
                  </a:lnTo>
                  <a:lnTo>
                    <a:pt x="125717" y="10160"/>
                  </a:lnTo>
                  <a:lnTo>
                    <a:pt x="123177" y="10160"/>
                  </a:lnTo>
                  <a:lnTo>
                    <a:pt x="121907" y="8890"/>
                  </a:lnTo>
                  <a:lnTo>
                    <a:pt x="120637" y="8890"/>
                  </a:lnTo>
                  <a:lnTo>
                    <a:pt x="120637" y="7620"/>
                  </a:lnTo>
                  <a:lnTo>
                    <a:pt x="119367" y="7620"/>
                  </a:lnTo>
                  <a:lnTo>
                    <a:pt x="119367" y="6350"/>
                  </a:lnTo>
                  <a:lnTo>
                    <a:pt x="118097" y="6350"/>
                  </a:lnTo>
                  <a:lnTo>
                    <a:pt x="118097" y="5080"/>
                  </a:lnTo>
                  <a:lnTo>
                    <a:pt x="120637" y="2540"/>
                  </a:lnTo>
                  <a:lnTo>
                    <a:pt x="124447" y="2540"/>
                  </a:lnTo>
                  <a:lnTo>
                    <a:pt x="124447" y="3810"/>
                  </a:lnTo>
                  <a:lnTo>
                    <a:pt x="126987" y="3810"/>
                  </a:lnTo>
                  <a:lnTo>
                    <a:pt x="126987" y="2540"/>
                  </a:lnTo>
                  <a:lnTo>
                    <a:pt x="126987" y="1270"/>
                  </a:lnTo>
                  <a:lnTo>
                    <a:pt x="124447" y="1270"/>
                  </a:lnTo>
                  <a:lnTo>
                    <a:pt x="124447" y="0"/>
                  </a:lnTo>
                  <a:lnTo>
                    <a:pt x="120637" y="0"/>
                  </a:lnTo>
                  <a:lnTo>
                    <a:pt x="119367" y="1270"/>
                  </a:lnTo>
                  <a:lnTo>
                    <a:pt x="118097" y="1270"/>
                  </a:lnTo>
                  <a:lnTo>
                    <a:pt x="116827" y="2540"/>
                  </a:lnTo>
                  <a:lnTo>
                    <a:pt x="116827" y="3810"/>
                  </a:lnTo>
                  <a:lnTo>
                    <a:pt x="115557" y="3810"/>
                  </a:lnTo>
                  <a:lnTo>
                    <a:pt x="115557" y="7620"/>
                  </a:lnTo>
                  <a:lnTo>
                    <a:pt x="116827" y="7620"/>
                  </a:lnTo>
                  <a:lnTo>
                    <a:pt x="116827" y="10160"/>
                  </a:lnTo>
                  <a:lnTo>
                    <a:pt x="119367" y="10160"/>
                  </a:lnTo>
                  <a:lnTo>
                    <a:pt x="119367" y="11430"/>
                  </a:lnTo>
                  <a:lnTo>
                    <a:pt x="120637" y="11430"/>
                  </a:lnTo>
                  <a:lnTo>
                    <a:pt x="121907" y="12700"/>
                  </a:lnTo>
                  <a:lnTo>
                    <a:pt x="123177" y="12700"/>
                  </a:lnTo>
                  <a:lnTo>
                    <a:pt x="123177" y="13970"/>
                  </a:lnTo>
                  <a:lnTo>
                    <a:pt x="124447" y="13970"/>
                  </a:lnTo>
                  <a:lnTo>
                    <a:pt x="124447" y="15240"/>
                  </a:lnTo>
                  <a:lnTo>
                    <a:pt x="125717" y="15240"/>
                  </a:lnTo>
                  <a:lnTo>
                    <a:pt x="125717" y="16510"/>
                  </a:lnTo>
                  <a:lnTo>
                    <a:pt x="124447" y="17780"/>
                  </a:lnTo>
                  <a:lnTo>
                    <a:pt x="124447" y="19050"/>
                  </a:lnTo>
                  <a:lnTo>
                    <a:pt x="118097" y="19050"/>
                  </a:lnTo>
                  <a:lnTo>
                    <a:pt x="116827" y="17780"/>
                  </a:lnTo>
                  <a:lnTo>
                    <a:pt x="115557" y="17780"/>
                  </a:lnTo>
                  <a:lnTo>
                    <a:pt x="115557" y="20320"/>
                  </a:lnTo>
                  <a:lnTo>
                    <a:pt x="116827" y="20320"/>
                  </a:lnTo>
                  <a:lnTo>
                    <a:pt x="116827" y="21590"/>
                  </a:lnTo>
                  <a:lnTo>
                    <a:pt x="124447" y="21590"/>
                  </a:lnTo>
                  <a:lnTo>
                    <a:pt x="126987" y="19050"/>
                  </a:lnTo>
                  <a:lnTo>
                    <a:pt x="126987" y="17780"/>
                  </a:lnTo>
                  <a:lnTo>
                    <a:pt x="128257" y="17780"/>
                  </a:lnTo>
                  <a:lnTo>
                    <a:pt x="128257" y="1397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87" name="object 2787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3144499" y="7910829"/>
              <a:ext cx="304800" cy="21590"/>
            </a:xfrm>
            <a:prstGeom prst="rect">
              <a:avLst/>
            </a:prstGeom>
          </p:spPr>
        </p:pic>
        <p:pic>
          <p:nvPicPr>
            <p:cNvPr id="2788" name="object 2788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4118101" y="4231132"/>
              <a:ext cx="465328" cy="495808"/>
            </a:xfrm>
            <a:prstGeom prst="rect">
              <a:avLst/>
            </a:prstGeom>
          </p:spPr>
        </p:pic>
        <p:pic>
          <p:nvPicPr>
            <p:cNvPr id="2789" name="object 2789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3143229" y="7824470"/>
              <a:ext cx="309880" cy="21590"/>
            </a:xfrm>
            <a:prstGeom prst="rect">
              <a:avLst/>
            </a:prstGeom>
          </p:spPr>
        </p:pic>
        <p:pic>
          <p:nvPicPr>
            <p:cNvPr id="2790" name="object 2790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7801609" y="212090"/>
              <a:ext cx="2099310" cy="285750"/>
            </a:xfrm>
            <a:prstGeom prst="rect">
              <a:avLst/>
            </a:prstGeom>
          </p:spPr>
        </p:pic>
        <p:sp>
          <p:nvSpPr>
            <p:cNvPr id="2791" name="object 2791"/>
            <p:cNvSpPr/>
            <p:nvPr/>
          </p:nvSpPr>
          <p:spPr>
            <a:xfrm>
              <a:off x="12985750" y="8955785"/>
              <a:ext cx="39370" cy="18415"/>
            </a:xfrm>
            <a:custGeom>
              <a:avLst/>
              <a:gdLst/>
              <a:ahLst/>
              <a:cxnLst/>
              <a:rect l="l" t="t" r="r" b="b"/>
              <a:pathLst>
                <a:path w="39369" h="18415">
                  <a:moveTo>
                    <a:pt x="127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270" y="18288"/>
                  </a:lnTo>
                  <a:lnTo>
                    <a:pt x="1270" y="0"/>
                  </a:lnTo>
                  <a:close/>
                </a:path>
                <a:path w="39369" h="18415">
                  <a:moveTo>
                    <a:pt x="24130" y="0"/>
                  </a:moveTo>
                  <a:lnTo>
                    <a:pt x="22860" y="0"/>
                  </a:lnTo>
                  <a:lnTo>
                    <a:pt x="5080" y="0"/>
                  </a:lnTo>
                  <a:lnTo>
                    <a:pt x="5080" y="18288"/>
                  </a:lnTo>
                  <a:lnTo>
                    <a:pt x="22860" y="18288"/>
                  </a:lnTo>
                  <a:lnTo>
                    <a:pt x="24130" y="18288"/>
                  </a:lnTo>
                  <a:lnTo>
                    <a:pt x="24130" y="0"/>
                  </a:lnTo>
                  <a:close/>
                </a:path>
                <a:path w="39369" h="18415">
                  <a:moveTo>
                    <a:pt x="39357" y="0"/>
                  </a:moveTo>
                  <a:lnTo>
                    <a:pt x="26657" y="0"/>
                  </a:lnTo>
                  <a:lnTo>
                    <a:pt x="26657" y="18288"/>
                  </a:lnTo>
                  <a:lnTo>
                    <a:pt x="39357" y="18288"/>
                  </a:lnTo>
                  <a:lnTo>
                    <a:pt x="3935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2" name="object 2792"/>
            <p:cNvSpPr/>
            <p:nvPr/>
          </p:nvSpPr>
          <p:spPr>
            <a:xfrm>
              <a:off x="12969239" y="896492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09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3" name="object 2793"/>
            <p:cNvSpPr/>
            <p:nvPr/>
          </p:nvSpPr>
          <p:spPr>
            <a:xfrm>
              <a:off x="12919710" y="8955785"/>
              <a:ext cx="45720" cy="18415"/>
            </a:xfrm>
            <a:custGeom>
              <a:avLst/>
              <a:gdLst/>
              <a:ahLst/>
              <a:cxnLst/>
              <a:rect l="l" t="t" r="r" b="b"/>
              <a:pathLst>
                <a:path w="45720" h="18415">
                  <a:moveTo>
                    <a:pt x="1270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1270" y="18288"/>
                  </a:lnTo>
                  <a:lnTo>
                    <a:pt x="1270" y="0"/>
                  </a:lnTo>
                  <a:close/>
                </a:path>
                <a:path w="45720" h="18415">
                  <a:moveTo>
                    <a:pt x="24130" y="0"/>
                  </a:moveTo>
                  <a:lnTo>
                    <a:pt x="22860" y="0"/>
                  </a:lnTo>
                  <a:lnTo>
                    <a:pt x="5080" y="0"/>
                  </a:lnTo>
                  <a:lnTo>
                    <a:pt x="5080" y="18288"/>
                  </a:lnTo>
                  <a:lnTo>
                    <a:pt x="22860" y="18288"/>
                  </a:lnTo>
                  <a:lnTo>
                    <a:pt x="24130" y="18288"/>
                  </a:lnTo>
                  <a:lnTo>
                    <a:pt x="24130" y="0"/>
                  </a:lnTo>
                  <a:close/>
                </a:path>
                <a:path w="45720" h="18415">
                  <a:moveTo>
                    <a:pt x="45720" y="0"/>
                  </a:moveTo>
                  <a:lnTo>
                    <a:pt x="44450" y="0"/>
                  </a:lnTo>
                  <a:lnTo>
                    <a:pt x="26670" y="0"/>
                  </a:lnTo>
                  <a:lnTo>
                    <a:pt x="26670" y="18288"/>
                  </a:lnTo>
                  <a:lnTo>
                    <a:pt x="44450" y="18288"/>
                  </a:lnTo>
                  <a:lnTo>
                    <a:pt x="45720" y="18288"/>
                  </a:lnTo>
                  <a:lnTo>
                    <a:pt x="4572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4" name="object 2794"/>
            <p:cNvSpPr/>
            <p:nvPr/>
          </p:nvSpPr>
          <p:spPr>
            <a:xfrm>
              <a:off x="12914629" y="8964929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5080" y="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5" name="object 2795"/>
            <p:cNvSpPr/>
            <p:nvPr/>
          </p:nvSpPr>
          <p:spPr>
            <a:xfrm>
              <a:off x="12913360" y="8956039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3969" y="0"/>
                  </a:moveTo>
                  <a:lnTo>
                    <a:pt x="3809" y="0"/>
                  </a:lnTo>
                  <a:lnTo>
                    <a:pt x="0" y="3809"/>
                  </a:lnTo>
                  <a:lnTo>
                    <a:pt x="0" y="13969"/>
                  </a:lnTo>
                  <a:lnTo>
                    <a:pt x="3809" y="19049"/>
                  </a:lnTo>
                  <a:lnTo>
                    <a:pt x="13969" y="19049"/>
                  </a:lnTo>
                  <a:lnTo>
                    <a:pt x="17779" y="13969"/>
                  </a:lnTo>
                  <a:lnTo>
                    <a:pt x="17779" y="8889"/>
                  </a:lnTo>
                  <a:lnTo>
                    <a:pt x="17779" y="3809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6" name="object 2796"/>
            <p:cNvSpPr/>
            <p:nvPr/>
          </p:nvSpPr>
          <p:spPr>
            <a:xfrm>
              <a:off x="12922249" y="89649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7" name="object 2797"/>
            <p:cNvSpPr/>
            <p:nvPr/>
          </p:nvSpPr>
          <p:spPr>
            <a:xfrm>
              <a:off x="12922249" y="8955786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70" h="18415">
                  <a:moveTo>
                    <a:pt x="0" y="18287"/>
                  </a:moveTo>
                  <a:lnTo>
                    <a:pt x="1270" y="1828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8" name="object 2798"/>
            <p:cNvSpPr/>
            <p:nvPr/>
          </p:nvSpPr>
          <p:spPr>
            <a:xfrm>
              <a:off x="12922249" y="89649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9" name="object 2799"/>
            <p:cNvSpPr/>
            <p:nvPr/>
          </p:nvSpPr>
          <p:spPr>
            <a:xfrm>
              <a:off x="12934949" y="8956039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3969" y="0"/>
                  </a:moveTo>
                  <a:lnTo>
                    <a:pt x="3809" y="0"/>
                  </a:lnTo>
                  <a:lnTo>
                    <a:pt x="0" y="3809"/>
                  </a:lnTo>
                  <a:lnTo>
                    <a:pt x="0" y="13969"/>
                  </a:lnTo>
                  <a:lnTo>
                    <a:pt x="3809" y="19049"/>
                  </a:lnTo>
                  <a:lnTo>
                    <a:pt x="13969" y="19049"/>
                  </a:lnTo>
                  <a:lnTo>
                    <a:pt x="17779" y="13969"/>
                  </a:lnTo>
                  <a:lnTo>
                    <a:pt x="17779" y="8889"/>
                  </a:lnTo>
                  <a:lnTo>
                    <a:pt x="17779" y="3809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0" name="object 2800"/>
            <p:cNvSpPr/>
            <p:nvPr/>
          </p:nvSpPr>
          <p:spPr>
            <a:xfrm>
              <a:off x="12943839" y="89649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70"/>
                  </a:lnTo>
                </a:path>
                <a:path w="2540" h="1270">
                  <a:moveTo>
                    <a:pt x="2540" y="0"/>
                  </a:moveTo>
                  <a:lnTo>
                    <a:pt x="0" y="0"/>
                  </a:lnTo>
                </a:path>
                <a:path w="2540" h="1270">
                  <a:moveTo>
                    <a:pt x="2540" y="0"/>
                  </a:moveTo>
                  <a:lnTo>
                    <a:pt x="0" y="127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1" name="object 2801"/>
            <p:cNvSpPr/>
            <p:nvPr/>
          </p:nvSpPr>
          <p:spPr>
            <a:xfrm>
              <a:off x="12956539" y="895603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5240" y="0"/>
                  </a:moveTo>
                  <a:lnTo>
                    <a:pt x="5079" y="0"/>
                  </a:lnTo>
                  <a:lnTo>
                    <a:pt x="0" y="3809"/>
                  </a:lnTo>
                  <a:lnTo>
                    <a:pt x="0" y="13969"/>
                  </a:lnTo>
                  <a:lnTo>
                    <a:pt x="5079" y="19049"/>
                  </a:lnTo>
                  <a:lnTo>
                    <a:pt x="15240" y="19049"/>
                  </a:lnTo>
                  <a:lnTo>
                    <a:pt x="19050" y="13969"/>
                  </a:lnTo>
                  <a:lnTo>
                    <a:pt x="19050" y="8889"/>
                  </a:lnTo>
                  <a:lnTo>
                    <a:pt x="19050" y="3809"/>
                  </a:lnTo>
                  <a:lnTo>
                    <a:pt x="15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2" name="object 2802"/>
            <p:cNvSpPr/>
            <p:nvPr/>
          </p:nvSpPr>
          <p:spPr>
            <a:xfrm>
              <a:off x="12966699" y="89649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3" name="object 2803"/>
            <p:cNvSpPr/>
            <p:nvPr/>
          </p:nvSpPr>
          <p:spPr>
            <a:xfrm>
              <a:off x="12966699" y="8955786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70" h="18415">
                  <a:moveTo>
                    <a:pt x="0" y="18287"/>
                  </a:moveTo>
                  <a:lnTo>
                    <a:pt x="1270" y="1828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4" name="object 2804"/>
            <p:cNvSpPr/>
            <p:nvPr/>
          </p:nvSpPr>
          <p:spPr>
            <a:xfrm>
              <a:off x="12966699" y="89649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5" name="object 2805"/>
            <p:cNvSpPr/>
            <p:nvPr/>
          </p:nvSpPr>
          <p:spPr>
            <a:xfrm>
              <a:off x="12979399" y="8956039"/>
              <a:ext cx="17780" cy="19050"/>
            </a:xfrm>
            <a:custGeom>
              <a:avLst/>
              <a:gdLst/>
              <a:ahLst/>
              <a:cxnLst/>
              <a:rect l="l" t="t" r="r" b="b"/>
              <a:pathLst>
                <a:path w="17779" h="19050">
                  <a:moveTo>
                    <a:pt x="13969" y="0"/>
                  </a:moveTo>
                  <a:lnTo>
                    <a:pt x="3809" y="0"/>
                  </a:lnTo>
                  <a:lnTo>
                    <a:pt x="0" y="3809"/>
                  </a:lnTo>
                  <a:lnTo>
                    <a:pt x="0" y="13969"/>
                  </a:lnTo>
                  <a:lnTo>
                    <a:pt x="3809" y="19049"/>
                  </a:lnTo>
                  <a:lnTo>
                    <a:pt x="13969" y="19049"/>
                  </a:lnTo>
                  <a:lnTo>
                    <a:pt x="17779" y="13969"/>
                  </a:lnTo>
                  <a:lnTo>
                    <a:pt x="17779" y="8889"/>
                  </a:lnTo>
                  <a:lnTo>
                    <a:pt x="17779" y="3809"/>
                  </a:lnTo>
                  <a:lnTo>
                    <a:pt x="139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6" name="object 2806"/>
            <p:cNvSpPr/>
            <p:nvPr/>
          </p:nvSpPr>
          <p:spPr>
            <a:xfrm>
              <a:off x="12988289" y="89649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7" name="object 2807"/>
            <p:cNvSpPr/>
            <p:nvPr/>
          </p:nvSpPr>
          <p:spPr>
            <a:xfrm>
              <a:off x="12988289" y="8955786"/>
              <a:ext cx="1270" cy="18415"/>
            </a:xfrm>
            <a:custGeom>
              <a:avLst/>
              <a:gdLst/>
              <a:ahLst/>
              <a:cxnLst/>
              <a:rect l="l" t="t" r="r" b="b"/>
              <a:pathLst>
                <a:path w="1270" h="18415">
                  <a:moveTo>
                    <a:pt x="0" y="18287"/>
                  </a:moveTo>
                  <a:lnTo>
                    <a:pt x="1270" y="18287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82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8" name="object 2808"/>
            <p:cNvSpPr/>
            <p:nvPr/>
          </p:nvSpPr>
          <p:spPr>
            <a:xfrm>
              <a:off x="12988289" y="89649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9" name="object 2809"/>
            <p:cNvSpPr/>
            <p:nvPr/>
          </p:nvSpPr>
          <p:spPr>
            <a:xfrm>
              <a:off x="13000989" y="8956039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13970" y="0"/>
                  </a:moveTo>
                  <a:lnTo>
                    <a:pt x="3810" y="0"/>
                  </a:lnTo>
                  <a:lnTo>
                    <a:pt x="0" y="3809"/>
                  </a:lnTo>
                  <a:lnTo>
                    <a:pt x="0" y="13969"/>
                  </a:lnTo>
                  <a:lnTo>
                    <a:pt x="3810" y="19049"/>
                  </a:lnTo>
                  <a:lnTo>
                    <a:pt x="13970" y="19049"/>
                  </a:lnTo>
                  <a:lnTo>
                    <a:pt x="19050" y="13969"/>
                  </a:lnTo>
                  <a:lnTo>
                    <a:pt x="19050" y="8889"/>
                  </a:lnTo>
                  <a:lnTo>
                    <a:pt x="19050" y="3809"/>
                  </a:lnTo>
                  <a:lnTo>
                    <a:pt x="139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0" name="object 2810"/>
            <p:cNvSpPr/>
            <p:nvPr/>
          </p:nvSpPr>
          <p:spPr>
            <a:xfrm>
              <a:off x="13009879" y="89649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70"/>
                  </a:lnTo>
                </a:path>
                <a:path w="2540" h="1270">
                  <a:moveTo>
                    <a:pt x="2540" y="0"/>
                  </a:moveTo>
                  <a:lnTo>
                    <a:pt x="0" y="0"/>
                  </a:lnTo>
                </a:path>
                <a:path w="2540" h="1270">
                  <a:moveTo>
                    <a:pt x="2540" y="0"/>
                  </a:moveTo>
                  <a:lnTo>
                    <a:pt x="0" y="127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1" name="object 2811"/>
            <p:cNvSpPr/>
            <p:nvPr/>
          </p:nvSpPr>
          <p:spPr>
            <a:xfrm>
              <a:off x="13070839" y="8952229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59" h="22859">
                  <a:moveTo>
                    <a:pt x="22859" y="0"/>
                  </a:moveTo>
                  <a:lnTo>
                    <a:pt x="0" y="0"/>
                  </a:lnTo>
                  <a:lnTo>
                    <a:pt x="0" y="22860"/>
                  </a:lnTo>
                  <a:lnTo>
                    <a:pt x="22859" y="22860"/>
                  </a:lnTo>
                  <a:lnTo>
                    <a:pt x="228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12" name="object 2812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0695939" y="4025900"/>
              <a:ext cx="1205737" cy="357377"/>
            </a:xfrm>
            <a:prstGeom prst="rect">
              <a:avLst/>
            </a:prstGeom>
          </p:spPr>
        </p:pic>
        <p:pic>
          <p:nvPicPr>
            <p:cNvPr id="2813" name="object 2813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4425950" y="5782309"/>
              <a:ext cx="64770" cy="121920"/>
            </a:xfrm>
            <a:prstGeom prst="rect">
              <a:avLst/>
            </a:prstGeom>
          </p:spPr>
        </p:pic>
        <p:sp>
          <p:nvSpPr>
            <p:cNvPr id="2814" name="object 2814"/>
            <p:cNvSpPr/>
            <p:nvPr/>
          </p:nvSpPr>
          <p:spPr>
            <a:xfrm>
              <a:off x="4191000" y="5843269"/>
              <a:ext cx="422909" cy="1195070"/>
            </a:xfrm>
            <a:custGeom>
              <a:avLst/>
              <a:gdLst/>
              <a:ahLst/>
              <a:cxnLst/>
              <a:rect l="l" t="t" r="r" b="b"/>
              <a:pathLst>
                <a:path w="422910" h="1195070">
                  <a:moveTo>
                    <a:pt x="49530" y="1118870"/>
                  </a:moveTo>
                  <a:lnTo>
                    <a:pt x="46990" y="1111250"/>
                  </a:lnTo>
                  <a:lnTo>
                    <a:pt x="45720" y="1108710"/>
                  </a:lnTo>
                  <a:lnTo>
                    <a:pt x="43180" y="1104900"/>
                  </a:lnTo>
                  <a:lnTo>
                    <a:pt x="41910" y="1102360"/>
                  </a:lnTo>
                  <a:lnTo>
                    <a:pt x="46990" y="1087120"/>
                  </a:lnTo>
                  <a:lnTo>
                    <a:pt x="0" y="1062990"/>
                  </a:lnTo>
                  <a:lnTo>
                    <a:pt x="13970" y="1113790"/>
                  </a:lnTo>
                  <a:lnTo>
                    <a:pt x="30480" y="1111250"/>
                  </a:lnTo>
                  <a:lnTo>
                    <a:pt x="31750" y="1112520"/>
                  </a:lnTo>
                  <a:lnTo>
                    <a:pt x="33020" y="1115060"/>
                  </a:lnTo>
                  <a:lnTo>
                    <a:pt x="33020" y="1116330"/>
                  </a:lnTo>
                  <a:lnTo>
                    <a:pt x="34290" y="1118870"/>
                  </a:lnTo>
                  <a:lnTo>
                    <a:pt x="34290" y="1195070"/>
                  </a:lnTo>
                  <a:lnTo>
                    <a:pt x="49530" y="1195070"/>
                  </a:lnTo>
                  <a:lnTo>
                    <a:pt x="49530" y="1118870"/>
                  </a:lnTo>
                  <a:close/>
                </a:path>
                <a:path w="422910" h="1195070">
                  <a:moveTo>
                    <a:pt x="422910" y="0"/>
                  </a:moveTo>
                  <a:lnTo>
                    <a:pt x="383540" y="33020"/>
                  </a:lnTo>
                  <a:lnTo>
                    <a:pt x="392430" y="46990"/>
                  </a:lnTo>
                  <a:lnTo>
                    <a:pt x="359410" y="114300"/>
                  </a:lnTo>
                  <a:lnTo>
                    <a:pt x="372110" y="120650"/>
                  </a:lnTo>
                  <a:lnTo>
                    <a:pt x="405130" y="53340"/>
                  </a:lnTo>
                  <a:lnTo>
                    <a:pt x="421640" y="52070"/>
                  </a:lnTo>
                  <a:lnTo>
                    <a:pt x="4229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15" name="object 2815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9405620" y="6562089"/>
              <a:ext cx="118109" cy="69850"/>
            </a:xfrm>
            <a:prstGeom prst="rect">
              <a:avLst/>
            </a:prstGeom>
          </p:spPr>
        </p:pic>
        <p:pic>
          <p:nvPicPr>
            <p:cNvPr id="2816" name="object 2816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4375911" y="2631440"/>
              <a:ext cx="998727" cy="569467"/>
            </a:xfrm>
            <a:prstGeom prst="rect">
              <a:avLst/>
            </a:prstGeom>
          </p:spPr>
        </p:pic>
        <p:pic>
          <p:nvPicPr>
            <p:cNvPr id="2817" name="object 2817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9344660" y="6668770"/>
              <a:ext cx="118109" cy="69850"/>
            </a:xfrm>
            <a:prstGeom prst="rect">
              <a:avLst/>
            </a:prstGeom>
          </p:spPr>
        </p:pic>
        <p:sp>
          <p:nvSpPr>
            <p:cNvPr id="2818" name="object 2818"/>
            <p:cNvSpPr/>
            <p:nvPr/>
          </p:nvSpPr>
          <p:spPr>
            <a:xfrm>
              <a:off x="9754870" y="7694929"/>
              <a:ext cx="48260" cy="129539"/>
            </a:xfrm>
            <a:custGeom>
              <a:avLst/>
              <a:gdLst/>
              <a:ahLst/>
              <a:cxnLst/>
              <a:rect l="l" t="t" r="r" b="b"/>
              <a:pathLst>
                <a:path w="48259" h="129540">
                  <a:moveTo>
                    <a:pt x="34290" y="0"/>
                  </a:moveTo>
                  <a:lnTo>
                    <a:pt x="15240" y="73660"/>
                  </a:lnTo>
                  <a:lnTo>
                    <a:pt x="0" y="77470"/>
                  </a:lnTo>
                  <a:lnTo>
                    <a:pt x="8890" y="129540"/>
                  </a:lnTo>
                  <a:lnTo>
                    <a:pt x="40640" y="88900"/>
                  </a:lnTo>
                  <a:lnTo>
                    <a:pt x="29210" y="77470"/>
                  </a:lnTo>
                  <a:lnTo>
                    <a:pt x="48260" y="3810"/>
                  </a:lnTo>
                  <a:lnTo>
                    <a:pt x="342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19" name="object 2819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9890760" y="7738110"/>
              <a:ext cx="69850" cy="119380"/>
            </a:xfrm>
            <a:prstGeom prst="rect">
              <a:avLst/>
            </a:prstGeom>
          </p:spPr>
        </p:pic>
        <p:pic>
          <p:nvPicPr>
            <p:cNvPr id="2820" name="object 282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3563091" y="187452"/>
              <a:ext cx="271525" cy="135636"/>
            </a:xfrm>
            <a:prstGeom prst="rect">
              <a:avLst/>
            </a:prstGeom>
          </p:spPr>
        </p:pic>
      </p:grpSp>
      <p:sp>
        <p:nvSpPr>
          <p:cNvPr id="2821" name="Rectangle 2820">
            <a:extLst>
              <a:ext uri="{FF2B5EF4-FFF2-40B4-BE49-F238E27FC236}">
                <a16:creationId xmlns:a16="http://schemas.microsoft.com/office/drawing/2014/main" id="{BC96F061-E552-BF5E-2EA6-8C825340DFFD}"/>
              </a:ext>
            </a:extLst>
          </p:cNvPr>
          <p:cNvSpPr/>
          <p:nvPr/>
        </p:nvSpPr>
        <p:spPr>
          <a:xfrm>
            <a:off x="3615766" y="8316260"/>
            <a:ext cx="2498165" cy="1051859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2" name="TextBox 2821">
            <a:extLst>
              <a:ext uri="{FF2B5EF4-FFF2-40B4-BE49-F238E27FC236}">
                <a16:creationId xmlns:a16="http://schemas.microsoft.com/office/drawing/2014/main" id="{2845ACFB-E513-5D3E-1B6E-6E928306FF2C}"/>
              </a:ext>
            </a:extLst>
          </p:cNvPr>
          <p:cNvSpPr txBox="1"/>
          <p:nvPr/>
        </p:nvSpPr>
        <p:spPr>
          <a:xfrm>
            <a:off x="3747247" y="8447741"/>
            <a:ext cx="2366682" cy="62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51" b="1" dirty="0"/>
              <a:t>Layout C1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15399" y="688531"/>
            <a:ext cx="10848938" cy="8684409"/>
            <a:chOff x="1483867" y="-2031"/>
            <a:chExt cx="12574905" cy="100660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28774" y="9525"/>
              <a:ext cx="12287250" cy="100488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32529" y="975359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39" h="27940">
                  <a:moveTo>
                    <a:pt x="13970" y="27940"/>
                  </a:moveTo>
                  <a:lnTo>
                    <a:pt x="21590" y="27940"/>
                  </a:lnTo>
                  <a:lnTo>
                    <a:pt x="27940" y="21590"/>
                  </a:lnTo>
                  <a:lnTo>
                    <a:pt x="27940" y="13970"/>
                  </a:lnTo>
                  <a:lnTo>
                    <a:pt x="27940" y="6350"/>
                  </a:lnTo>
                  <a:lnTo>
                    <a:pt x="21590" y="0"/>
                  </a:lnTo>
                  <a:lnTo>
                    <a:pt x="13970" y="0"/>
                  </a:lnTo>
                  <a:lnTo>
                    <a:pt x="6350" y="0"/>
                  </a:lnTo>
                  <a:lnTo>
                    <a:pt x="0" y="6350"/>
                  </a:lnTo>
                  <a:lnTo>
                    <a:pt x="0" y="13970"/>
                  </a:lnTo>
                  <a:lnTo>
                    <a:pt x="0" y="21590"/>
                  </a:lnTo>
                  <a:lnTo>
                    <a:pt x="6350" y="27940"/>
                  </a:lnTo>
                  <a:lnTo>
                    <a:pt x="13970" y="27940"/>
                  </a:lnTo>
                </a:path>
              </a:pathLst>
            </a:custGeom>
            <a:ln w="9144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46500" y="96012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152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46500" y="1003300"/>
              <a:ext cx="0" cy="15240"/>
            </a:xfrm>
            <a:custGeom>
              <a:avLst/>
              <a:gdLst/>
              <a:ahLst/>
              <a:cxnLst/>
              <a:rect l="l" t="t" r="r" b="b"/>
              <a:pathLst>
                <a:path h="15240">
                  <a:moveTo>
                    <a:pt x="0" y="0"/>
                  </a:moveTo>
                  <a:lnTo>
                    <a:pt x="0" y="15240"/>
                  </a:lnTo>
                </a:path>
              </a:pathLst>
            </a:custGeom>
            <a:ln w="9144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29737" y="123697"/>
              <a:ext cx="10628883" cy="98110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768089" y="14528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59200" y="1258570"/>
              <a:ext cx="8890" cy="194310"/>
            </a:xfrm>
            <a:custGeom>
              <a:avLst/>
              <a:gdLst/>
              <a:ahLst/>
              <a:cxnLst/>
              <a:rect l="l" t="t" r="r" b="b"/>
              <a:pathLst>
                <a:path w="8889" h="194309">
                  <a:moveTo>
                    <a:pt x="0" y="0"/>
                  </a:moveTo>
                  <a:lnTo>
                    <a:pt x="8890" y="19431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55389" y="11747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46500" y="979170"/>
              <a:ext cx="8890" cy="195580"/>
            </a:xfrm>
            <a:custGeom>
              <a:avLst/>
              <a:gdLst/>
              <a:ahLst/>
              <a:cxnLst/>
              <a:rect l="l" t="t" r="r" b="b"/>
              <a:pathLst>
                <a:path w="8889" h="195580">
                  <a:moveTo>
                    <a:pt x="0" y="0"/>
                  </a:moveTo>
                  <a:lnTo>
                    <a:pt x="0" y="10160"/>
                  </a:lnTo>
                  <a:lnTo>
                    <a:pt x="8890" y="1955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43960" y="8953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40785" y="740409"/>
              <a:ext cx="0" cy="158115"/>
            </a:xfrm>
            <a:custGeom>
              <a:avLst/>
              <a:gdLst/>
              <a:ahLst/>
              <a:cxnLst/>
              <a:rect l="l" t="t" r="r" b="b"/>
              <a:pathLst>
                <a:path h="158115">
                  <a:moveTo>
                    <a:pt x="0" y="0"/>
                  </a:moveTo>
                  <a:lnTo>
                    <a:pt x="0" y="157988"/>
                  </a:lnTo>
                </a:path>
              </a:pathLst>
            </a:custGeom>
            <a:ln w="1244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24910" y="33654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0"/>
                  </a:moveTo>
                  <a:lnTo>
                    <a:pt x="1270" y="279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18560" y="142239"/>
              <a:ext cx="6350" cy="194310"/>
            </a:xfrm>
            <a:custGeom>
              <a:avLst/>
              <a:gdLst/>
              <a:ahLst/>
              <a:cxnLst/>
              <a:rect l="l" t="t" r="r" b="b"/>
              <a:pathLst>
                <a:path w="6350" h="194310">
                  <a:moveTo>
                    <a:pt x="0" y="0"/>
                  </a:moveTo>
                  <a:lnTo>
                    <a:pt x="6350" y="1943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335779" y="5822950"/>
              <a:ext cx="6350" cy="1986280"/>
            </a:xfrm>
            <a:custGeom>
              <a:avLst/>
              <a:gdLst/>
              <a:ahLst/>
              <a:cxnLst/>
              <a:rect l="l" t="t" r="r" b="b"/>
              <a:pathLst>
                <a:path w="6350" h="1986279">
                  <a:moveTo>
                    <a:pt x="6350" y="1986280"/>
                  </a:moveTo>
                  <a:lnTo>
                    <a:pt x="1269" y="1986280"/>
                  </a:lnTo>
                  <a:lnTo>
                    <a:pt x="0" y="1765300"/>
                  </a:lnTo>
                  <a:lnTo>
                    <a:pt x="2540" y="1591310"/>
                  </a:lnTo>
                  <a:lnTo>
                    <a:pt x="2540" y="1399540"/>
                  </a:lnTo>
                  <a:lnTo>
                    <a:pt x="1269" y="1226820"/>
                  </a:lnTo>
                  <a:lnTo>
                    <a:pt x="3810" y="1069340"/>
                  </a:lnTo>
                  <a:lnTo>
                    <a:pt x="2540" y="867410"/>
                  </a:lnTo>
                  <a:lnTo>
                    <a:pt x="2540" y="646430"/>
                  </a:lnTo>
                  <a:lnTo>
                    <a:pt x="3810" y="464820"/>
                  </a:lnTo>
                  <a:lnTo>
                    <a:pt x="5080" y="18923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14647" y="6126988"/>
              <a:ext cx="101853" cy="27203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10939" y="6216650"/>
              <a:ext cx="245110" cy="19050"/>
            </a:xfrm>
            <a:custGeom>
              <a:avLst/>
              <a:gdLst/>
              <a:ahLst/>
              <a:cxnLst/>
              <a:rect l="l" t="t" r="r" b="b"/>
              <a:pathLst>
                <a:path w="245110" h="19050">
                  <a:moveTo>
                    <a:pt x="245110" y="19050"/>
                  </a:moveTo>
                  <a:lnTo>
                    <a:pt x="240030" y="0"/>
                  </a:lnTo>
                  <a:lnTo>
                    <a:pt x="210820" y="12700"/>
                  </a:lnTo>
                  <a:lnTo>
                    <a:pt x="116840" y="13970"/>
                  </a:lnTo>
                  <a:lnTo>
                    <a:pt x="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117339" y="360680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116069" y="36347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116069" y="36703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14800" y="37058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113529" y="37426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112260" y="37782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110989" y="38138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109719" y="38493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0" y="2031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08450" y="38849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07179" y="39204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107179" y="395605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105910" y="399160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104639" y="40284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03369" y="40640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761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03369" y="40995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103369" y="41351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102100" y="41706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102100" y="42062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02100" y="42418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100829" y="42786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100829" y="431418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099560" y="434975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098289" y="43853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098289" y="44208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097019" y="44564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095750" y="44919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0" y="2031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094479" y="4528820"/>
              <a:ext cx="1270" cy="26670"/>
            </a:xfrm>
            <a:custGeom>
              <a:avLst/>
              <a:gdLst/>
              <a:ahLst/>
              <a:cxnLst/>
              <a:rect l="l" t="t" r="r" b="b"/>
              <a:pathLst>
                <a:path w="1270" h="26670">
                  <a:moveTo>
                    <a:pt x="0" y="266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093210" y="45643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093210" y="45999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091939" y="46355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090669" y="46710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0" y="1650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089400" y="47066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088129" y="47421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088129" y="47777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086860" y="48145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085589" y="48501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085589" y="488568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084319" y="49212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084319" y="495680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083050" y="49923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083050" y="50279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083050" y="50647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139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083050" y="51003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083050" y="51358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084319" y="51714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084319" y="52070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4084319" y="52425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4085589" y="52781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085589" y="5314950"/>
              <a:ext cx="0" cy="26670"/>
            </a:xfrm>
            <a:custGeom>
              <a:avLst/>
              <a:gdLst/>
              <a:ahLst/>
              <a:cxnLst/>
              <a:rect l="l" t="t" r="r" b="b"/>
              <a:pathLst>
                <a:path h="26670">
                  <a:moveTo>
                    <a:pt x="0" y="26670"/>
                  </a:moveTo>
                  <a:lnTo>
                    <a:pt x="0" y="1651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085589" y="53505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4086860" y="53860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4086860" y="54216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20057" y="5452618"/>
              <a:ext cx="71374" cy="273304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4022089" y="5730239"/>
              <a:ext cx="2540" cy="27940"/>
            </a:xfrm>
            <a:custGeom>
              <a:avLst/>
              <a:gdLst/>
              <a:ahLst/>
              <a:cxnLst/>
              <a:rect l="l" t="t" r="r" b="b"/>
              <a:pathLst>
                <a:path w="2539" h="27939">
                  <a:moveTo>
                    <a:pt x="0" y="2793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4019550" y="5765800"/>
              <a:ext cx="2540" cy="27940"/>
            </a:xfrm>
            <a:custGeom>
              <a:avLst/>
              <a:gdLst/>
              <a:ahLst/>
              <a:cxnLst/>
              <a:rect l="l" t="t" r="r" b="b"/>
              <a:pathLst>
                <a:path w="2539" h="27939">
                  <a:moveTo>
                    <a:pt x="0" y="2793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018279" y="58013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017010" y="58369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015739" y="58724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015739" y="59080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014469" y="59436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014469" y="59791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7667" y="6011418"/>
              <a:ext cx="71374" cy="153924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970019" y="3515359"/>
              <a:ext cx="163830" cy="2696210"/>
            </a:xfrm>
            <a:custGeom>
              <a:avLst/>
              <a:gdLst/>
              <a:ahLst/>
              <a:cxnLst/>
              <a:rect l="l" t="t" r="r" b="b"/>
              <a:pathLst>
                <a:path w="163829" h="2696210">
                  <a:moveTo>
                    <a:pt x="0" y="2696210"/>
                  </a:moveTo>
                  <a:lnTo>
                    <a:pt x="12124" y="2682934"/>
                  </a:lnTo>
                  <a:lnTo>
                    <a:pt x="21748" y="2668111"/>
                  </a:lnTo>
                  <a:lnTo>
                    <a:pt x="28753" y="2652097"/>
                  </a:lnTo>
                  <a:lnTo>
                    <a:pt x="33020" y="2635250"/>
                  </a:lnTo>
                  <a:lnTo>
                    <a:pt x="83820" y="2515870"/>
                  </a:lnTo>
                  <a:lnTo>
                    <a:pt x="151130" y="2367280"/>
                  </a:lnTo>
                  <a:lnTo>
                    <a:pt x="142240" y="2175510"/>
                  </a:lnTo>
                  <a:lnTo>
                    <a:pt x="135890" y="2175510"/>
                  </a:lnTo>
                  <a:lnTo>
                    <a:pt x="133350" y="2118360"/>
                  </a:lnTo>
                  <a:lnTo>
                    <a:pt x="134620" y="1945640"/>
                  </a:lnTo>
                  <a:lnTo>
                    <a:pt x="132080" y="1817370"/>
                  </a:lnTo>
                  <a:lnTo>
                    <a:pt x="143510" y="1591310"/>
                  </a:lnTo>
                  <a:lnTo>
                    <a:pt x="148590" y="1337310"/>
                  </a:lnTo>
                  <a:lnTo>
                    <a:pt x="147320" y="1172210"/>
                  </a:lnTo>
                  <a:lnTo>
                    <a:pt x="147320" y="999490"/>
                  </a:lnTo>
                  <a:lnTo>
                    <a:pt x="151130" y="753110"/>
                  </a:lnTo>
                  <a:lnTo>
                    <a:pt x="152400" y="557530"/>
                  </a:lnTo>
                  <a:lnTo>
                    <a:pt x="157480" y="355600"/>
                  </a:lnTo>
                  <a:lnTo>
                    <a:pt x="160020" y="154940"/>
                  </a:lnTo>
                  <a:lnTo>
                    <a:pt x="163830" y="96520"/>
                  </a:lnTo>
                  <a:lnTo>
                    <a:pt x="146050" y="80010"/>
                  </a:lnTo>
                  <a:lnTo>
                    <a:pt x="133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055110" y="379857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053839" y="38049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051300" y="38087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048760" y="38138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047489" y="38201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044950" y="38239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042410" y="382905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041139" y="38354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038600" y="38404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4037329" y="38455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4036060" y="38519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4034789" y="3855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4032250" y="38620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508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4030979" y="38684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029710" y="38722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4028439" y="38773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4027169" y="38836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4025900" y="38887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4023360" y="38938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635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4022089" y="39001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4020819" y="39039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4019550" y="3910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4018279" y="39166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4017010" y="39204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014469" y="392557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508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4013200" y="3931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4011929" y="39370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4010660" y="39420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4009389" y="39484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4008119" y="39522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4005579" y="39585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004310" y="39649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003039" y="39687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001769" y="39738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000500" y="39814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997960" y="39852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996689" y="399033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995419" y="39966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994150" y="40017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991610" y="40068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990339" y="40132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989069" y="40170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987800" y="40233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986529" y="40297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985260" y="40335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982719" y="40386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981450" y="4044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980179" y="40500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3810" y="507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3978910" y="40551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3977639" y="40614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3976369" y="40652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3973829" y="40716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3973829" y="40779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3973829" y="408177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3973829" y="40881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3972560" y="40944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3972560" y="40982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3972560" y="41046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3972560" y="41109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3972560" y="41160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3971289" y="41211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3971289" y="41275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3971289" y="41325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3971289" y="413765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3971289" y="4144009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79">
                  <a:moveTo>
                    <a:pt x="0" y="5079"/>
                  </a:moveTo>
                  <a:lnTo>
                    <a:pt x="127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970019" y="41490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970019" y="41541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970019" y="41617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970019" y="41656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968750" y="41719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968750" y="41783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968750" y="418210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968750" y="41884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968750" y="41948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967479" y="41986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967479" y="42049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967479" y="42113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967479" y="42164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967479" y="422147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966210" y="42278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966210" y="42329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3966210" y="423798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966210" y="42456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966210" y="42494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966210" y="4254500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966210" y="42621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966210" y="42659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254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3966210" y="42722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3967479" y="427862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3810"/>
                  </a:lnTo>
                  <a:lnTo>
                    <a:pt x="127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3967479" y="428243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3967479" y="42887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3967479" y="42951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967479" y="42989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3968750" y="43053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3968750" y="43116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3968750" y="43167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3968750" y="43218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3968750" y="43281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270" y="5079"/>
                  </a:moveTo>
                  <a:lnTo>
                    <a:pt x="254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3970019" y="43332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3970019" y="43383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3970019" y="43459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3970019" y="4349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127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3971289" y="435482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3971289" y="43624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3971289" y="436625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3971289" y="43726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3971289" y="43789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270" y="3810"/>
                  </a:move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3972560" y="43827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3972560" y="43891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3972560" y="43954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3972560" y="44005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972560" y="44056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3973829" y="4411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3973829" y="44170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3973829" y="44221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3973829" y="44284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270" y="5079"/>
                  </a:move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3975100" y="44335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3975100" y="443865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3975100" y="44462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975100" y="4450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508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3975100" y="445515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1270" y="7620"/>
                  </a:moveTo>
                  <a:lnTo>
                    <a:pt x="2540" y="762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3976369" y="44627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3976369" y="446658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3976369" y="44729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3976369" y="44792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3976369" y="44831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3977639" y="44894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2540" y="2540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3977639" y="44958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3977639" y="45008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254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3977639" y="45059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127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3977639" y="45123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3976369" y="45173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3976369" y="45224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3975100" y="45288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3975100" y="45339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3973829" y="45389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635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3973829" y="45453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3809"/>
                  </a:lnTo>
                  <a:lnTo>
                    <a:pt x="1270" y="2539"/>
                  </a:lnTo>
                  <a:lnTo>
                    <a:pt x="2540" y="1269"/>
                  </a:lnTo>
                  <a:lnTo>
                    <a:pt x="1270" y="12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3972560" y="45504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3971289" y="455548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3971289" y="45631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3970019" y="45669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3970019" y="457200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2540" y="635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3968750" y="45796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3967479" y="4583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3967479" y="458850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3966210" y="459612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3966210" y="459993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3964939" y="460628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3964939" y="46126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3963669" y="46164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3962400" y="46228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3962400" y="46291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3961129" y="46329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3961129" y="46393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3959860" y="46456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3959860" y="46494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1270" y="12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3958589" y="46558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3957319" y="46621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3957319" y="46672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3956050" y="4672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3956050" y="46786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127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3954779" y="46837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3953510" y="46888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508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3953510" y="46951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3953510" y="47002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3952239" y="47053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127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3952239" y="47117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3809"/>
                  </a:lnTo>
                  <a:lnTo>
                    <a:pt x="127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3950969" y="47167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3949700" y="47218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0" y="635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3949700" y="47282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12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3948429" y="47332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2540" y="5079"/>
                  </a:lnTo>
                  <a:lnTo>
                    <a:pt x="3810" y="507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3948429" y="47383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3947160" y="47459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3810" y="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3947160" y="47498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1270" y="634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3945889" y="47548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254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3945889" y="47625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3944619" y="47663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507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3944619" y="477138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0" y="7620"/>
                  </a:moveTo>
                  <a:lnTo>
                    <a:pt x="1270" y="7620"/>
                  </a:lnTo>
                  <a:lnTo>
                    <a:pt x="3810" y="635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3943350" y="47790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3943350" y="478282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6350"/>
                  </a:moveTo>
                  <a:lnTo>
                    <a:pt x="1270" y="635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3942079" y="47891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2540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3942079" y="47955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0" y="3810"/>
                  </a:move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3940810" y="4799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2540" y="6350"/>
                  </a:lnTo>
                  <a:lnTo>
                    <a:pt x="3810" y="508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3938269" y="48056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5080" y="253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3935729" y="48107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3934460" y="48158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2539"/>
                  </a:ln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3930650" y="48209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07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3929379" y="48260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2540" y="3809"/>
                  </a:lnTo>
                  <a:lnTo>
                    <a:pt x="3810" y="2539"/>
                  </a:lnTo>
                  <a:lnTo>
                    <a:pt x="254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3926839" y="48310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3924300" y="48361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5079"/>
                  </a:moveTo>
                  <a:lnTo>
                    <a:pt x="1270" y="6349"/>
                  </a:lnTo>
                  <a:lnTo>
                    <a:pt x="3810" y="5079"/>
                  </a:lnTo>
                  <a:lnTo>
                    <a:pt x="3810" y="3809"/>
                  </a:lnTo>
                  <a:lnTo>
                    <a:pt x="5080" y="2539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3921760" y="48412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2539"/>
                  </a:lnTo>
                  <a:lnTo>
                    <a:pt x="3810" y="1269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3920489" y="48463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0" y="5079"/>
                  </a:moveTo>
                  <a:lnTo>
                    <a:pt x="1270" y="5079"/>
                  </a:lnTo>
                  <a:lnTo>
                    <a:pt x="2540" y="5079"/>
                  </a:lnTo>
                  <a:lnTo>
                    <a:pt x="3810" y="3809"/>
                  </a:lnTo>
                  <a:lnTo>
                    <a:pt x="3810" y="1269"/>
                  </a:lnTo>
                  <a:lnTo>
                    <a:pt x="381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4" name="object 27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1647" y="3395218"/>
              <a:ext cx="99314" cy="205994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61077" y="2059178"/>
              <a:ext cx="218694" cy="76453"/>
            </a:xfrm>
            <a:prstGeom prst="rect">
              <a:avLst/>
            </a:prstGeom>
          </p:spPr>
        </p:pic>
        <p:sp>
          <p:nvSpPr>
            <p:cNvPr id="276" name="object 276"/>
            <p:cNvSpPr/>
            <p:nvPr/>
          </p:nvSpPr>
          <p:spPr>
            <a:xfrm>
              <a:off x="4513579" y="2076450"/>
              <a:ext cx="270510" cy="100330"/>
            </a:xfrm>
            <a:custGeom>
              <a:avLst/>
              <a:gdLst/>
              <a:ahLst/>
              <a:cxnLst/>
              <a:rect l="l" t="t" r="r" b="b"/>
              <a:pathLst>
                <a:path w="270510" h="100330">
                  <a:moveTo>
                    <a:pt x="0" y="0"/>
                  </a:moveTo>
                  <a:lnTo>
                    <a:pt x="31750" y="29209"/>
                  </a:lnTo>
                  <a:lnTo>
                    <a:pt x="68004" y="46712"/>
                  </a:lnTo>
                  <a:lnTo>
                    <a:pt x="81280" y="50800"/>
                  </a:lnTo>
                  <a:lnTo>
                    <a:pt x="98425" y="57249"/>
                  </a:lnTo>
                  <a:lnTo>
                    <a:pt x="149860" y="74930"/>
                  </a:lnTo>
                  <a:lnTo>
                    <a:pt x="189865" y="85407"/>
                  </a:lnTo>
                  <a:lnTo>
                    <a:pt x="229870" y="93980"/>
                  </a:lnTo>
                  <a:lnTo>
                    <a:pt x="260052" y="99159"/>
                  </a:lnTo>
                  <a:lnTo>
                    <a:pt x="270510" y="1003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4608829" y="1996440"/>
              <a:ext cx="209550" cy="49530"/>
            </a:xfrm>
            <a:custGeom>
              <a:avLst/>
              <a:gdLst/>
              <a:ahLst/>
              <a:cxnLst/>
              <a:rect l="l" t="t" r="r" b="b"/>
              <a:pathLst>
                <a:path w="209550" h="49530">
                  <a:moveTo>
                    <a:pt x="0" y="49529"/>
                  </a:moveTo>
                  <a:lnTo>
                    <a:pt x="106680" y="24129"/>
                  </a:lnTo>
                  <a:lnTo>
                    <a:pt x="2095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4538979" y="1831340"/>
              <a:ext cx="261620" cy="62230"/>
            </a:xfrm>
            <a:custGeom>
              <a:avLst/>
              <a:gdLst/>
              <a:ahLst/>
              <a:cxnLst/>
              <a:rect l="l" t="t" r="r" b="b"/>
              <a:pathLst>
                <a:path w="261620" h="62230">
                  <a:moveTo>
                    <a:pt x="261620" y="0"/>
                  </a:moveTo>
                  <a:lnTo>
                    <a:pt x="107950" y="34290"/>
                  </a:lnTo>
                  <a:lnTo>
                    <a:pt x="49530" y="46990"/>
                  </a:lnTo>
                  <a:lnTo>
                    <a:pt x="0" y="622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4538979" y="1833879"/>
              <a:ext cx="223520" cy="54610"/>
            </a:xfrm>
            <a:custGeom>
              <a:avLst/>
              <a:gdLst/>
              <a:ahLst/>
              <a:cxnLst/>
              <a:rect l="l" t="t" r="r" b="b"/>
              <a:pathLst>
                <a:path w="223520" h="54610">
                  <a:moveTo>
                    <a:pt x="223520" y="0"/>
                  </a:moveTo>
                  <a:lnTo>
                    <a:pt x="106680" y="26670"/>
                  </a:lnTo>
                  <a:lnTo>
                    <a:pt x="46990" y="40640"/>
                  </a:lnTo>
                  <a:lnTo>
                    <a:pt x="0" y="546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4770120" y="181101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4765039" y="181229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4759959" y="18122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4753609" y="181356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4748529" y="181356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4743450" y="181482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508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4737100" y="181482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4732019" y="181610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4726939" y="18161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4720589" y="181736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4715510" y="181736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4710429" y="181864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4704079" y="181864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4699000" y="181991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4693919" y="181991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127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4686300" y="1821179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0"/>
                  </a:move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6350" y="2540"/>
                  </a:lnTo>
                  <a:lnTo>
                    <a:pt x="7620" y="1270"/>
                  </a:lnTo>
                  <a:lnTo>
                    <a:pt x="76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4682489" y="18211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4677410" y="182245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4669789" y="182245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1270"/>
                  </a:moveTo>
                  <a:lnTo>
                    <a:pt x="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6350" y="3810"/>
                  </a:lnTo>
                  <a:lnTo>
                    <a:pt x="7620" y="2540"/>
                  </a:lnTo>
                  <a:lnTo>
                    <a:pt x="76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4665979" y="182371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4659629" y="182371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1270"/>
                  </a:move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4653279" y="182499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0"/>
                  </a:moveTo>
                  <a:lnTo>
                    <a:pt x="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6350" y="2540"/>
                  </a:lnTo>
                  <a:lnTo>
                    <a:pt x="762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4649469" y="1824990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10" h="2539">
                  <a:moveTo>
                    <a:pt x="0" y="127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4643119" y="182626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0"/>
                  </a:moveTo>
                  <a:lnTo>
                    <a:pt x="0" y="127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6350" y="127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4636769" y="182626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0" y="1270"/>
                  </a:moveTo>
                  <a:lnTo>
                    <a:pt x="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762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4631689" y="182626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4626610" y="18249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4620260" y="182499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5080" y="3810"/>
                  </a:lnTo>
                  <a:lnTo>
                    <a:pt x="6350" y="254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4615179" y="182371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4610100" y="182245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4603750" y="182117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4598669" y="18211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4593589" y="18199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4587239" y="181864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0" y="0"/>
                  </a:move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4582160" y="181864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4577079" y="181736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3810"/>
                  </a:lnTo>
                  <a:lnTo>
                    <a:pt x="5080" y="254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4570729" y="18135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2540" y="3810"/>
                  </a:lnTo>
                  <a:lnTo>
                    <a:pt x="3810" y="5080"/>
                  </a:lnTo>
                  <a:lnTo>
                    <a:pt x="6350" y="5080"/>
                  </a:lnTo>
                  <a:lnTo>
                    <a:pt x="63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4568189" y="181101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0"/>
                  </a:moveTo>
                  <a:lnTo>
                    <a:pt x="0" y="254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4563110" y="180721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5080"/>
                  </a:lnTo>
                  <a:lnTo>
                    <a:pt x="3810" y="5080"/>
                  </a:lnTo>
                  <a:lnTo>
                    <a:pt x="508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4556760" y="180340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1270" y="0"/>
                  </a:moveTo>
                  <a:lnTo>
                    <a:pt x="0" y="1270"/>
                  </a:lnTo>
                  <a:lnTo>
                    <a:pt x="1270" y="3810"/>
                  </a:lnTo>
                  <a:lnTo>
                    <a:pt x="2540" y="5080"/>
                  </a:lnTo>
                  <a:lnTo>
                    <a:pt x="3810" y="6350"/>
                  </a:lnTo>
                  <a:lnTo>
                    <a:pt x="6350" y="5080"/>
                  </a:lnTo>
                  <a:lnTo>
                    <a:pt x="762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4554219" y="180086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4549139" y="17970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1270" y="0"/>
                  </a:moveTo>
                  <a:lnTo>
                    <a:pt x="0" y="127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5080"/>
                  </a:lnTo>
                  <a:lnTo>
                    <a:pt x="5080" y="5080"/>
                  </a:lnTo>
                  <a:lnTo>
                    <a:pt x="508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4544060" y="179324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270" y="0"/>
                  </a:move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5080" y="6350"/>
                  </a:lnTo>
                  <a:lnTo>
                    <a:pt x="63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4540250" y="17907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4535169" y="17881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70" y="0"/>
                  </a:moveTo>
                  <a:lnTo>
                    <a:pt x="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5080"/>
                  </a:lnTo>
                  <a:lnTo>
                    <a:pt x="5080" y="3810"/>
                  </a:lnTo>
                  <a:lnTo>
                    <a:pt x="635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4530089" y="178435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80">
                  <a:moveTo>
                    <a:pt x="1270" y="0"/>
                  </a:moveTo>
                  <a:lnTo>
                    <a:pt x="0" y="127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3810" y="5080"/>
                  </a:lnTo>
                  <a:lnTo>
                    <a:pt x="5080" y="5080"/>
                  </a:lnTo>
                  <a:lnTo>
                    <a:pt x="63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4526279" y="178181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1270" y="0"/>
                  </a:moveTo>
                  <a:lnTo>
                    <a:pt x="0" y="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4522469" y="177800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1270" y="5080"/>
                  </a:lnTo>
                  <a:lnTo>
                    <a:pt x="3810" y="5080"/>
                  </a:lnTo>
                  <a:lnTo>
                    <a:pt x="508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4517389" y="177291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5080" y="6350"/>
                  </a:lnTo>
                  <a:lnTo>
                    <a:pt x="635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4517389" y="176784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4516119" y="176276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4516119" y="175641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4516119" y="17513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4516119" y="17462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4514850" y="17386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4516119" y="173481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4514850" y="172846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4514850" y="17221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4516119" y="171831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4513579" y="171196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4512310" y="170561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6350"/>
                  </a:lnTo>
                  <a:lnTo>
                    <a:pt x="2540" y="7620"/>
                  </a:lnTo>
                  <a:lnTo>
                    <a:pt x="508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4513579" y="17018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4511039" y="16954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4509769" y="16891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635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4509769" y="168529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2539" y="3810"/>
                  </a:lnTo>
                  <a:lnTo>
                    <a:pt x="380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4508500" y="16789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4507229" y="16725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4507229" y="166877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2539" y="3810"/>
                  </a:lnTo>
                  <a:lnTo>
                    <a:pt x="380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4505960" y="1662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4504689" y="1656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4504689" y="165226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2540"/>
                  </a:lnTo>
                  <a:lnTo>
                    <a:pt x="2539" y="3810"/>
                  </a:lnTo>
                  <a:lnTo>
                    <a:pt x="380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4503419" y="16459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4502150" y="163956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4502150" y="16344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2539" y="0"/>
                  </a:moveTo>
                  <a:lnTo>
                    <a:pt x="1269" y="1270"/>
                  </a:lnTo>
                  <a:lnTo>
                    <a:pt x="0" y="2540"/>
                  </a:lnTo>
                  <a:lnTo>
                    <a:pt x="1269" y="2540"/>
                  </a:lnTo>
                  <a:lnTo>
                    <a:pt x="1269" y="3810"/>
                  </a:lnTo>
                  <a:lnTo>
                    <a:pt x="2539" y="508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4500879" y="162941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4499610" y="1623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4499610" y="1617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4498339" y="16129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4497069" y="16065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4497069" y="16014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4495800" y="15963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4494529" y="15900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4494529" y="15849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4493260" y="15798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4491989" y="15735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4491989" y="15684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4490719" y="15633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  <a:lnTo>
                    <a:pt x="380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4489450" y="15570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4490719" y="15519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4490719" y="15468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4490719" y="153924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127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4491989" y="15354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4491989" y="15303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4491989" y="15227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4493260" y="15189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4493260" y="15125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4491989" y="15062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4494529" y="15024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4493260" y="1496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4493260" y="14897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4494529" y="14859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4494529" y="14795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4494529" y="14732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4495800" y="14681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4495800" y="14630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4495800" y="14566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4497069" y="14516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4497069" y="14465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4497069" y="143890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19">
                  <a:moveTo>
                    <a:pt x="2539" y="127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4498339" y="14351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4498339" y="14300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4497069" y="142240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4499610" y="141859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4498339" y="14122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4498339" y="140589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4499610" y="14020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4499610" y="13957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4499610" y="13893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4500879" y="13843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4500879" y="137922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4500879" y="13728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4502150" y="13677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4502150" y="13627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4500879" y="13563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4503419" y="13512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4503419" y="13462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4502150" y="13385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1270"/>
                  </a:moveTo>
                  <a:lnTo>
                    <a:pt x="2540" y="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4504689" y="13347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4504689" y="13296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4503419" y="13220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4505960" y="13182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4504689" y="13119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4504689" y="130555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4507229" y="13017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4505960" y="12954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4505960" y="12890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4508500" y="128524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4507229" y="12788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4507229" y="12725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4509769" y="12674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4508500" y="12623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4508500" y="12560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4511039" y="12509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4509769" y="12458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4509769" y="12395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4512310" y="123444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4511039" y="12293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4511039" y="122174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4513579" y="121792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4512310" y="12128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4512310" y="12052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4513579" y="12014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4513579" y="11950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4513579" y="1188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4514850" y="11849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4514850" y="11785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4514850" y="11722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4516119" y="11671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4516119" y="11620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4516119" y="11557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4517389" y="11506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4517389" y="114554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4517389" y="11391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4518660" y="11341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4518660" y="11290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4518660" y="112140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1270"/>
                  </a:moveTo>
                  <a:lnTo>
                    <a:pt x="254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4519929" y="11176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4519929" y="11125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4519929" y="110490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4521200" y="110109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4521200" y="109474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4519929" y="10883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4521200" y="10845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4521200" y="10782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4521200" y="10718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4522469" y="10668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4522469" y="10617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4521200" y="10553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4523739" y="105029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4522469" y="10452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4522469" y="10388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4523739" y="10337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4523739" y="10287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4523739" y="102107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19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4525010" y="10172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4523739" y="10121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4523739" y="100457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4525010" y="100075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4525010" y="99440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4525010" y="988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4526279" y="9842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4526279" y="9779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4525010" y="97155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4526279" y="9664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4526279" y="9613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4526279" y="9550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4527550" y="9499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4527550" y="9448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4526279" y="9385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4528819" y="933450"/>
              <a:ext cx="1270" cy="5080"/>
            </a:xfrm>
            <a:custGeom>
              <a:avLst/>
              <a:gdLst/>
              <a:ahLst/>
              <a:cxnLst/>
              <a:rect l="l" t="t" r="r" b="b"/>
              <a:pathLst>
                <a:path w="1270" h="508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4527550" y="9283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4527550" y="92075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4528819" y="91694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4528819" y="91059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4528819" y="90424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4530089" y="90042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4528819" y="894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4528819" y="8877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4530089" y="8826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4530089" y="87757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4530089" y="8712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4531360" y="8661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4531360" y="8610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4530089" y="8547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4531360" y="84962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4531360" y="8445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4531360" y="8369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4532629" y="83312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4532629" y="8280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4531360" y="82042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1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4533900" y="81660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4532629" y="8102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4532629" y="8039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4533900" y="80009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4533900" y="79374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4533900" y="78739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4535169" y="7823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4533900" y="77724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4533900" y="7708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4535169" y="7658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4535169" y="7607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4535169" y="75438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4536439" y="7492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4536439" y="7442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4535169" y="73659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4537710" y="73279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4536439" y="7264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4536439" y="72009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4537710" y="71628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4537710" y="70993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4537710" y="70358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4538979" y="69976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4537710" y="6934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4537710" y="68706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4538979" y="6819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4538979" y="6769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4538979" y="6705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4540250" y="6654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4540250" y="6603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4538979" y="65278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1270"/>
                  </a:moveTo>
                  <a:lnTo>
                    <a:pt x="2540" y="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4540250" y="64896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4540250" y="6438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4540250" y="63626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4542789" y="63245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4541519" y="6261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4541519" y="6197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4544060" y="61594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4542789" y="6095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4542789" y="60324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4545329" y="59816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4544060" y="5930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4544060" y="5867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4546600" y="5816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4546600" y="5765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4545329" y="57023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5080"/>
                  </a:lnTo>
                  <a:lnTo>
                    <a:pt x="254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4547869" y="56514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4547869" y="56006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4547869" y="55371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4549139" y="5486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4549139" y="5435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4549139" y="53594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4550410" y="53213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4550410" y="52578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4550410" y="519430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4551679" y="51561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4551679" y="50926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4551679" y="50291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4552950" y="4991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0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4552950" y="49275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4552950" y="4864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4554219" y="4813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4554219" y="47624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4554219" y="4698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4555489" y="4648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4555489" y="45974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4555489" y="45339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4556760" y="4483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4556760" y="44323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4556760" y="43560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1270"/>
                  </a:moveTo>
                  <a:lnTo>
                    <a:pt x="127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762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4558029" y="4317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4558029" y="42671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4558029" y="419099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2539" y="0"/>
                  </a:move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4559300" y="41529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09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4558029" y="40894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4558029" y="40259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4559300" y="3987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4558029" y="392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4558029" y="3860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4559300" y="3809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4558029" y="375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4558029" y="3695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4559300" y="3644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4559300" y="3594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4558029" y="3530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4559300" y="347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4559300" y="34289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4558029" y="33527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10" h="762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40" y="7620"/>
                  </a:lnTo>
                  <a:lnTo>
                    <a:pt x="381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4559300" y="33147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4559300" y="3263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4559300" y="318770"/>
              <a:ext cx="2540" cy="7620"/>
            </a:xfrm>
            <a:custGeom>
              <a:avLst/>
              <a:gdLst/>
              <a:ahLst/>
              <a:cxnLst/>
              <a:rect l="l" t="t" r="r" b="b"/>
              <a:pathLst>
                <a:path w="2539" h="762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7620"/>
                  </a:lnTo>
                  <a:lnTo>
                    <a:pt x="2539" y="76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4560569" y="314959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4559300" y="30860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4559300" y="3022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4560569" y="29844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126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4559300" y="2920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4559300" y="28574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4560569" y="2806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4560569" y="27559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4559300" y="2692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6350"/>
                  </a:lnTo>
                  <a:lnTo>
                    <a:pt x="38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4560569" y="2641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2539" y="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4560569" y="2590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4563110" y="2527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4566919" y="2489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4568189" y="24384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4570729" y="23749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4574539" y="233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1270" y="254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4577079" y="22859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4578350" y="22352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4583429" y="2197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39" h="3810">
                  <a:moveTo>
                    <a:pt x="2539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4584700" y="2146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4587239" y="2082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4591050" y="2044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4592319" y="1993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4594860" y="19303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4598669" y="19049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4599939" y="18542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4602479" y="17907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4606289" y="17526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4608829" y="17018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127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4611369" y="16383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4615179" y="1600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4616450" y="1549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4617719" y="14858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19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4621529" y="14478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80">
                  <a:moveTo>
                    <a:pt x="2539" y="1270"/>
                  </a:move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4621529" y="13969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4624069" y="13334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4626610" y="1295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10" h="3810">
                  <a:moveTo>
                    <a:pt x="38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4629150" y="1282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0" y="1270"/>
                  </a:ln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4333239" y="128270"/>
              <a:ext cx="204470" cy="1776730"/>
            </a:xfrm>
            <a:custGeom>
              <a:avLst/>
              <a:gdLst/>
              <a:ahLst/>
              <a:cxnLst/>
              <a:rect l="l" t="t" r="r" b="b"/>
              <a:pathLst>
                <a:path w="204470" h="1776730">
                  <a:moveTo>
                    <a:pt x="204470" y="1774190"/>
                  </a:moveTo>
                  <a:lnTo>
                    <a:pt x="200660" y="1774190"/>
                  </a:lnTo>
                  <a:lnTo>
                    <a:pt x="195580" y="1774190"/>
                  </a:lnTo>
                  <a:lnTo>
                    <a:pt x="190500" y="1775460"/>
                  </a:lnTo>
                  <a:lnTo>
                    <a:pt x="180994" y="1775658"/>
                  </a:lnTo>
                  <a:lnTo>
                    <a:pt x="171608" y="1776095"/>
                  </a:lnTo>
                  <a:lnTo>
                    <a:pt x="162460" y="1776531"/>
                  </a:lnTo>
                  <a:lnTo>
                    <a:pt x="153670" y="1776730"/>
                  </a:lnTo>
                  <a:lnTo>
                    <a:pt x="144363" y="1776472"/>
                  </a:lnTo>
                  <a:lnTo>
                    <a:pt x="135413" y="1775618"/>
                  </a:lnTo>
                  <a:lnTo>
                    <a:pt x="126702" y="1774051"/>
                  </a:lnTo>
                  <a:lnTo>
                    <a:pt x="118110" y="1771650"/>
                  </a:lnTo>
                  <a:lnTo>
                    <a:pt x="109557" y="1769487"/>
                  </a:lnTo>
                  <a:lnTo>
                    <a:pt x="68103" y="1748472"/>
                  </a:lnTo>
                  <a:lnTo>
                    <a:pt x="46990" y="1731010"/>
                  </a:lnTo>
                  <a:lnTo>
                    <a:pt x="41910" y="1727200"/>
                  </a:lnTo>
                  <a:lnTo>
                    <a:pt x="38100" y="1720850"/>
                  </a:lnTo>
                  <a:lnTo>
                    <a:pt x="31690" y="1712793"/>
                  </a:lnTo>
                  <a:lnTo>
                    <a:pt x="25876" y="1704022"/>
                  </a:lnTo>
                  <a:lnTo>
                    <a:pt x="20776" y="1694775"/>
                  </a:lnTo>
                  <a:lnTo>
                    <a:pt x="16510" y="1685290"/>
                  </a:lnTo>
                  <a:lnTo>
                    <a:pt x="12203" y="1675745"/>
                  </a:lnTo>
                  <a:lnTo>
                    <a:pt x="2162" y="1637347"/>
                  </a:lnTo>
                  <a:lnTo>
                    <a:pt x="773" y="1620202"/>
                  </a:lnTo>
                  <a:lnTo>
                    <a:pt x="1270" y="1611630"/>
                  </a:lnTo>
                  <a:lnTo>
                    <a:pt x="1270" y="1604010"/>
                  </a:lnTo>
                  <a:lnTo>
                    <a:pt x="1270" y="1592580"/>
                  </a:lnTo>
                  <a:lnTo>
                    <a:pt x="0" y="1422400"/>
                  </a:lnTo>
                  <a:lnTo>
                    <a:pt x="0" y="1224280"/>
                  </a:lnTo>
                  <a:lnTo>
                    <a:pt x="1270" y="989330"/>
                  </a:lnTo>
                  <a:lnTo>
                    <a:pt x="1270" y="772160"/>
                  </a:lnTo>
                  <a:lnTo>
                    <a:pt x="2540" y="533400"/>
                  </a:lnTo>
                  <a:lnTo>
                    <a:pt x="2540" y="290830"/>
                  </a:lnTo>
                  <a:lnTo>
                    <a:pt x="3810" y="2032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4344154" y="128270"/>
              <a:ext cx="192405" cy="1766570"/>
            </a:xfrm>
            <a:custGeom>
              <a:avLst/>
              <a:gdLst/>
              <a:ahLst/>
              <a:cxnLst/>
              <a:rect l="l" t="t" r="r" b="b"/>
              <a:pathLst>
                <a:path w="192404" h="1766570">
                  <a:moveTo>
                    <a:pt x="192285" y="1764029"/>
                  </a:moveTo>
                  <a:lnTo>
                    <a:pt x="188475" y="1764029"/>
                  </a:lnTo>
                  <a:lnTo>
                    <a:pt x="183395" y="1765299"/>
                  </a:lnTo>
                  <a:lnTo>
                    <a:pt x="178315" y="1765299"/>
                  </a:lnTo>
                  <a:lnTo>
                    <a:pt x="169941" y="1765498"/>
                  </a:lnTo>
                  <a:lnTo>
                    <a:pt x="161805" y="1765934"/>
                  </a:lnTo>
                  <a:lnTo>
                    <a:pt x="153670" y="1766371"/>
                  </a:lnTo>
                  <a:lnTo>
                    <a:pt x="108465" y="1761489"/>
                  </a:lnTo>
                  <a:lnTo>
                    <a:pt x="101064" y="1760081"/>
                  </a:lnTo>
                  <a:lnTo>
                    <a:pt x="63063" y="1740852"/>
                  </a:lnTo>
                  <a:lnTo>
                    <a:pt x="34805" y="1714499"/>
                  </a:lnTo>
                  <a:lnTo>
                    <a:pt x="28575" y="1706840"/>
                  </a:lnTo>
                  <a:lnTo>
                    <a:pt x="9644" y="1672689"/>
                  </a:lnTo>
                  <a:lnTo>
                    <a:pt x="198" y="1627504"/>
                  </a:lnTo>
                  <a:lnTo>
                    <a:pt x="0" y="1618932"/>
                  </a:lnTo>
                  <a:lnTo>
                    <a:pt x="515" y="1610359"/>
                  </a:lnTo>
                  <a:lnTo>
                    <a:pt x="515" y="1604009"/>
                  </a:lnTo>
                  <a:lnTo>
                    <a:pt x="515" y="774699"/>
                  </a:lnTo>
                  <a:lnTo>
                    <a:pt x="1785" y="533399"/>
                  </a:lnTo>
                  <a:lnTo>
                    <a:pt x="1785" y="292099"/>
                  </a:lnTo>
                  <a:lnTo>
                    <a:pt x="3055" y="20319"/>
                  </a:lnTo>
                  <a:lnTo>
                    <a:pt x="3055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4348479" y="128270"/>
              <a:ext cx="187960" cy="1762760"/>
            </a:xfrm>
            <a:custGeom>
              <a:avLst/>
              <a:gdLst/>
              <a:ahLst/>
              <a:cxnLst/>
              <a:rect l="l" t="t" r="r" b="b"/>
              <a:pathLst>
                <a:path w="187960" h="1762760">
                  <a:moveTo>
                    <a:pt x="187960" y="1760220"/>
                  </a:moveTo>
                  <a:lnTo>
                    <a:pt x="182880" y="1760220"/>
                  </a:lnTo>
                  <a:lnTo>
                    <a:pt x="177800" y="1760220"/>
                  </a:lnTo>
                  <a:lnTo>
                    <a:pt x="173990" y="1761490"/>
                  </a:lnTo>
                  <a:lnTo>
                    <a:pt x="165437" y="1761688"/>
                  </a:lnTo>
                  <a:lnTo>
                    <a:pt x="157003" y="1762125"/>
                  </a:lnTo>
                  <a:lnTo>
                    <a:pt x="148808" y="1762561"/>
                  </a:lnTo>
                  <a:lnTo>
                    <a:pt x="140970" y="1762760"/>
                  </a:lnTo>
                  <a:lnTo>
                    <a:pt x="132199" y="1761966"/>
                  </a:lnTo>
                  <a:lnTo>
                    <a:pt x="123190" y="1761172"/>
                  </a:lnTo>
                  <a:lnTo>
                    <a:pt x="114180" y="1759902"/>
                  </a:lnTo>
                  <a:lnTo>
                    <a:pt x="105410" y="1757680"/>
                  </a:lnTo>
                  <a:lnTo>
                    <a:pt x="98544" y="1756271"/>
                  </a:lnTo>
                  <a:lnTo>
                    <a:pt x="91440" y="1754028"/>
                  </a:lnTo>
                  <a:lnTo>
                    <a:pt x="84335" y="1751072"/>
                  </a:lnTo>
                  <a:lnTo>
                    <a:pt x="77470" y="1747520"/>
                  </a:lnTo>
                  <a:lnTo>
                    <a:pt x="72390" y="1744980"/>
                  </a:lnTo>
                  <a:lnTo>
                    <a:pt x="67310" y="1741170"/>
                  </a:lnTo>
                  <a:lnTo>
                    <a:pt x="62230" y="1737360"/>
                  </a:lnTo>
                  <a:lnTo>
                    <a:pt x="57150" y="1733550"/>
                  </a:lnTo>
                  <a:lnTo>
                    <a:pt x="52070" y="1729740"/>
                  </a:lnTo>
                  <a:lnTo>
                    <a:pt x="46990" y="1724660"/>
                  </a:lnTo>
                  <a:lnTo>
                    <a:pt x="41910" y="1719580"/>
                  </a:lnTo>
                  <a:lnTo>
                    <a:pt x="17998" y="1687810"/>
                  </a:lnTo>
                  <a:lnTo>
                    <a:pt x="2540" y="1643380"/>
                  </a:lnTo>
                  <a:lnTo>
                    <a:pt x="0" y="1609090"/>
                  </a:lnTo>
                  <a:lnTo>
                    <a:pt x="0" y="1597660"/>
                  </a:lnTo>
                  <a:lnTo>
                    <a:pt x="1270" y="1422400"/>
                  </a:lnTo>
                  <a:lnTo>
                    <a:pt x="0" y="1224280"/>
                  </a:lnTo>
                  <a:lnTo>
                    <a:pt x="1270" y="989330"/>
                  </a:lnTo>
                  <a:lnTo>
                    <a:pt x="1270" y="774700"/>
                  </a:lnTo>
                  <a:lnTo>
                    <a:pt x="1270" y="534670"/>
                  </a:lnTo>
                  <a:lnTo>
                    <a:pt x="2540" y="292100"/>
                  </a:lnTo>
                  <a:lnTo>
                    <a:pt x="3810" y="20320"/>
                  </a:lnTo>
                  <a:lnTo>
                    <a:pt x="381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4386579" y="128270"/>
              <a:ext cx="2540" cy="1715770"/>
            </a:xfrm>
            <a:custGeom>
              <a:avLst/>
              <a:gdLst/>
              <a:ahLst/>
              <a:cxnLst/>
              <a:rect l="l" t="t" r="r" b="b"/>
              <a:pathLst>
                <a:path w="2539" h="1715770">
                  <a:moveTo>
                    <a:pt x="0" y="1715770"/>
                  </a:moveTo>
                  <a:lnTo>
                    <a:pt x="0" y="166751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4419600" y="128270"/>
              <a:ext cx="3810" cy="1742439"/>
            </a:xfrm>
            <a:custGeom>
              <a:avLst/>
              <a:gdLst/>
              <a:ahLst/>
              <a:cxnLst/>
              <a:rect l="l" t="t" r="r" b="b"/>
              <a:pathLst>
                <a:path w="3810" h="1742439">
                  <a:moveTo>
                    <a:pt x="1270" y="1742440"/>
                  </a:moveTo>
                  <a:lnTo>
                    <a:pt x="0" y="166751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4470400" y="1709419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20" h="19050">
                  <a:moveTo>
                    <a:pt x="12700" y="19050"/>
                  </a:moveTo>
                  <a:lnTo>
                    <a:pt x="15240" y="17780"/>
                  </a:lnTo>
                  <a:lnTo>
                    <a:pt x="17780" y="15240"/>
                  </a:lnTo>
                  <a:lnTo>
                    <a:pt x="19050" y="12700"/>
                  </a:lnTo>
                  <a:lnTo>
                    <a:pt x="20320" y="10160"/>
                  </a:lnTo>
                  <a:lnTo>
                    <a:pt x="20320" y="6350"/>
                  </a:lnTo>
                  <a:lnTo>
                    <a:pt x="19050" y="2539"/>
                  </a:lnTo>
                  <a:lnTo>
                    <a:pt x="16510" y="1270"/>
                  </a:lnTo>
                  <a:lnTo>
                    <a:pt x="13970" y="0"/>
                  </a:lnTo>
                  <a:lnTo>
                    <a:pt x="11430" y="0"/>
                  </a:lnTo>
                  <a:lnTo>
                    <a:pt x="7620" y="0"/>
                  </a:lnTo>
                  <a:lnTo>
                    <a:pt x="5080" y="1270"/>
                  </a:lnTo>
                  <a:lnTo>
                    <a:pt x="3810" y="3810"/>
                  </a:lnTo>
                  <a:lnTo>
                    <a:pt x="1269" y="5079"/>
                  </a:lnTo>
                  <a:lnTo>
                    <a:pt x="0" y="7620"/>
                  </a:lnTo>
                  <a:lnTo>
                    <a:pt x="1269" y="10160"/>
                  </a:lnTo>
                  <a:lnTo>
                    <a:pt x="1269" y="13970"/>
                  </a:lnTo>
                  <a:lnTo>
                    <a:pt x="3810" y="15240"/>
                  </a:lnTo>
                  <a:lnTo>
                    <a:pt x="5080" y="17780"/>
                  </a:lnTo>
                  <a:lnTo>
                    <a:pt x="7620" y="19050"/>
                  </a:lnTo>
                  <a:lnTo>
                    <a:pt x="8890" y="19050"/>
                  </a:lnTo>
                  <a:lnTo>
                    <a:pt x="10160" y="19050"/>
                  </a:lnTo>
                  <a:lnTo>
                    <a:pt x="1270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3782060" y="2006600"/>
              <a:ext cx="198120" cy="30480"/>
            </a:xfrm>
            <a:custGeom>
              <a:avLst/>
              <a:gdLst/>
              <a:ahLst/>
              <a:cxnLst/>
              <a:rect l="l" t="t" r="r" b="b"/>
              <a:pathLst>
                <a:path w="198120" h="30480">
                  <a:moveTo>
                    <a:pt x="0" y="30479"/>
                  </a:moveTo>
                  <a:lnTo>
                    <a:pt x="104139" y="19049"/>
                  </a:lnTo>
                  <a:lnTo>
                    <a:pt x="171450" y="5079"/>
                  </a:lnTo>
                  <a:lnTo>
                    <a:pt x="1981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3982719" y="128270"/>
              <a:ext cx="134620" cy="1891030"/>
            </a:xfrm>
            <a:custGeom>
              <a:avLst/>
              <a:gdLst/>
              <a:ahLst/>
              <a:cxnLst/>
              <a:rect l="l" t="t" r="r" b="b"/>
              <a:pathLst>
                <a:path w="134620" h="1891030">
                  <a:moveTo>
                    <a:pt x="0" y="1891029"/>
                  </a:moveTo>
                  <a:lnTo>
                    <a:pt x="5080" y="1891029"/>
                  </a:lnTo>
                  <a:lnTo>
                    <a:pt x="10160" y="1891029"/>
                  </a:lnTo>
                  <a:lnTo>
                    <a:pt x="15240" y="1891029"/>
                  </a:lnTo>
                  <a:lnTo>
                    <a:pt x="26451" y="1888450"/>
                  </a:lnTo>
                  <a:lnTo>
                    <a:pt x="69770" y="1867376"/>
                  </a:lnTo>
                  <a:lnTo>
                    <a:pt x="99060" y="1840229"/>
                  </a:lnTo>
                  <a:lnTo>
                    <a:pt x="119380" y="1805939"/>
                  </a:lnTo>
                  <a:lnTo>
                    <a:pt x="129539" y="1765299"/>
                  </a:lnTo>
                  <a:lnTo>
                    <a:pt x="131325" y="1742439"/>
                  </a:lnTo>
                  <a:lnTo>
                    <a:pt x="130810" y="1734819"/>
                  </a:lnTo>
                  <a:lnTo>
                    <a:pt x="132080" y="1607819"/>
                  </a:lnTo>
                  <a:lnTo>
                    <a:pt x="132080" y="1596389"/>
                  </a:lnTo>
                  <a:lnTo>
                    <a:pt x="132080" y="1395729"/>
                  </a:lnTo>
                  <a:lnTo>
                    <a:pt x="132080" y="1217929"/>
                  </a:lnTo>
                  <a:lnTo>
                    <a:pt x="133350" y="993139"/>
                  </a:lnTo>
                  <a:lnTo>
                    <a:pt x="133350" y="765809"/>
                  </a:lnTo>
                  <a:lnTo>
                    <a:pt x="134620" y="535939"/>
                  </a:lnTo>
                  <a:lnTo>
                    <a:pt x="134620" y="288289"/>
                  </a:lnTo>
                  <a:lnTo>
                    <a:pt x="134620" y="21589"/>
                  </a:lnTo>
                  <a:lnTo>
                    <a:pt x="13462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3982719" y="128270"/>
              <a:ext cx="124460" cy="1883410"/>
            </a:xfrm>
            <a:custGeom>
              <a:avLst/>
              <a:gdLst/>
              <a:ahLst/>
              <a:cxnLst/>
              <a:rect l="l" t="t" r="r" b="b"/>
              <a:pathLst>
                <a:path w="124460" h="1883410">
                  <a:moveTo>
                    <a:pt x="0" y="1883410"/>
                  </a:moveTo>
                  <a:lnTo>
                    <a:pt x="3810" y="1882140"/>
                  </a:lnTo>
                  <a:lnTo>
                    <a:pt x="7620" y="1882140"/>
                  </a:lnTo>
                  <a:lnTo>
                    <a:pt x="11430" y="1880870"/>
                  </a:lnTo>
                  <a:lnTo>
                    <a:pt x="54610" y="1865630"/>
                  </a:lnTo>
                  <a:lnTo>
                    <a:pt x="91440" y="1833880"/>
                  </a:lnTo>
                  <a:lnTo>
                    <a:pt x="113843" y="1793339"/>
                  </a:lnTo>
                  <a:lnTo>
                    <a:pt x="120491" y="1750060"/>
                  </a:lnTo>
                  <a:lnTo>
                    <a:pt x="120650" y="1734820"/>
                  </a:lnTo>
                  <a:lnTo>
                    <a:pt x="121920" y="1607820"/>
                  </a:lnTo>
                  <a:lnTo>
                    <a:pt x="121920" y="1596390"/>
                  </a:lnTo>
                  <a:lnTo>
                    <a:pt x="121920" y="1395730"/>
                  </a:lnTo>
                  <a:lnTo>
                    <a:pt x="121920" y="1217930"/>
                  </a:lnTo>
                  <a:lnTo>
                    <a:pt x="123189" y="993140"/>
                  </a:lnTo>
                  <a:lnTo>
                    <a:pt x="123189" y="765810"/>
                  </a:lnTo>
                  <a:lnTo>
                    <a:pt x="123189" y="537210"/>
                  </a:lnTo>
                  <a:lnTo>
                    <a:pt x="123189" y="288290"/>
                  </a:lnTo>
                  <a:lnTo>
                    <a:pt x="124460" y="21590"/>
                  </a:lnTo>
                  <a:lnTo>
                    <a:pt x="1244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3982719" y="128270"/>
              <a:ext cx="119380" cy="1877060"/>
            </a:xfrm>
            <a:custGeom>
              <a:avLst/>
              <a:gdLst/>
              <a:ahLst/>
              <a:cxnLst/>
              <a:rect l="l" t="t" r="r" b="b"/>
              <a:pathLst>
                <a:path w="119379" h="1877060">
                  <a:moveTo>
                    <a:pt x="0" y="1877060"/>
                  </a:moveTo>
                  <a:lnTo>
                    <a:pt x="3810" y="1877060"/>
                  </a:lnTo>
                  <a:lnTo>
                    <a:pt x="7620" y="1877060"/>
                  </a:lnTo>
                  <a:lnTo>
                    <a:pt x="11430" y="1875790"/>
                  </a:lnTo>
                  <a:lnTo>
                    <a:pt x="52069" y="1861820"/>
                  </a:lnTo>
                  <a:lnTo>
                    <a:pt x="87630" y="1831340"/>
                  </a:lnTo>
                  <a:lnTo>
                    <a:pt x="109835" y="1792069"/>
                  </a:lnTo>
                  <a:lnTo>
                    <a:pt x="114300" y="1764030"/>
                  </a:lnTo>
                  <a:lnTo>
                    <a:pt x="115232" y="1756410"/>
                  </a:lnTo>
                  <a:lnTo>
                    <a:pt x="116046" y="1748790"/>
                  </a:lnTo>
                  <a:lnTo>
                    <a:pt x="116621" y="1741170"/>
                  </a:lnTo>
                  <a:lnTo>
                    <a:pt x="116839" y="1733550"/>
                  </a:lnTo>
                  <a:lnTo>
                    <a:pt x="116839" y="1601470"/>
                  </a:lnTo>
                  <a:lnTo>
                    <a:pt x="116839" y="1395730"/>
                  </a:lnTo>
                  <a:lnTo>
                    <a:pt x="118110" y="1217930"/>
                  </a:lnTo>
                  <a:lnTo>
                    <a:pt x="118110" y="991870"/>
                  </a:lnTo>
                  <a:lnTo>
                    <a:pt x="118110" y="764540"/>
                  </a:lnTo>
                  <a:lnTo>
                    <a:pt x="118110" y="537210"/>
                  </a:lnTo>
                  <a:lnTo>
                    <a:pt x="119380" y="287020"/>
                  </a:lnTo>
                  <a:lnTo>
                    <a:pt x="119380" y="21590"/>
                  </a:lnTo>
                  <a:lnTo>
                    <a:pt x="1193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11098529" y="5111750"/>
              <a:ext cx="68580" cy="58419"/>
            </a:xfrm>
            <a:custGeom>
              <a:avLst/>
              <a:gdLst/>
              <a:ahLst/>
              <a:cxnLst/>
              <a:rect l="l" t="t" r="r" b="b"/>
              <a:pathLst>
                <a:path w="68579" h="58420">
                  <a:moveTo>
                    <a:pt x="0" y="58420"/>
                  </a:moveTo>
                  <a:lnTo>
                    <a:pt x="685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11078210" y="5180329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7620"/>
                  </a:move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11017249" y="5180329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0"/>
                  </a:moveTo>
                  <a:lnTo>
                    <a:pt x="4445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10937239" y="5158739"/>
              <a:ext cx="63500" cy="19050"/>
            </a:xfrm>
            <a:custGeom>
              <a:avLst/>
              <a:gdLst/>
              <a:ahLst/>
              <a:cxnLst/>
              <a:rect l="l" t="t" r="r" b="b"/>
              <a:pathLst>
                <a:path w="63500" h="19050">
                  <a:moveTo>
                    <a:pt x="0" y="0"/>
                  </a:moveTo>
                  <a:lnTo>
                    <a:pt x="49530" y="17780"/>
                  </a:lnTo>
                  <a:lnTo>
                    <a:pt x="6350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10910570" y="514985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10852149" y="5130800"/>
              <a:ext cx="41910" cy="13970"/>
            </a:xfrm>
            <a:custGeom>
              <a:avLst/>
              <a:gdLst/>
              <a:ahLst/>
              <a:cxnLst/>
              <a:rect l="l" t="t" r="r" b="b"/>
              <a:pathLst>
                <a:path w="41909" h="13970">
                  <a:moveTo>
                    <a:pt x="0" y="0"/>
                  </a:moveTo>
                  <a:lnTo>
                    <a:pt x="4191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10773410" y="5102859"/>
              <a:ext cx="62230" cy="21590"/>
            </a:xfrm>
            <a:custGeom>
              <a:avLst/>
              <a:gdLst/>
              <a:ahLst/>
              <a:cxnLst/>
              <a:rect l="l" t="t" r="r" b="b"/>
              <a:pathLst>
                <a:path w="62229" h="21589">
                  <a:moveTo>
                    <a:pt x="0" y="0"/>
                  </a:moveTo>
                  <a:lnTo>
                    <a:pt x="62230" y="215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10746739" y="509397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10689589" y="5069839"/>
              <a:ext cx="41910" cy="17780"/>
            </a:xfrm>
            <a:custGeom>
              <a:avLst/>
              <a:gdLst/>
              <a:ahLst/>
              <a:cxnLst/>
              <a:rect l="l" t="t" r="r" b="b"/>
              <a:pathLst>
                <a:path w="41909" h="17779">
                  <a:moveTo>
                    <a:pt x="0" y="0"/>
                  </a:moveTo>
                  <a:lnTo>
                    <a:pt x="41910" y="177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10613389" y="5035550"/>
              <a:ext cx="60960" cy="26670"/>
            </a:xfrm>
            <a:custGeom>
              <a:avLst/>
              <a:gdLst/>
              <a:ahLst/>
              <a:cxnLst/>
              <a:rect l="l" t="t" r="r" b="b"/>
              <a:pathLst>
                <a:path w="60959" h="26670">
                  <a:moveTo>
                    <a:pt x="0" y="0"/>
                  </a:moveTo>
                  <a:lnTo>
                    <a:pt x="60960" y="266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10587989" y="5022850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0" y="1270"/>
                  </a:ln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10535920" y="4991100"/>
              <a:ext cx="38100" cy="22860"/>
            </a:xfrm>
            <a:custGeom>
              <a:avLst/>
              <a:gdLst/>
              <a:ahLst/>
              <a:cxnLst/>
              <a:rect l="l" t="t" r="r" b="b"/>
              <a:pathLst>
                <a:path w="38100" h="22860">
                  <a:moveTo>
                    <a:pt x="0" y="0"/>
                  </a:moveTo>
                  <a:lnTo>
                    <a:pt x="3810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10466070" y="4946650"/>
              <a:ext cx="55880" cy="35560"/>
            </a:xfrm>
            <a:custGeom>
              <a:avLst/>
              <a:gdLst/>
              <a:ahLst/>
              <a:cxnLst/>
              <a:rect l="l" t="t" r="r" b="b"/>
              <a:pathLst>
                <a:path w="55879" h="35560">
                  <a:moveTo>
                    <a:pt x="0" y="0"/>
                  </a:moveTo>
                  <a:lnTo>
                    <a:pt x="55880" y="355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10441939" y="4931409"/>
              <a:ext cx="8890" cy="5080"/>
            </a:xfrm>
            <a:custGeom>
              <a:avLst/>
              <a:gdLst/>
              <a:ahLst/>
              <a:cxnLst/>
              <a:rect l="l" t="t" r="r" b="b"/>
              <a:pathLst>
                <a:path w="8890" h="5079">
                  <a:moveTo>
                    <a:pt x="0" y="0"/>
                  </a:moveTo>
                  <a:lnTo>
                    <a:pt x="889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10389870" y="4898389"/>
              <a:ext cx="38100" cy="24130"/>
            </a:xfrm>
            <a:custGeom>
              <a:avLst/>
              <a:gdLst/>
              <a:ahLst/>
              <a:cxnLst/>
              <a:rect l="l" t="t" r="r" b="b"/>
              <a:pathLst>
                <a:path w="38100" h="24129">
                  <a:moveTo>
                    <a:pt x="0" y="0"/>
                  </a:moveTo>
                  <a:lnTo>
                    <a:pt x="38100" y="241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10359389" y="4801870"/>
              <a:ext cx="16510" cy="87630"/>
            </a:xfrm>
            <a:custGeom>
              <a:avLst/>
              <a:gdLst/>
              <a:ahLst/>
              <a:cxnLst/>
              <a:rect l="l" t="t" r="r" b="b"/>
              <a:pathLst>
                <a:path w="16509" h="87629">
                  <a:moveTo>
                    <a:pt x="0" y="0"/>
                  </a:moveTo>
                  <a:lnTo>
                    <a:pt x="15240" y="87630"/>
                  </a:lnTo>
                  <a:lnTo>
                    <a:pt x="16510" y="876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11277599" y="56438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5080" y="0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11242039" y="5636259"/>
              <a:ext cx="26670" cy="6350"/>
            </a:xfrm>
            <a:custGeom>
              <a:avLst/>
              <a:gdLst/>
              <a:ahLst/>
              <a:cxnLst/>
              <a:rect l="l" t="t" r="r" b="b"/>
              <a:pathLst>
                <a:path w="26670" h="6350">
                  <a:moveTo>
                    <a:pt x="0" y="0"/>
                  </a:moveTo>
                  <a:lnTo>
                    <a:pt x="8890" y="2540"/>
                  </a:lnTo>
                  <a:lnTo>
                    <a:pt x="22860" y="5080"/>
                  </a:lnTo>
                  <a:lnTo>
                    <a:pt x="2667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11209020" y="5623559"/>
              <a:ext cx="25400" cy="10160"/>
            </a:xfrm>
            <a:custGeom>
              <a:avLst/>
              <a:gdLst/>
              <a:ahLst/>
              <a:cxnLst/>
              <a:rect l="l" t="t" r="r" b="b"/>
              <a:pathLst>
                <a:path w="25400" h="10160">
                  <a:moveTo>
                    <a:pt x="0" y="0"/>
                  </a:moveTo>
                  <a:lnTo>
                    <a:pt x="12700" y="5080"/>
                  </a:lnTo>
                  <a:lnTo>
                    <a:pt x="2540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11177270" y="5607050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1270" y="1270"/>
                  </a:lnTo>
                  <a:lnTo>
                    <a:pt x="22860" y="12700"/>
                  </a:ln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11158220" y="5594350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0" y="0"/>
                  </a:moveTo>
                  <a:lnTo>
                    <a:pt x="1270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11139170" y="5581650"/>
              <a:ext cx="19050" cy="12700"/>
            </a:xfrm>
            <a:custGeom>
              <a:avLst/>
              <a:gdLst/>
              <a:ahLst/>
              <a:cxnLst/>
              <a:rect l="l" t="t" r="r" b="b"/>
              <a:pathLst>
                <a:path w="19050" h="12700">
                  <a:moveTo>
                    <a:pt x="0" y="0"/>
                  </a:moveTo>
                  <a:lnTo>
                    <a:pt x="1905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11109960" y="556132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11080749" y="55410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11051539" y="552068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11027410" y="550290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0" y="0"/>
                  </a:moveTo>
                  <a:lnTo>
                    <a:pt x="17780" y="1270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11007089" y="5488939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0" y="0"/>
                  </a:moveTo>
                  <a:lnTo>
                    <a:pt x="2032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10977879" y="5468620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10948670" y="54483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10919460" y="54267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10891520" y="5406389"/>
              <a:ext cx="21590" cy="16510"/>
            </a:xfrm>
            <a:custGeom>
              <a:avLst/>
              <a:gdLst/>
              <a:ahLst/>
              <a:cxnLst/>
              <a:rect l="l" t="t" r="r" b="b"/>
              <a:pathLst>
                <a:path w="21590" h="16510">
                  <a:moveTo>
                    <a:pt x="0" y="0"/>
                  </a:moveTo>
                  <a:lnTo>
                    <a:pt x="2159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10864849" y="5388609"/>
              <a:ext cx="20320" cy="13970"/>
            </a:xfrm>
            <a:custGeom>
              <a:avLst/>
              <a:gdLst/>
              <a:ahLst/>
              <a:cxnLst/>
              <a:rect l="l" t="t" r="r" b="b"/>
              <a:pathLst>
                <a:path w="20320" h="13970">
                  <a:moveTo>
                    <a:pt x="0" y="0"/>
                  </a:moveTo>
                  <a:lnTo>
                    <a:pt x="2032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10850879" y="53797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10820399" y="536067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10788649" y="534288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10758170" y="532383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10727689" y="53047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10697210" y="528700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10666729" y="526795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10645139" y="5255259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40" h="8889">
                  <a:moveTo>
                    <a:pt x="0" y="0"/>
                  </a:move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10632439" y="524890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10600689" y="5232400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10568939" y="5215889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10537189" y="5199379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10504170" y="5184139"/>
              <a:ext cx="25400" cy="12700"/>
            </a:xfrm>
            <a:custGeom>
              <a:avLst/>
              <a:gdLst/>
              <a:ahLst/>
              <a:cxnLst/>
              <a:rect l="l" t="t" r="r" b="b"/>
              <a:pathLst>
                <a:path w="25400" h="12700">
                  <a:moveTo>
                    <a:pt x="0" y="0"/>
                  </a:moveTo>
                  <a:lnTo>
                    <a:pt x="2540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10485120" y="517397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0462260" y="5161279"/>
              <a:ext cx="22860" cy="12700"/>
            </a:xfrm>
            <a:custGeom>
              <a:avLst/>
              <a:gdLst/>
              <a:ahLst/>
              <a:cxnLst/>
              <a:rect l="l" t="t" r="r" b="b"/>
              <a:pathLst>
                <a:path w="22859" h="12700">
                  <a:moveTo>
                    <a:pt x="0" y="0"/>
                  </a:moveTo>
                  <a:lnTo>
                    <a:pt x="2286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0431779" y="514350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10400029" y="512572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10369549" y="510793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10337799" y="509015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10307320" y="507237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10278110" y="5055870"/>
              <a:ext cx="21590" cy="12700"/>
            </a:xfrm>
            <a:custGeom>
              <a:avLst/>
              <a:gdLst/>
              <a:ahLst/>
              <a:cxnLst/>
              <a:rect l="l" t="t" r="r" b="b"/>
              <a:pathLst>
                <a:path w="21590" h="12700">
                  <a:moveTo>
                    <a:pt x="0" y="0"/>
                  </a:moveTo>
                  <a:lnTo>
                    <a:pt x="2159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10274299" y="5062220"/>
              <a:ext cx="1023619" cy="604520"/>
            </a:xfrm>
            <a:custGeom>
              <a:avLst/>
              <a:gdLst/>
              <a:ahLst/>
              <a:cxnLst/>
              <a:rect l="l" t="t" r="r" b="b"/>
              <a:pathLst>
                <a:path w="1023620" h="604520">
                  <a:moveTo>
                    <a:pt x="0" y="0"/>
                  </a:moveTo>
                  <a:lnTo>
                    <a:pt x="200660" y="127000"/>
                  </a:lnTo>
                  <a:lnTo>
                    <a:pt x="351790" y="222250"/>
                  </a:lnTo>
                  <a:lnTo>
                    <a:pt x="565150" y="358140"/>
                  </a:lnTo>
                  <a:lnTo>
                    <a:pt x="732790" y="468630"/>
                  </a:lnTo>
                  <a:lnTo>
                    <a:pt x="862330" y="554990"/>
                  </a:lnTo>
                  <a:lnTo>
                    <a:pt x="879732" y="568126"/>
                  </a:lnTo>
                  <a:lnTo>
                    <a:pt x="897731" y="579120"/>
                  </a:lnTo>
                  <a:lnTo>
                    <a:pt x="935990" y="595630"/>
                  </a:lnTo>
                  <a:lnTo>
                    <a:pt x="980995" y="604023"/>
                  </a:lnTo>
                  <a:lnTo>
                    <a:pt x="995680" y="603250"/>
                  </a:lnTo>
                  <a:lnTo>
                    <a:pt x="1003081" y="601126"/>
                  </a:lnTo>
                  <a:lnTo>
                    <a:pt x="1010126" y="598646"/>
                  </a:lnTo>
                  <a:lnTo>
                    <a:pt x="1016932" y="595927"/>
                  </a:lnTo>
                  <a:lnTo>
                    <a:pt x="1023619" y="5930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10204449" y="5190489"/>
              <a:ext cx="861060" cy="547370"/>
            </a:xfrm>
            <a:custGeom>
              <a:avLst/>
              <a:gdLst/>
              <a:ahLst/>
              <a:cxnLst/>
              <a:rect l="l" t="t" r="r" b="b"/>
              <a:pathLst>
                <a:path w="861059" h="547370">
                  <a:moveTo>
                    <a:pt x="0" y="0"/>
                  </a:moveTo>
                  <a:lnTo>
                    <a:pt x="187960" y="118110"/>
                  </a:lnTo>
                  <a:lnTo>
                    <a:pt x="341630" y="218440"/>
                  </a:lnTo>
                  <a:lnTo>
                    <a:pt x="544830" y="349250"/>
                  </a:lnTo>
                  <a:lnTo>
                    <a:pt x="731520" y="466090"/>
                  </a:lnTo>
                  <a:lnTo>
                    <a:pt x="861060" y="5473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11060429" y="5767070"/>
              <a:ext cx="27940" cy="5080"/>
            </a:xfrm>
            <a:custGeom>
              <a:avLst/>
              <a:gdLst/>
              <a:ahLst/>
              <a:cxnLst/>
              <a:rect l="l" t="t" r="r" b="b"/>
              <a:pathLst>
                <a:path w="27940" h="5079">
                  <a:moveTo>
                    <a:pt x="0" y="0"/>
                  </a:moveTo>
                  <a:lnTo>
                    <a:pt x="2794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11027410" y="5764529"/>
              <a:ext cx="24130" cy="10160"/>
            </a:xfrm>
            <a:custGeom>
              <a:avLst/>
              <a:gdLst/>
              <a:ahLst/>
              <a:cxnLst/>
              <a:rect l="l" t="t" r="r" b="b"/>
              <a:pathLst>
                <a:path w="24129" h="10160">
                  <a:moveTo>
                    <a:pt x="0" y="10160"/>
                  </a:moveTo>
                  <a:lnTo>
                    <a:pt x="17780" y="0"/>
                  </a:lnTo>
                  <a:lnTo>
                    <a:pt x="241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10995660" y="577850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13970"/>
                  </a:moveTo>
                  <a:lnTo>
                    <a:pt x="2413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10975339" y="5796279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60">
                  <a:moveTo>
                    <a:pt x="0" y="22860"/>
                  </a:moveTo>
                  <a:lnTo>
                    <a:pt x="11430" y="1270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10958829" y="5826759"/>
              <a:ext cx="12700" cy="24130"/>
            </a:xfrm>
            <a:custGeom>
              <a:avLst/>
              <a:gdLst/>
              <a:ahLst/>
              <a:cxnLst/>
              <a:rect l="l" t="t" r="r" b="b"/>
              <a:pathLst>
                <a:path w="12700" h="24129">
                  <a:moveTo>
                    <a:pt x="0" y="24129"/>
                  </a:moveTo>
                  <a:lnTo>
                    <a:pt x="3810" y="16509"/>
                  </a:ln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10943589" y="5858509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0" y="25400"/>
                  </a:move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10928349" y="5891529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0" y="25400"/>
                  </a:move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10913110" y="5923279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0" y="25400"/>
                  </a:moveTo>
                  <a:lnTo>
                    <a:pt x="2540" y="20320"/>
                  </a:lnTo>
                  <a:lnTo>
                    <a:pt x="127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10894060" y="595502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10873739" y="59842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10853420" y="6014720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0" y="22860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10830560" y="6043929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0" y="0"/>
                  </a:moveTo>
                  <a:lnTo>
                    <a:pt x="12700" y="10160"/>
                  </a:lnTo>
                  <a:lnTo>
                    <a:pt x="190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10802620" y="6021070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90" h="17779">
                  <a:moveTo>
                    <a:pt x="0" y="0"/>
                  </a:moveTo>
                  <a:lnTo>
                    <a:pt x="21590" y="177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10793729" y="5994400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60">
                  <a:moveTo>
                    <a:pt x="13970" y="0"/>
                  </a:moveTo>
                  <a:lnTo>
                    <a:pt x="0" y="20320"/>
                  </a:lnTo>
                  <a:lnTo>
                    <a:pt x="254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10812779" y="596518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15240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10833099" y="5935979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6509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10853420" y="5906770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16509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10873739" y="587755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60">
                  <a:moveTo>
                    <a:pt x="15240" y="0"/>
                  </a:moveTo>
                  <a:lnTo>
                    <a:pt x="12700" y="6350"/>
                  </a:ln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10891520" y="5843270"/>
              <a:ext cx="10160" cy="26670"/>
            </a:xfrm>
            <a:custGeom>
              <a:avLst/>
              <a:gdLst/>
              <a:ahLst/>
              <a:cxnLst/>
              <a:rect l="l" t="t" r="r" b="b"/>
              <a:pathLst>
                <a:path w="10159" h="26670">
                  <a:moveTo>
                    <a:pt x="10159" y="0"/>
                  </a:moveTo>
                  <a:lnTo>
                    <a:pt x="0" y="266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10905489" y="5810250"/>
              <a:ext cx="10160" cy="26670"/>
            </a:xfrm>
            <a:custGeom>
              <a:avLst/>
              <a:gdLst/>
              <a:ahLst/>
              <a:cxnLst/>
              <a:rect l="l" t="t" r="r" b="b"/>
              <a:pathLst>
                <a:path w="10159" h="26670">
                  <a:moveTo>
                    <a:pt x="10159" y="0"/>
                  </a:moveTo>
                  <a:lnTo>
                    <a:pt x="0" y="266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10918189" y="5775959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09" h="27939">
                  <a:moveTo>
                    <a:pt x="3809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10921999" y="5740400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09" h="27939">
                  <a:moveTo>
                    <a:pt x="3809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10927079" y="5704839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09" h="27939">
                  <a:moveTo>
                    <a:pt x="3809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10915649" y="5675629"/>
              <a:ext cx="16510" cy="21590"/>
            </a:xfrm>
            <a:custGeom>
              <a:avLst/>
              <a:gdLst/>
              <a:ahLst/>
              <a:cxnLst/>
              <a:rect l="l" t="t" r="r" b="b"/>
              <a:pathLst>
                <a:path w="16509" h="21589">
                  <a:moveTo>
                    <a:pt x="0" y="0"/>
                  </a:moveTo>
                  <a:lnTo>
                    <a:pt x="5080" y="2540"/>
                  </a:lnTo>
                  <a:lnTo>
                    <a:pt x="16510" y="16510"/>
                  </a:lnTo>
                  <a:lnTo>
                    <a:pt x="16510" y="215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10886439" y="565657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10855960" y="563752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10825479" y="561720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0796270" y="559815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0765789" y="557910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0735310" y="55587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10706099" y="553973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10676889" y="551942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10647679" y="54991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10617199" y="547877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10587989" y="545845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10558779" y="543813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10529570" y="541908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7620" y="5080"/>
                  </a:ln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10499089" y="539877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10469879" y="537845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10440670" y="535812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10411460" y="53378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0380979" y="5317489"/>
              <a:ext cx="24130" cy="16510"/>
            </a:xfrm>
            <a:custGeom>
              <a:avLst/>
              <a:gdLst/>
              <a:ahLst/>
              <a:cxnLst/>
              <a:rect l="l" t="t" r="r" b="b"/>
              <a:pathLst>
                <a:path w="24129" h="16510">
                  <a:moveTo>
                    <a:pt x="0" y="0"/>
                  </a:moveTo>
                  <a:lnTo>
                    <a:pt x="7620" y="5080"/>
                  </a:lnTo>
                  <a:lnTo>
                    <a:pt x="2413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0351770" y="529843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10321289" y="52793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10292079" y="525907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10261599" y="524002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10232389" y="521970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10200639" y="5199379"/>
              <a:ext cx="24130" cy="16510"/>
            </a:xfrm>
            <a:custGeom>
              <a:avLst/>
              <a:gdLst/>
              <a:ahLst/>
              <a:cxnLst/>
              <a:rect l="l" t="t" r="r" b="b"/>
              <a:pathLst>
                <a:path w="24129" h="16510">
                  <a:moveTo>
                    <a:pt x="0" y="0"/>
                  </a:moveTo>
                  <a:lnTo>
                    <a:pt x="2413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11234420" y="561847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11240770" y="56159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11243310" y="561212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11248389" y="560832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11253470" y="560577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11257279" y="56019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11261089" y="559815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11267439" y="559562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11269979" y="559180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11275060" y="558800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11280139" y="558545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1283949" y="55816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2539"/>
                  </a:moveTo>
                  <a:lnTo>
                    <a:pt x="5079" y="1269"/>
                  </a:lnTo>
                  <a:lnTo>
                    <a:pt x="2539" y="0"/>
                  </a:lnTo>
                  <a:lnTo>
                    <a:pt x="1269" y="1269"/>
                  </a:lnTo>
                  <a:lnTo>
                    <a:pt x="0" y="2539"/>
                  </a:lnTo>
                  <a:lnTo>
                    <a:pt x="0" y="3809"/>
                  </a:lnTo>
                  <a:lnTo>
                    <a:pt x="1269" y="50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1289029" y="557783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1294110" y="55753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127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1297920" y="557275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1301729" y="556767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2539"/>
                  </a:moveTo>
                  <a:lnTo>
                    <a:pt x="6350" y="1269"/>
                  </a:lnTo>
                  <a:lnTo>
                    <a:pt x="3810" y="0"/>
                  </a:lnTo>
                  <a:lnTo>
                    <a:pt x="2540" y="1269"/>
                  </a:lnTo>
                  <a:lnTo>
                    <a:pt x="1269" y="2539"/>
                  </a:lnTo>
                  <a:lnTo>
                    <a:pt x="0" y="5079"/>
                  </a:lnTo>
                  <a:lnTo>
                    <a:pt x="1269" y="634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1306810" y="556513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1308079" y="55600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1310620" y="55537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11314429" y="55499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11316970" y="55448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1319510" y="553973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1323320" y="55359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1325860" y="55308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1328399" y="55257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1332210" y="552195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1334749" y="55168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1337289" y="551052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1341099" y="55079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1343639" y="55029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1346179" y="54965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1349989" y="5492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11352529" y="54889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11355070" y="54825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11358879" y="54787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11361420" y="54737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11363960" y="54686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11367770" y="54648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11370310" y="54597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11372849" y="54546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11376660" y="54508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11377929" y="54457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11380470" y="54394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11384279" y="54356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11385549" y="543052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11388089" y="54241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11391899" y="542035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254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11393170" y="541527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11395710" y="540892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11399520" y="54051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11400789" y="54000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11402060" y="539368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11405870" y="53898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11408410" y="53848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11409679" y="53797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11413489" y="537590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11416029" y="53708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11417299" y="53644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11421110" y="53606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11422379" y="53555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11424920" y="53492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11428729" y="53454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11429999" y="53403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11432539" y="53340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11436349" y="533018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11437620" y="53251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11438889" y="53187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11442699" y="5314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11443970" y="53098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11446510" y="530352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11450320" y="52997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11451589" y="52946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11452860" y="52882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11456670" y="52844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11457939" y="52793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11460479" y="52730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11463020" y="52692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11465560" y="52641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1466829" y="52578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11470639" y="52539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11471910" y="52489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11473179" y="52425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11476989" y="5238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11478260" y="52336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11480799" y="52273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11484610" y="52235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11485879" y="52184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11487149" y="52120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11490960" y="5208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11492229" y="52031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11494770" y="51968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11497310" y="51930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11499849" y="51879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11501120" y="51816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11504929" y="51777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11506199" y="51727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11507470" y="51663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11511279" y="51625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11512549" y="515747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11515089" y="51511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11518899" y="51473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11520170" y="51422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11521439" y="51358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11525249" y="51320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11526520" y="51269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11529060" y="51206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11531599" y="51168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11534139" y="5111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11535410" y="51054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11539220" y="510158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11540489" y="50952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11541760" y="508888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11545570" y="50850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11546839" y="50800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11548110" y="507365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11551920" y="50698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11553189" y="50647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11555729" y="50584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11558270" y="50546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11559539" y="50495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11562079" y="504317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11564620" y="50393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11565889" y="50342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11568429" y="50279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11572239" y="502412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11573510" y="50190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11574779" y="50126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11578589" y="50088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11579860" y="50038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11581129" y="49974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11584939" y="49936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11586210" y="49885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11587479" y="49822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1591289" y="49784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1592560" y="49720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1595099" y="49657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1597639" y="49618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1598910" y="49568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11601449" y="49504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1605260" y="494665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1606529" y="49415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1607799" y="493522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1611610" y="493140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11612879" y="49263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11614149" y="49199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11617960" y="49161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11619229" y="49110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11620499" y="49047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11624310" y="490092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11625579" y="48958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11628120" y="48895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11630660" y="48856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11631929" y="48806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11634470" y="48742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11638279" y="487045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11639549" y="48653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11640820" y="48590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11644629" y="485520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11645899" y="48488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11647170" y="48425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11650979" y="48387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11652249" y="48336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11653520" y="4827270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11657329" y="48234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11658599" y="48183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11661139" y="481202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11663679" y="48082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11666220" y="480313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11667489" y="479678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11671299" y="479297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11672570" y="478790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11673839" y="47815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11677649" y="477773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11678920" y="47726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11680189" y="47663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11683999" y="4762500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11685270" y="47574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11686539" y="47510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11690349" y="474725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11691620" y="47409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11692889" y="473455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11696699" y="4730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11697970" y="472567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11699239" y="471932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11703049" y="47155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11704320" y="471042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11705589" y="470407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11709399" y="4700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11710670" y="46951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11713210" y="46888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11715749" y="46850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11717020" y="46799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11719560" y="46736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11722099" y="466978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11723370" y="466470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11725910" y="46583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11728449" y="46545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253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11729720" y="46482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11732260" y="464185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0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11734799" y="463803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11737339" y="463295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11738610" y="462660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  <a:lnTo>
                    <a:pt x="253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11742420" y="462280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2540" y="127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11743689" y="4617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11744960" y="46113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635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11748770" y="460755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11751310" y="460247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11753849" y="459740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11757660" y="459358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11760199" y="458850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11762739" y="458342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11767820" y="45796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11769089" y="45745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11771629" y="456945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127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11776710" y="45656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11777979" y="45605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253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1269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11781789" y="455548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11785599" y="4551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11788139" y="454660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3809" y="1270"/>
                  </a:move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11790679" y="454152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11794489" y="453770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11797029" y="45326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11799570" y="45275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253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11803379" y="45237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11805920" y="45186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11808460" y="451357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381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11813539" y="450977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11814810" y="450468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253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3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11817349" y="449960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1269" y="5080"/>
                  </a:lnTo>
                  <a:lnTo>
                    <a:pt x="25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11822429" y="449580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11824970" y="44907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11827510" y="44856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11831320" y="448182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11833860" y="447675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3809" y="127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11836399" y="4470400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127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69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11840210" y="446785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3809" y="0"/>
                  </a:moveTo>
                  <a:lnTo>
                    <a:pt x="253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69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11842749" y="44627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1270"/>
                  </a:moveTo>
                  <a:lnTo>
                    <a:pt x="3809" y="0"/>
                  </a:lnTo>
                  <a:lnTo>
                    <a:pt x="126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5080"/>
                  </a:lnTo>
                  <a:lnTo>
                    <a:pt x="1269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11845289" y="445642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1270"/>
                  </a:moveTo>
                  <a:lnTo>
                    <a:pt x="3810" y="0"/>
                  </a:lnTo>
                  <a:lnTo>
                    <a:pt x="2540" y="1270"/>
                  </a:lnTo>
                  <a:lnTo>
                    <a:pt x="1269" y="2540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254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11296649" y="3938270"/>
              <a:ext cx="778510" cy="1704339"/>
            </a:xfrm>
            <a:custGeom>
              <a:avLst/>
              <a:gdLst/>
              <a:ahLst/>
              <a:cxnLst/>
              <a:rect l="l" t="t" r="r" b="b"/>
              <a:pathLst>
                <a:path w="778509" h="1704339">
                  <a:moveTo>
                    <a:pt x="0" y="1704339"/>
                  </a:moveTo>
                  <a:lnTo>
                    <a:pt x="5080" y="1701800"/>
                  </a:lnTo>
                  <a:lnTo>
                    <a:pt x="8890" y="1697989"/>
                  </a:lnTo>
                  <a:lnTo>
                    <a:pt x="13970" y="1695450"/>
                  </a:lnTo>
                  <a:lnTo>
                    <a:pt x="16510" y="1692909"/>
                  </a:lnTo>
                  <a:lnTo>
                    <a:pt x="20320" y="1690370"/>
                  </a:lnTo>
                  <a:lnTo>
                    <a:pt x="22860" y="1687829"/>
                  </a:lnTo>
                  <a:lnTo>
                    <a:pt x="26670" y="1684020"/>
                  </a:lnTo>
                  <a:lnTo>
                    <a:pt x="29209" y="1680209"/>
                  </a:lnTo>
                  <a:lnTo>
                    <a:pt x="31750" y="1676400"/>
                  </a:lnTo>
                  <a:lnTo>
                    <a:pt x="34290" y="1673859"/>
                  </a:lnTo>
                  <a:lnTo>
                    <a:pt x="35560" y="1671320"/>
                  </a:lnTo>
                  <a:lnTo>
                    <a:pt x="36830" y="1670050"/>
                  </a:lnTo>
                  <a:lnTo>
                    <a:pt x="80010" y="1595120"/>
                  </a:lnTo>
                  <a:lnTo>
                    <a:pt x="113030" y="1541780"/>
                  </a:lnTo>
                  <a:lnTo>
                    <a:pt x="130135" y="1511299"/>
                  </a:lnTo>
                  <a:lnTo>
                    <a:pt x="147002" y="1480820"/>
                  </a:lnTo>
                  <a:lnTo>
                    <a:pt x="163393" y="1450339"/>
                  </a:lnTo>
                  <a:lnTo>
                    <a:pt x="179070" y="1419859"/>
                  </a:lnTo>
                  <a:lnTo>
                    <a:pt x="192940" y="1393924"/>
                  </a:lnTo>
                  <a:lnTo>
                    <a:pt x="206216" y="1367631"/>
                  </a:lnTo>
                  <a:lnTo>
                    <a:pt x="219253" y="1341100"/>
                  </a:lnTo>
                  <a:lnTo>
                    <a:pt x="232410" y="1314449"/>
                  </a:lnTo>
                  <a:lnTo>
                    <a:pt x="260985" y="1254601"/>
                  </a:lnTo>
                  <a:lnTo>
                    <a:pt x="289560" y="1193799"/>
                  </a:lnTo>
                  <a:lnTo>
                    <a:pt x="346710" y="1052830"/>
                  </a:lnTo>
                  <a:lnTo>
                    <a:pt x="415290" y="888999"/>
                  </a:lnTo>
                  <a:lnTo>
                    <a:pt x="494030" y="695959"/>
                  </a:lnTo>
                  <a:lnTo>
                    <a:pt x="574040" y="491489"/>
                  </a:lnTo>
                  <a:lnTo>
                    <a:pt x="615950" y="392429"/>
                  </a:lnTo>
                  <a:lnTo>
                    <a:pt x="614680" y="391159"/>
                  </a:lnTo>
                  <a:lnTo>
                    <a:pt x="635000" y="347979"/>
                  </a:lnTo>
                  <a:lnTo>
                    <a:pt x="664210" y="279399"/>
                  </a:lnTo>
                  <a:lnTo>
                    <a:pt x="731520" y="119379"/>
                  </a:lnTo>
                  <a:lnTo>
                    <a:pt x="778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11299189" y="4433570"/>
              <a:ext cx="576580" cy="1212850"/>
            </a:xfrm>
            <a:custGeom>
              <a:avLst/>
              <a:gdLst/>
              <a:ahLst/>
              <a:cxnLst/>
              <a:rect l="l" t="t" r="r" b="b"/>
              <a:pathLst>
                <a:path w="576579" h="1212850">
                  <a:moveTo>
                    <a:pt x="0" y="1212850"/>
                  </a:moveTo>
                  <a:lnTo>
                    <a:pt x="5080" y="1209040"/>
                  </a:lnTo>
                  <a:lnTo>
                    <a:pt x="10160" y="1205230"/>
                  </a:lnTo>
                  <a:lnTo>
                    <a:pt x="13970" y="1201420"/>
                  </a:lnTo>
                  <a:lnTo>
                    <a:pt x="17780" y="1200150"/>
                  </a:lnTo>
                  <a:lnTo>
                    <a:pt x="20320" y="1197610"/>
                  </a:lnTo>
                  <a:lnTo>
                    <a:pt x="22860" y="1195070"/>
                  </a:lnTo>
                  <a:lnTo>
                    <a:pt x="26670" y="1191260"/>
                  </a:lnTo>
                  <a:lnTo>
                    <a:pt x="30480" y="1187450"/>
                  </a:lnTo>
                  <a:lnTo>
                    <a:pt x="34290" y="1183640"/>
                  </a:lnTo>
                  <a:lnTo>
                    <a:pt x="35560" y="1181100"/>
                  </a:lnTo>
                  <a:lnTo>
                    <a:pt x="36830" y="1179830"/>
                  </a:lnTo>
                  <a:lnTo>
                    <a:pt x="38100" y="1177290"/>
                  </a:lnTo>
                  <a:lnTo>
                    <a:pt x="81280" y="1102360"/>
                  </a:lnTo>
                  <a:lnTo>
                    <a:pt x="114300" y="1049020"/>
                  </a:lnTo>
                  <a:lnTo>
                    <a:pt x="147796" y="988694"/>
                  </a:lnTo>
                  <a:lnTo>
                    <a:pt x="180340" y="928369"/>
                  </a:lnTo>
                  <a:lnTo>
                    <a:pt x="208121" y="874394"/>
                  </a:lnTo>
                  <a:lnTo>
                    <a:pt x="234950" y="820419"/>
                  </a:lnTo>
                  <a:lnTo>
                    <a:pt x="262731" y="761206"/>
                  </a:lnTo>
                  <a:lnTo>
                    <a:pt x="289560" y="701040"/>
                  </a:lnTo>
                  <a:lnTo>
                    <a:pt x="347980" y="560070"/>
                  </a:lnTo>
                  <a:lnTo>
                    <a:pt x="416559" y="394969"/>
                  </a:lnTo>
                  <a:lnTo>
                    <a:pt x="495300" y="203200"/>
                  </a:lnTo>
                  <a:lnTo>
                    <a:pt x="543560" y="83819"/>
                  </a:lnTo>
                  <a:lnTo>
                    <a:pt x="5765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11304270" y="4436109"/>
              <a:ext cx="580390" cy="1217930"/>
            </a:xfrm>
            <a:custGeom>
              <a:avLst/>
              <a:gdLst/>
              <a:ahLst/>
              <a:cxnLst/>
              <a:rect l="l" t="t" r="r" b="b"/>
              <a:pathLst>
                <a:path w="580390" h="1217929">
                  <a:moveTo>
                    <a:pt x="0" y="1217930"/>
                  </a:moveTo>
                  <a:lnTo>
                    <a:pt x="5080" y="1214120"/>
                  </a:lnTo>
                  <a:lnTo>
                    <a:pt x="10160" y="1210310"/>
                  </a:lnTo>
                  <a:lnTo>
                    <a:pt x="15240" y="1206500"/>
                  </a:lnTo>
                  <a:lnTo>
                    <a:pt x="19050" y="1203960"/>
                  </a:lnTo>
                  <a:lnTo>
                    <a:pt x="21590" y="1201420"/>
                  </a:lnTo>
                  <a:lnTo>
                    <a:pt x="24130" y="1198880"/>
                  </a:lnTo>
                  <a:lnTo>
                    <a:pt x="27940" y="1195070"/>
                  </a:lnTo>
                  <a:lnTo>
                    <a:pt x="30480" y="1189990"/>
                  </a:lnTo>
                  <a:lnTo>
                    <a:pt x="34290" y="1184910"/>
                  </a:lnTo>
                  <a:lnTo>
                    <a:pt x="35560" y="1182370"/>
                  </a:lnTo>
                  <a:lnTo>
                    <a:pt x="38100" y="1178560"/>
                  </a:lnTo>
                  <a:lnTo>
                    <a:pt x="40640" y="1176020"/>
                  </a:lnTo>
                  <a:lnTo>
                    <a:pt x="82550" y="1103630"/>
                  </a:lnTo>
                  <a:lnTo>
                    <a:pt x="115570" y="1049020"/>
                  </a:lnTo>
                  <a:lnTo>
                    <a:pt x="149066" y="989171"/>
                  </a:lnTo>
                  <a:lnTo>
                    <a:pt x="181610" y="928370"/>
                  </a:lnTo>
                  <a:lnTo>
                    <a:pt x="209391" y="874236"/>
                  </a:lnTo>
                  <a:lnTo>
                    <a:pt x="236220" y="819150"/>
                  </a:lnTo>
                  <a:lnTo>
                    <a:pt x="264160" y="760095"/>
                  </a:lnTo>
                  <a:lnTo>
                    <a:pt x="278010" y="730567"/>
                  </a:lnTo>
                  <a:lnTo>
                    <a:pt x="292100" y="701040"/>
                  </a:lnTo>
                  <a:lnTo>
                    <a:pt x="350520" y="560070"/>
                  </a:lnTo>
                  <a:lnTo>
                    <a:pt x="417830" y="394970"/>
                  </a:lnTo>
                  <a:lnTo>
                    <a:pt x="497840" y="204470"/>
                  </a:lnTo>
                  <a:lnTo>
                    <a:pt x="546100" y="85090"/>
                  </a:lnTo>
                  <a:lnTo>
                    <a:pt x="534670" y="81280"/>
                  </a:lnTo>
                  <a:lnTo>
                    <a:pt x="5803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11877039" y="4334509"/>
              <a:ext cx="40640" cy="96520"/>
            </a:xfrm>
            <a:custGeom>
              <a:avLst/>
              <a:gdLst/>
              <a:ahLst/>
              <a:cxnLst/>
              <a:rect l="l" t="t" r="r" b="b"/>
              <a:pathLst>
                <a:path w="40640" h="96520">
                  <a:moveTo>
                    <a:pt x="0" y="96520"/>
                  </a:moveTo>
                  <a:lnTo>
                    <a:pt x="21590" y="45720"/>
                  </a:lnTo>
                  <a:lnTo>
                    <a:pt x="406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11911329" y="43319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11904979" y="4342129"/>
              <a:ext cx="3810" cy="7620"/>
            </a:xfrm>
            <a:custGeom>
              <a:avLst/>
              <a:gdLst/>
              <a:ahLst/>
              <a:cxnLst/>
              <a:rect l="l" t="t" r="r" b="b"/>
              <a:pathLst>
                <a:path w="3809" h="7620">
                  <a:moveTo>
                    <a:pt x="0" y="762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11894820" y="4352289"/>
              <a:ext cx="8890" cy="22860"/>
            </a:xfrm>
            <a:custGeom>
              <a:avLst/>
              <a:gdLst/>
              <a:ahLst/>
              <a:cxnLst/>
              <a:rect l="l" t="t" r="r" b="b"/>
              <a:pathLst>
                <a:path w="8890" h="22860">
                  <a:moveTo>
                    <a:pt x="0" y="22860"/>
                  </a:move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11883389" y="4377689"/>
              <a:ext cx="10160" cy="22860"/>
            </a:xfrm>
            <a:custGeom>
              <a:avLst/>
              <a:gdLst/>
              <a:ahLst/>
              <a:cxnLst/>
              <a:rect l="l" t="t" r="r" b="b"/>
              <a:pathLst>
                <a:path w="10159" h="22860">
                  <a:moveTo>
                    <a:pt x="0" y="2286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11879579" y="440435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6350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11873229" y="4419600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40" h="6350">
                  <a:moveTo>
                    <a:pt x="0" y="6350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11870689" y="44272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1270"/>
                  </a:lnTo>
                  <a:lnTo>
                    <a:pt x="1270" y="127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11870689" y="44259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3810" y="1270"/>
                  </a:lnTo>
                  <a:lnTo>
                    <a:pt x="2540" y="127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11882120" y="44018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11880849" y="44005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3810" y="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11892279" y="437515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11892279" y="4375150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0"/>
                  </a:move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3810" y="127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11902439" y="434847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1270"/>
                  </a:moveTo>
                  <a:lnTo>
                    <a:pt x="1270" y="1270"/>
                  </a:lnTo>
                  <a:lnTo>
                    <a:pt x="1270" y="254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</a:path>
                <a:path w="3809" h="3810">
                  <a:moveTo>
                    <a:pt x="2540" y="127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127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11917679" y="3942079"/>
              <a:ext cx="161290" cy="389890"/>
            </a:xfrm>
            <a:custGeom>
              <a:avLst/>
              <a:gdLst/>
              <a:ahLst/>
              <a:cxnLst/>
              <a:rect l="l" t="t" r="r" b="b"/>
              <a:pathLst>
                <a:path w="161290" h="389889">
                  <a:moveTo>
                    <a:pt x="0" y="389889"/>
                  </a:moveTo>
                  <a:lnTo>
                    <a:pt x="19050" y="346709"/>
                  </a:lnTo>
                  <a:lnTo>
                    <a:pt x="46990" y="276859"/>
                  </a:lnTo>
                  <a:lnTo>
                    <a:pt x="113030" y="118109"/>
                  </a:lnTo>
                  <a:lnTo>
                    <a:pt x="1612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11925299" y="3943350"/>
              <a:ext cx="160020" cy="392430"/>
            </a:xfrm>
            <a:custGeom>
              <a:avLst/>
              <a:gdLst/>
              <a:ahLst/>
              <a:cxnLst/>
              <a:rect l="l" t="t" r="r" b="b"/>
              <a:pathLst>
                <a:path w="160020" h="392429">
                  <a:moveTo>
                    <a:pt x="0" y="392429"/>
                  </a:moveTo>
                  <a:lnTo>
                    <a:pt x="19050" y="346709"/>
                  </a:lnTo>
                  <a:lnTo>
                    <a:pt x="46990" y="279399"/>
                  </a:lnTo>
                  <a:lnTo>
                    <a:pt x="113030" y="119379"/>
                  </a:lnTo>
                  <a:lnTo>
                    <a:pt x="1600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8" name="object 99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81408" y="4077208"/>
              <a:ext cx="84073" cy="232664"/>
            </a:xfrm>
            <a:prstGeom prst="rect">
              <a:avLst/>
            </a:prstGeom>
          </p:spPr>
        </p:pic>
        <p:sp>
          <p:nvSpPr>
            <p:cNvPr id="999" name="object 999"/>
            <p:cNvSpPr/>
            <p:nvPr/>
          </p:nvSpPr>
          <p:spPr>
            <a:xfrm>
              <a:off x="11587479" y="4064000"/>
              <a:ext cx="740410" cy="1769110"/>
            </a:xfrm>
            <a:custGeom>
              <a:avLst/>
              <a:gdLst/>
              <a:ahLst/>
              <a:cxnLst/>
              <a:rect l="l" t="t" r="r" b="b"/>
              <a:pathLst>
                <a:path w="740409" h="1769110">
                  <a:moveTo>
                    <a:pt x="740409" y="0"/>
                  </a:moveTo>
                  <a:lnTo>
                    <a:pt x="684529" y="138430"/>
                  </a:lnTo>
                  <a:lnTo>
                    <a:pt x="631189" y="269240"/>
                  </a:lnTo>
                  <a:lnTo>
                    <a:pt x="586739" y="374650"/>
                  </a:lnTo>
                  <a:lnTo>
                    <a:pt x="546099" y="474980"/>
                  </a:lnTo>
                  <a:lnTo>
                    <a:pt x="511809" y="558800"/>
                  </a:lnTo>
                  <a:lnTo>
                    <a:pt x="417829" y="787400"/>
                  </a:lnTo>
                  <a:lnTo>
                    <a:pt x="377189" y="887730"/>
                  </a:lnTo>
                  <a:lnTo>
                    <a:pt x="363874" y="919162"/>
                  </a:lnTo>
                  <a:lnTo>
                    <a:pt x="350678" y="950594"/>
                  </a:lnTo>
                  <a:lnTo>
                    <a:pt x="337720" y="982027"/>
                  </a:lnTo>
                  <a:lnTo>
                    <a:pt x="325119" y="1013460"/>
                  </a:lnTo>
                  <a:lnTo>
                    <a:pt x="313888" y="1040864"/>
                  </a:lnTo>
                  <a:lnTo>
                    <a:pt x="291901" y="1094720"/>
                  </a:lnTo>
                  <a:lnTo>
                    <a:pt x="268069" y="1150719"/>
                  </a:lnTo>
                  <a:lnTo>
                    <a:pt x="241915" y="1208385"/>
                  </a:lnTo>
                  <a:lnTo>
                    <a:pt x="212605" y="1270317"/>
                  </a:lnTo>
                  <a:lnTo>
                    <a:pt x="196849" y="1303655"/>
                  </a:lnTo>
                  <a:lnTo>
                    <a:pt x="165099" y="1370330"/>
                  </a:lnTo>
                  <a:lnTo>
                    <a:pt x="145216" y="1410295"/>
                  </a:lnTo>
                  <a:lnTo>
                    <a:pt x="125094" y="1450022"/>
                  </a:lnTo>
                  <a:lnTo>
                    <a:pt x="104020" y="1489273"/>
                  </a:lnTo>
                  <a:lnTo>
                    <a:pt x="81279" y="1527810"/>
                  </a:lnTo>
                  <a:lnTo>
                    <a:pt x="75803" y="1536382"/>
                  </a:lnTo>
                  <a:lnTo>
                    <a:pt x="70802" y="1544955"/>
                  </a:lnTo>
                  <a:lnTo>
                    <a:pt x="54133" y="1590357"/>
                  </a:lnTo>
                  <a:lnTo>
                    <a:pt x="50799" y="1620520"/>
                  </a:lnTo>
                  <a:lnTo>
                    <a:pt x="48200" y="1646356"/>
                  </a:lnTo>
                  <a:lnTo>
                    <a:pt x="40620" y="1696600"/>
                  </a:lnTo>
                  <a:lnTo>
                    <a:pt x="26610" y="1732676"/>
                  </a:lnTo>
                  <a:lnTo>
                    <a:pt x="9981" y="1757441"/>
                  </a:lnTo>
                  <a:lnTo>
                    <a:pt x="0" y="17691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12148820" y="4051300"/>
              <a:ext cx="154940" cy="377190"/>
            </a:xfrm>
            <a:custGeom>
              <a:avLst/>
              <a:gdLst/>
              <a:ahLst/>
              <a:cxnLst/>
              <a:rect l="l" t="t" r="r" b="b"/>
              <a:pathLst>
                <a:path w="154940" h="377189">
                  <a:moveTo>
                    <a:pt x="154940" y="0"/>
                  </a:moveTo>
                  <a:lnTo>
                    <a:pt x="97790" y="139700"/>
                  </a:lnTo>
                  <a:lnTo>
                    <a:pt x="45720" y="266700"/>
                  </a:lnTo>
                  <a:lnTo>
                    <a:pt x="0" y="3771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12145010" y="4050029"/>
              <a:ext cx="153670" cy="377190"/>
            </a:xfrm>
            <a:custGeom>
              <a:avLst/>
              <a:gdLst/>
              <a:ahLst/>
              <a:cxnLst/>
              <a:rect l="l" t="t" r="r" b="b"/>
              <a:pathLst>
                <a:path w="153670" h="377189">
                  <a:moveTo>
                    <a:pt x="153670" y="0"/>
                  </a:moveTo>
                  <a:lnTo>
                    <a:pt x="96520" y="139700"/>
                  </a:lnTo>
                  <a:lnTo>
                    <a:pt x="45720" y="265430"/>
                  </a:lnTo>
                  <a:lnTo>
                    <a:pt x="0" y="37719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12138660" y="4047489"/>
              <a:ext cx="153670" cy="375920"/>
            </a:xfrm>
            <a:custGeom>
              <a:avLst/>
              <a:gdLst/>
              <a:ahLst/>
              <a:cxnLst/>
              <a:rect l="l" t="t" r="r" b="b"/>
              <a:pathLst>
                <a:path w="153670" h="375920">
                  <a:moveTo>
                    <a:pt x="153670" y="0"/>
                  </a:moveTo>
                  <a:lnTo>
                    <a:pt x="97790" y="139700"/>
                  </a:lnTo>
                  <a:lnTo>
                    <a:pt x="45720" y="265430"/>
                  </a:lnTo>
                  <a:lnTo>
                    <a:pt x="0" y="3759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11545073" y="4528820"/>
              <a:ext cx="734695" cy="1760220"/>
            </a:xfrm>
            <a:custGeom>
              <a:avLst/>
              <a:gdLst/>
              <a:ahLst/>
              <a:cxnLst/>
              <a:rect l="l" t="t" r="r" b="b"/>
              <a:pathLst>
                <a:path w="734695" h="1760220">
                  <a:moveTo>
                    <a:pt x="564376" y="0"/>
                  </a:moveTo>
                  <a:lnTo>
                    <a:pt x="528816" y="81280"/>
                  </a:lnTo>
                  <a:lnTo>
                    <a:pt x="434836" y="311150"/>
                  </a:lnTo>
                  <a:lnTo>
                    <a:pt x="394196" y="410209"/>
                  </a:lnTo>
                  <a:lnTo>
                    <a:pt x="381615" y="441840"/>
                  </a:lnTo>
                  <a:lnTo>
                    <a:pt x="368796" y="473709"/>
                  </a:lnTo>
                  <a:lnTo>
                    <a:pt x="355977" y="505579"/>
                  </a:lnTo>
                  <a:lnTo>
                    <a:pt x="343396" y="537210"/>
                  </a:lnTo>
                  <a:lnTo>
                    <a:pt x="322282" y="588645"/>
                  </a:lnTo>
                  <a:lnTo>
                    <a:pt x="300216" y="640080"/>
                  </a:lnTo>
                  <a:lnTo>
                    <a:pt x="273387" y="701040"/>
                  </a:lnTo>
                  <a:lnTo>
                    <a:pt x="245606" y="762000"/>
                  </a:lnTo>
                  <a:lnTo>
                    <a:pt x="230346" y="795119"/>
                  </a:lnTo>
                  <a:lnTo>
                    <a:pt x="199350" y="860405"/>
                  </a:lnTo>
                  <a:lnTo>
                    <a:pt x="163155" y="931842"/>
                  </a:lnTo>
                  <a:lnTo>
                    <a:pt x="142577" y="970756"/>
                  </a:lnTo>
                  <a:lnTo>
                    <a:pt x="121761" y="1009431"/>
                  </a:lnTo>
                  <a:lnTo>
                    <a:pt x="100826" y="1047750"/>
                  </a:lnTo>
                  <a:lnTo>
                    <a:pt x="95309" y="1057275"/>
                  </a:lnTo>
                  <a:lnTo>
                    <a:pt x="90031" y="1066800"/>
                  </a:lnTo>
                  <a:lnTo>
                    <a:pt x="84752" y="1076325"/>
                  </a:lnTo>
                  <a:lnTo>
                    <a:pt x="79236" y="1085850"/>
                  </a:lnTo>
                  <a:lnTo>
                    <a:pt x="72767" y="1096327"/>
                  </a:lnTo>
                  <a:lnTo>
                    <a:pt x="66536" y="1106805"/>
                  </a:lnTo>
                  <a:lnTo>
                    <a:pt x="60305" y="1117282"/>
                  </a:lnTo>
                  <a:lnTo>
                    <a:pt x="53836" y="1127760"/>
                  </a:lnTo>
                  <a:lnTo>
                    <a:pt x="45481" y="1140340"/>
                  </a:lnTo>
                  <a:lnTo>
                    <a:pt x="37484" y="1153160"/>
                  </a:lnTo>
                  <a:lnTo>
                    <a:pt x="29725" y="1165979"/>
                  </a:lnTo>
                  <a:lnTo>
                    <a:pt x="22086" y="1178560"/>
                  </a:lnTo>
                  <a:lnTo>
                    <a:pt x="17006" y="1184910"/>
                  </a:lnTo>
                  <a:lnTo>
                    <a:pt x="13196" y="1192530"/>
                  </a:lnTo>
                  <a:lnTo>
                    <a:pt x="10656" y="1200150"/>
                  </a:lnTo>
                  <a:lnTo>
                    <a:pt x="6846" y="1207770"/>
                  </a:lnTo>
                  <a:lnTo>
                    <a:pt x="4306" y="1215390"/>
                  </a:lnTo>
                  <a:lnTo>
                    <a:pt x="3036" y="1224280"/>
                  </a:lnTo>
                  <a:lnTo>
                    <a:pt x="1389" y="1231701"/>
                  </a:lnTo>
                  <a:lnTo>
                    <a:pt x="337" y="1238885"/>
                  </a:lnTo>
                  <a:lnTo>
                    <a:pt x="0" y="1246068"/>
                  </a:lnTo>
                  <a:lnTo>
                    <a:pt x="496" y="1253490"/>
                  </a:lnTo>
                  <a:lnTo>
                    <a:pt x="1766" y="1257300"/>
                  </a:lnTo>
                  <a:lnTo>
                    <a:pt x="3036" y="1261110"/>
                  </a:lnTo>
                  <a:lnTo>
                    <a:pt x="3036" y="1264920"/>
                  </a:lnTo>
                  <a:lnTo>
                    <a:pt x="5576" y="1272540"/>
                  </a:lnTo>
                  <a:lnTo>
                    <a:pt x="34289" y="1302226"/>
                  </a:lnTo>
                  <a:lnTo>
                    <a:pt x="42406" y="1305560"/>
                  </a:lnTo>
                  <a:lnTo>
                    <a:pt x="38596" y="1311910"/>
                  </a:lnTo>
                  <a:lnTo>
                    <a:pt x="53836" y="1322070"/>
                  </a:lnTo>
                  <a:lnTo>
                    <a:pt x="66536" y="1330960"/>
                  </a:lnTo>
                  <a:lnTo>
                    <a:pt x="128766" y="1370330"/>
                  </a:lnTo>
                  <a:lnTo>
                    <a:pt x="164326" y="1391920"/>
                  </a:lnTo>
                  <a:lnTo>
                    <a:pt x="180836" y="1403350"/>
                  </a:lnTo>
                  <a:lnTo>
                    <a:pt x="296406" y="1478280"/>
                  </a:lnTo>
                  <a:lnTo>
                    <a:pt x="427216" y="1562100"/>
                  </a:lnTo>
                  <a:lnTo>
                    <a:pt x="546596" y="1639570"/>
                  </a:lnTo>
                  <a:lnTo>
                    <a:pt x="605016" y="1676400"/>
                  </a:lnTo>
                  <a:lnTo>
                    <a:pt x="693916" y="1733550"/>
                  </a:lnTo>
                  <a:lnTo>
                    <a:pt x="734556" y="176022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11540807" y="4526279"/>
              <a:ext cx="736600" cy="1766570"/>
            </a:xfrm>
            <a:custGeom>
              <a:avLst/>
              <a:gdLst/>
              <a:ahLst/>
              <a:cxnLst/>
              <a:rect l="l" t="t" r="r" b="b"/>
              <a:pathLst>
                <a:path w="736600" h="1766570">
                  <a:moveTo>
                    <a:pt x="563562" y="0"/>
                  </a:moveTo>
                  <a:lnTo>
                    <a:pt x="529272" y="82550"/>
                  </a:lnTo>
                  <a:lnTo>
                    <a:pt x="434022" y="312420"/>
                  </a:lnTo>
                  <a:lnTo>
                    <a:pt x="394652" y="411480"/>
                  </a:lnTo>
                  <a:lnTo>
                    <a:pt x="382071" y="442912"/>
                  </a:lnTo>
                  <a:lnTo>
                    <a:pt x="369252" y="474345"/>
                  </a:lnTo>
                  <a:lnTo>
                    <a:pt x="356433" y="505777"/>
                  </a:lnTo>
                  <a:lnTo>
                    <a:pt x="343852" y="537210"/>
                  </a:lnTo>
                  <a:lnTo>
                    <a:pt x="332640" y="563125"/>
                  </a:lnTo>
                  <a:lnTo>
                    <a:pt x="321786" y="589280"/>
                  </a:lnTo>
                  <a:lnTo>
                    <a:pt x="311169" y="615434"/>
                  </a:lnTo>
                  <a:lnTo>
                    <a:pt x="300672" y="641350"/>
                  </a:lnTo>
                  <a:lnTo>
                    <a:pt x="287139" y="671631"/>
                  </a:lnTo>
                  <a:lnTo>
                    <a:pt x="273367" y="701675"/>
                  </a:lnTo>
                  <a:lnTo>
                    <a:pt x="259595" y="731718"/>
                  </a:lnTo>
                  <a:lnTo>
                    <a:pt x="246062" y="762000"/>
                  </a:lnTo>
                  <a:lnTo>
                    <a:pt x="230068" y="795317"/>
                  </a:lnTo>
                  <a:lnTo>
                    <a:pt x="214312" y="828516"/>
                  </a:lnTo>
                  <a:lnTo>
                    <a:pt x="198556" y="861476"/>
                  </a:lnTo>
                  <a:lnTo>
                    <a:pt x="162540" y="932914"/>
                  </a:lnTo>
                  <a:lnTo>
                    <a:pt x="142398" y="971391"/>
                  </a:lnTo>
                  <a:lnTo>
                    <a:pt x="122019" y="1009630"/>
                  </a:lnTo>
                  <a:lnTo>
                    <a:pt x="101282" y="1047750"/>
                  </a:lnTo>
                  <a:lnTo>
                    <a:pt x="90011" y="1067911"/>
                  </a:lnTo>
                  <a:lnTo>
                    <a:pt x="84673" y="1077575"/>
                  </a:lnTo>
                  <a:lnTo>
                    <a:pt x="79692" y="1087120"/>
                  </a:lnTo>
                  <a:lnTo>
                    <a:pt x="73223" y="1097597"/>
                  </a:lnTo>
                  <a:lnTo>
                    <a:pt x="66992" y="1108075"/>
                  </a:lnTo>
                  <a:lnTo>
                    <a:pt x="60761" y="1118552"/>
                  </a:lnTo>
                  <a:lnTo>
                    <a:pt x="54292" y="1129030"/>
                  </a:lnTo>
                  <a:lnTo>
                    <a:pt x="47625" y="1139705"/>
                  </a:lnTo>
                  <a:lnTo>
                    <a:pt x="40957" y="1150620"/>
                  </a:lnTo>
                  <a:lnTo>
                    <a:pt x="34290" y="1161534"/>
                  </a:lnTo>
                  <a:lnTo>
                    <a:pt x="27622" y="1172210"/>
                  </a:lnTo>
                  <a:lnTo>
                    <a:pt x="25082" y="1177290"/>
                  </a:lnTo>
                  <a:lnTo>
                    <a:pt x="21272" y="1182370"/>
                  </a:lnTo>
                  <a:lnTo>
                    <a:pt x="18732" y="1187450"/>
                  </a:lnTo>
                  <a:lnTo>
                    <a:pt x="16192" y="1191260"/>
                  </a:lnTo>
                  <a:lnTo>
                    <a:pt x="13652" y="1196340"/>
                  </a:lnTo>
                  <a:lnTo>
                    <a:pt x="11112" y="1200150"/>
                  </a:lnTo>
                  <a:lnTo>
                    <a:pt x="8274" y="1206619"/>
                  </a:lnTo>
                  <a:lnTo>
                    <a:pt x="0" y="1240789"/>
                  </a:lnTo>
                  <a:lnTo>
                    <a:pt x="238" y="1248410"/>
                  </a:lnTo>
                  <a:lnTo>
                    <a:pt x="952" y="1256030"/>
                  </a:lnTo>
                  <a:lnTo>
                    <a:pt x="2222" y="1259840"/>
                  </a:lnTo>
                  <a:lnTo>
                    <a:pt x="2222" y="1263650"/>
                  </a:lnTo>
                  <a:lnTo>
                    <a:pt x="21947" y="1300757"/>
                  </a:lnTo>
                  <a:lnTo>
                    <a:pt x="68262" y="1336040"/>
                  </a:lnTo>
                  <a:lnTo>
                    <a:pt x="130492" y="1376680"/>
                  </a:lnTo>
                  <a:lnTo>
                    <a:pt x="166052" y="1399540"/>
                  </a:lnTo>
                  <a:lnTo>
                    <a:pt x="182562" y="1409700"/>
                  </a:lnTo>
                  <a:lnTo>
                    <a:pt x="298132" y="1484630"/>
                  </a:lnTo>
                  <a:lnTo>
                    <a:pt x="427672" y="1568450"/>
                  </a:lnTo>
                  <a:lnTo>
                    <a:pt x="548322" y="1645920"/>
                  </a:lnTo>
                  <a:lnTo>
                    <a:pt x="606742" y="1682750"/>
                  </a:lnTo>
                  <a:lnTo>
                    <a:pt x="695642" y="1739900"/>
                  </a:lnTo>
                  <a:lnTo>
                    <a:pt x="736282" y="17665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11529833" y="4531359"/>
              <a:ext cx="742315" cy="1770380"/>
            </a:xfrm>
            <a:custGeom>
              <a:avLst/>
              <a:gdLst/>
              <a:ahLst/>
              <a:cxnLst/>
              <a:rect l="l" t="t" r="r" b="b"/>
              <a:pathLst>
                <a:path w="742315" h="1770379">
                  <a:moveTo>
                    <a:pt x="564376" y="0"/>
                  </a:moveTo>
                  <a:lnTo>
                    <a:pt x="533896" y="73660"/>
                  </a:lnTo>
                  <a:lnTo>
                    <a:pt x="438646" y="306070"/>
                  </a:lnTo>
                  <a:lnTo>
                    <a:pt x="399276" y="402590"/>
                  </a:lnTo>
                  <a:lnTo>
                    <a:pt x="373399" y="466566"/>
                  </a:lnTo>
                  <a:lnTo>
                    <a:pt x="348476" y="529590"/>
                  </a:lnTo>
                  <a:lnTo>
                    <a:pt x="337978" y="555307"/>
                  </a:lnTo>
                  <a:lnTo>
                    <a:pt x="327362" y="581025"/>
                  </a:lnTo>
                  <a:lnTo>
                    <a:pt x="316507" y="606742"/>
                  </a:lnTo>
                  <a:lnTo>
                    <a:pt x="305296" y="632460"/>
                  </a:lnTo>
                  <a:lnTo>
                    <a:pt x="292477" y="662741"/>
                  </a:lnTo>
                  <a:lnTo>
                    <a:pt x="278943" y="692785"/>
                  </a:lnTo>
                  <a:lnTo>
                    <a:pt x="264933" y="722828"/>
                  </a:lnTo>
                  <a:lnTo>
                    <a:pt x="250686" y="753110"/>
                  </a:lnTo>
                  <a:lnTo>
                    <a:pt x="235426" y="786427"/>
                  </a:lnTo>
                  <a:lnTo>
                    <a:pt x="204430" y="852586"/>
                  </a:lnTo>
                  <a:lnTo>
                    <a:pt x="168949" y="924202"/>
                  </a:lnTo>
                  <a:lnTo>
                    <a:pt x="148609" y="962977"/>
                  </a:lnTo>
                  <a:lnTo>
                    <a:pt x="127555" y="1001275"/>
                  </a:lnTo>
                  <a:lnTo>
                    <a:pt x="105906" y="1038860"/>
                  </a:lnTo>
                  <a:lnTo>
                    <a:pt x="100191" y="1048385"/>
                  </a:lnTo>
                  <a:lnTo>
                    <a:pt x="94476" y="1057910"/>
                  </a:lnTo>
                  <a:lnTo>
                    <a:pt x="88761" y="1067435"/>
                  </a:lnTo>
                  <a:lnTo>
                    <a:pt x="83046" y="1076960"/>
                  </a:lnTo>
                  <a:lnTo>
                    <a:pt x="76577" y="1087635"/>
                  </a:lnTo>
                  <a:lnTo>
                    <a:pt x="70346" y="1098550"/>
                  </a:lnTo>
                  <a:lnTo>
                    <a:pt x="64115" y="1109464"/>
                  </a:lnTo>
                  <a:lnTo>
                    <a:pt x="57646" y="1120140"/>
                  </a:lnTo>
                  <a:lnTo>
                    <a:pt x="50998" y="1130637"/>
                  </a:lnTo>
                  <a:lnTo>
                    <a:pt x="44469" y="1141253"/>
                  </a:lnTo>
                  <a:lnTo>
                    <a:pt x="38179" y="1152108"/>
                  </a:lnTo>
                  <a:lnTo>
                    <a:pt x="32246" y="1163320"/>
                  </a:lnTo>
                  <a:lnTo>
                    <a:pt x="28436" y="1167130"/>
                  </a:lnTo>
                  <a:lnTo>
                    <a:pt x="25896" y="1172210"/>
                  </a:lnTo>
                  <a:lnTo>
                    <a:pt x="23356" y="1177290"/>
                  </a:lnTo>
                  <a:lnTo>
                    <a:pt x="19546" y="1182370"/>
                  </a:lnTo>
                  <a:lnTo>
                    <a:pt x="17006" y="1186180"/>
                  </a:lnTo>
                  <a:lnTo>
                    <a:pt x="14466" y="1191260"/>
                  </a:lnTo>
                  <a:lnTo>
                    <a:pt x="10894" y="1198125"/>
                  </a:lnTo>
                  <a:lnTo>
                    <a:pt x="337" y="1236186"/>
                  </a:lnTo>
                  <a:lnTo>
                    <a:pt x="0" y="1244381"/>
                  </a:lnTo>
                  <a:lnTo>
                    <a:pt x="496" y="1252220"/>
                  </a:lnTo>
                  <a:lnTo>
                    <a:pt x="1766" y="1257300"/>
                  </a:lnTo>
                  <a:lnTo>
                    <a:pt x="3036" y="1262380"/>
                  </a:lnTo>
                  <a:lnTo>
                    <a:pt x="20816" y="1297940"/>
                  </a:lnTo>
                  <a:lnTo>
                    <a:pt x="74156" y="1341120"/>
                  </a:lnTo>
                  <a:lnTo>
                    <a:pt x="136386" y="1380490"/>
                  </a:lnTo>
                  <a:lnTo>
                    <a:pt x="171946" y="1403350"/>
                  </a:lnTo>
                  <a:lnTo>
                    <a:pt x="188456" y="1414780"/>
                  </a:lnTo>
                  <a:lnTo>
                    <a:pt x="301486" y="1487170"/>
                  </a:lnTo>
                  <a:lnTo>
                    <a:pt x="433566" y="1572260"/>
                  </a:lnTo>
                  <a:lnTo>
                    <a:pt x="555486" y="1651000"/>
                  </a:lnTo>
                  <a:lnTo>
                    <a:pt x="611366" y="1686560"/>
                  </a:lnTo>
                  <a:lnTo>
                    <a:pt x="701536" y="1744980"/>
                  </a:lnTo>
                  <a:lnTo>
                    <a:pt x="742176" y="17703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6" name="object 100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097258" y="4319777"/>
              <a:ext cx="170434" cy="315213"/>
            </a:xfrm>
            <a:prstGeom prst="rect">
              <a:avLst/>
            </a:prstGeom>
          </p:spPr>
        </p:pic>
        <p:pic>
          <p:nvPicPr>
            <p:cNvPr id="1007" name="object 100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961367" y="4948427"/>
              <a:ext cx="105663" cy="125984"/>
            </a:xfrm>
            <a:prstGeom prst="rect">
              <a:avLst/>
            </a:prstGeom>
          </p:spPr>
        </p:pic>
        <p:sp>
          <p:nvSpPr>
            <p:cNvPr id="1008" name="object 1008"/>
            <p:cNvSpPr/>
            <p:nvPr/>
          </p:nvSpPr>
          <p:spPr>
            <a:xfrm>
              <a:off x="12038329" y="52146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12026899" y="520827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12012929" y="520065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12001499" y="519430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11987529" y="518667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11976099" y="518032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11960860" y="5177789"/>
              <a:ext cx="5080" cy="0"/>
            </a:xfrm>
            <a:custGeom>
              <a:avLst/>
              <a:gdLst/>
              <a:ahLst/>
              <a:cxnLst/>
              <a:rect l="l" t="t" r="r" b="b"/>
              <a:pathLst>
                <a:path w="5079">
                  <a:moveTo>
                    <a:pt x="0" y="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11951970" y="517778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89"/>
                  </a:moveTo>
                  <a:lnTo>
                    <a:pt x="5080" y="1269"/>
                  </a:ln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11944349" y="5195570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40" h="5079">
                  <a:moveTo>
                    <a:pt x="0" y="5079"/>
                  </a:move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11935460" y="5200650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89">
                  <a:moveTo>
                    <a:pt x="0" y="8889"/>
                  </a:moveTo>
                  <a:lnTo>
                    <a:pt x="5080" y="6349"/>
                  </a:lnTo>
                  <a:lnTo>
                    <a:pt x="88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11920220" y="520827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0" y="0"/>
                  </a:moveTo>
                  <a:lnTo>
                    <a:pt x="635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11910060" y="520318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11894820" y="5196839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0" y="0"/>
                  </a:moveTo>
                  <a:lnTo>
                    <a:pt x="508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11883389" y="5191759"/>
              <a:ext cx="11430" cy="5080"/>
            </a:xfrm>
            <a:custGeom>
              <a:avLst/>
              <a:gdLst/>
              <a:ahLst/>
              <a:cxnLst/>
              <a:rect l="l" t="t" r="r" b="b"/>
              <a:pathLst>
                <a:path w="11429" h="5079">
                  <a:moveTo>
                    <a:pt x="0" y="0"/>
                  </a:moveTo>
                  <a:lnTo>
                    <a:pt x="1143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11870689" y="518540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11879579" y="51866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11879579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11880849" y="51866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  <a:path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11879579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1187957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11880849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  <a:path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11879579" y="51904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11878310" y="51904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11878310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  <a:path w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11877039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11875770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11875770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11875770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11875770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11875770" y="51879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  <a:path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11876446" y="518739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990" y="74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11877039" y="51866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11875770" y="51866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11875770" y="51866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11878310" y="51866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11879579" y="51866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11877039" y="518795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540" y="127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11878310" y="51854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11906249" y="51993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11906249" y="52006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11906249" y="51993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11906249" y="52019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1906249" y="52019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190624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190497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1904979" y="52031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1190497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11903710" y="52019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1190243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1190243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11902439" y="52019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11902439" y="52006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11901170" y="52006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11902439" y="51993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11903710" y="51993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1902439" y="51981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11904979" y="51993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11904979" y="51993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11903710" y="5199379"/>
              <a:ext cx="2540" cy="3810"/>
            </a:xfrm>
            <a:custGeom>
              <a:avLst/>
              <a:gdLst/>
              <a:ahLst/>
              <a:cxnLst/>
              <a:rect l="l" t="t" r="r" b="b"/>
              <a:pathLst>
                <a:path w="2540" h="3810">
                  <a:moveTo>
                    <a:pt x="2540" y="2539"/>
                  </a:moveTo>
                  <a:lnTo>
                    <a:pt x="2540" y="126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3809"/>
                  </a:lnTo>
                  <a:lnTo>
                    <a:pt x="254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11904979" y="51981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11904979" y="519810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11930379" y="5208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11931649" y="52095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11930379" y="52082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0" y="0"/>
                  </a:lnTo>
                  <a:lnTo>
                    <a:pt x="1270" y="0"/>
                  </a:lnTo>
                  <a:lnTo>
                    <a:pt x="2540" y="0"/>
                  </a:lnTo>
                  <a:lnTo>
                    <a:pt x="1270" y="1270"/>
                  </a:lnTo>
                </a:path>
                <a:path w="254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11931649" y="5209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11931649" y="52108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1932920" y="5209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1931649" y="5212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11931649" y="5212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11932920" y="5212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11932920" y="5212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11931649" y="52120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11930379" y="52120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11930379" y="52133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11930379" y="52120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11929110" y="52120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1929110" y="52133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  <a:path w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1928525" y="5211638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1219" y="0"/>
                  </a:moveTo>
                  <a:lnTo>
                    <a:pt x="0" y="2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11929110" y="52108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11927839" y="521080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11927839" y="52120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11929110" y="5209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11930379" y="52095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11929110" y="5209539"/>
              <a:ext cx="3810" cy="3810"/>
            </a:xfrm>
            <a:custGeom>
              <a:avLst/>
              <a:gdLst/>
              <a:ahLst/>
              <a:cxnLst/>
              <a:rect l="l" t="t" r="r" b="b"/>
              <a:pathLst>
                <a:path w="3809" h="3810">
                  <a:moveTo>
                    <a:pt x="2540" y="127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1270" y="381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11929110" y="52082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11948160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11949429" y="51879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11948160" y="51879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11948160" y="51879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11949429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11950699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11950699" y="51879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1195069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1195069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11951970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1195069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1950699" y="51917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1950699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1949429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1949429" y="51917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11949429" y="5193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1948160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1194688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1946889" y="51917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194688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194688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1948160" y="518922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2540" y="0"/>
                  </a:moveTo>
                  <a:lnTo>
                    <a:pt x="1270" y="0"/>
                  </a:lnTo>
                  <a:lnTo>
                    <a:pt x="0" y="1270"/>
                  </a:lnTo>
                  <a:lnTo>
                    <a:pt x="0" y="254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1946889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  <a:path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11972289" y="51765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11972289" y="51777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11973560" y="51765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11972289" y="51777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11972289" y="51790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11973560" y="51790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11972289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11971020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11971020" y="51803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11971020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11969749" y="51790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11969749" y="51790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11969749" y="51803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11968479" y="51777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11969114" y="5177210"/>
              <a:ext cx="1270" cy="635"/>
            </a:xfrm>
            <a:custGeom>
              <a:avLst/>
              <a:gdLst/>
              <a:ahLst/>
              <a:cxnLst/>
              <a:rect l="l" t="t" r="r" b="b"/>
              <a:pathLst>
                <a:path w="1270" h="635">
                  <a:moveTo>
                    <a:pt x="0" y="0"/>
                  </a:moveTo>
                  <a:lnTo>
                    <a:pt x="1257" y="406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11968479" y="51777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11969749" y="51765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11971020" y="51752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11969749" y="51752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11971020" y="51752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11972289" y="517525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11969749" y="5176520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2540" y="2539"/>
                  </a:move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254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11972289" y="51752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  <a:lnTo>
                    <a:pt x="0" y="0"/>
                  </a:lnTo>
                </a:path>
                <a:path w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1199768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11998960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11998960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11998960" y="519175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11997689" y="5193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11998960" y="5193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11998960" y="5193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11997689" y="51930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11996420" y="51930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11996420" y="51943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11996420" y="51930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11995149" y="5193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11995149" y="5193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1199514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11995149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11993879" y="51904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11993879" y="51917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11995149" y="5190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11996420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1199514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11997689" y="51892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11997689" y="51892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11995149" y="5190489"/>
              <a:ext cx="3810" cy="2540"/>
            </a:xfrm>
            <a:custGeom>
              <a:avLst/>
              <a:gdLst/>
              <a:ahLst/>
              <a:cxnLst/>
              <a:rect l="l" t="t" r="r" b="b"/>
              <a:pathLst>
                <a:path w="3809" h="2539">
                  <a:moveTo>
                    <a:pt x="2540" y="2539"/>
                  </a:moveTo>
                  <a:lnTo>
                    <a:pt x="3810" y="1269"/>
                  </a:lnTo>
                  <a:lnTo>
                    <a:pt x="2540" y="0"/>
                  </a:lnTo>
                  <a:lnTo>
                    <a:pt x="1270" y="0"/>
                  </a:lnTo>
                  <a:lnTo>
                    <a:pt x="0" y="1269"/>
                  </a:lnTo>
                  <a:lnTo>
                    <a:pt x="1270" y="2539"/>
                  </a:lnTo>
                  <a:lnTo>
                    <a:pt x="254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11997689" y="51892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  <a:path w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12023089" y="52044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12024360" y="52057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12024360" y="52044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0"/>
                  </a:lnTo>
                  <a:lnTo>
                    <a:pt x="1270" y="1270"/>
                  </a:lnTo>
                </a:path>
                <a:path w="1270" h="1270">
                  <a:moveTo>
                    <a:pt x="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12024360" y="52057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12023089" y="520700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12024360" y="52057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1270" y="1270"/>
                  </a:lnTo>
                  <a:lnTo>
                    <a:pt x="0" y="1270"/>
                  </a:lnTo>
                </a:path>
                <a:path w="1270" h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12023089" y="52070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12021820" y="52070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12021820" y="520827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1270" y="0"/>
                  </a:lnTo>
                  <a:lnTo>
                    <a:pt x="0" y="0"/>
                  </a:lnTo>
                </a:path>
                <a:path w="1270">
                  <a:moveTo>
                    <a:pt x="1270" y="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12021820" y="520700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12020549" y="52057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12020549" y="520700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12020549" y="52057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12020549" y="52044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12019279" y="520445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1270"/>
                  </a:moveTo>
                  <a:lnTo>
                    <a:pt x="0" y="1270"/>
                  </a:ln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127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12020549" y="52044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12021820" y="52031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1202054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1270" y="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12023089" y="52031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12023089" y="520318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12021820" y="5204459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39">
                  <a:moveTo>
                    <a:pt x="1270" y="2539"/>
                  </a:moveTo>
                  <a:lnTo>
                    <a:pt x="2540" y="1269"/>
                  </a:lnTo>
                  <a:lnTo>
                    <a:pt x="1270" y="0"/>
                  </a:lnTo>
                  <a:lnTo>
                    <a:pt x="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12023089" y="5201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</a:path>
                <a:path w="1270" h="1270">
                  <a:moveTo>
                    <a:pt x="0" y="1270"/>
                  </a:move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11562079" y="5806439"/>
              <a:ext cx="31750" cy="25400"/>
            </a:xfrm>
            <a:custGeom>
              <a:avLst/>
              <a:gdLst/>
              <a:ahLst/>
              <a:cxnLst/>
              <a:rect l="l" t="t" r="r" b="b"/>
              <a:pathLst>
                <a:path w="31750" h="25400">
                  <a:moveTo>
                    <a:pt x="25400" y="25400"/>
                  </a:moveTo>
                  <a:lnTo>
                    <a:pt x="0" y="8890"/>
                  </a:lnTo>
                  <a:lnTo>
                    <a:pt x="6350" y="0"/>
                  </a:lnTo>
                  <a:lnTo>
                    <a:pt x="31750" y="15240"/>
                  </a:lnTo>
                  <a:lnTo>
                    <a:pt x="25400" y="254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11598910" y="5735062"/>
              <a:ext cx="331470" cy="114935"/>
            </a:xfrm>
            <a:custGeom>
              <a:avLst/>
              <a:gdLst/>
              <a:ahLst/>
              <a:cxnLst/>
              <a:rect l="l" t="t" r="r" b="b"/>
              <a:pathLst>
                <a:path w="331470" h="114935">
                  <a:moveTo>
                    <a:pt x="0" y="114557"/>
                  </a:moveTo>
                  <a:lnTo>
                    <a:pt x="73660" y="70107"/>
                  </a:lnTo>
                  <a:lnTo>
                    <a:pt x="88165" y="59888"/>
                  </a:lnTo>
                  <a:lnTo>
                    <a:pt x="103028" y="50264"/>
                  </a:lnTo>
                  <a:lnTo>
                    <a:pt x="153570" y="24467"/>
                  </a:lnTo>
                  <a:lnTo>
                    <a:pt x="194964" y="11132"/>
                  </a:lnTo>
                  <a:lnTo>
                    <a:pt x="236100" y="3294"/>
                  </a:lnTo>
                  <a:lnTo>
                    <a:pt x="276979" y="0"/>
                  </a:lnTo>
                  <a:lnTo>
                    <a:pt x="297180" y="257"/>
                  </a:lnTo>
                  <a:lnTo>
                    <a:pt x="305752" y="476"/>
                  </a:lnTo>
                  <a:lnTo>
                    <a:pt x="314325" y="1051"/>
                  </a:lnTo>
                  <a:lnTo>
                    <a:pt x="322897" y="1865"/>
                  </a:lnTo>
                  <a:lnTo>
                    <a:pt x="331470" y="2797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7" name="object 118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721337" y="5827268"/>
              <a:ext cx="221234" cy="108204"/>
            </a:xfrm>
            <a:prstGeom prst="rect">
              <a:avLst/>
            </a:prstGeom>
          </p:spPr>
        </p:pic>
        <p:pic>
          <p:nvPicPr>
            <p:cNvPr id="1188" name="object 118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012167" y="5890768"/>
              <a:ext cx="156464" cy="179324"/>
            </a:xfrm>
            <a:prstGeom prst="rect">
              <a:avLst/>
            </a:prstGeom>
          </p:spPr>
        </p:pic>
        <p:sp>
          <p:nvSpPr>
            <p:cNvPr id="1189" name="object 1189"/>
            <p:cNvSpPr/>
            <p:nvPr/>
          </p:nvSpPr>
          <p:spPr>
            <a:xfrm>
              <a:off x="12273279" y="6083300"/>
              <a:ext cx="46990" cy="204470"/>
            </a:xfrm>
            <a:custGeom>
              <a:avLst/>
              <a:gdLst/>
              <a:ahLst/>
              <a:cxnLst/>
              <a:rect l="l" t="t" r="r" b="b"/>
              <a:pathLst>
                <a:path w="46990" h="204470">
                  <a:moveTo>
                    <a:pt x="0" y="0"/>
                  </a:moveTo>
                  <a:lnTo>
                    <a:pt x="24130" y="40640"/>
                  </a:lnTo>
                  <a:lnTo>
                    <a:pt x="40917" y="86895"/>
                  </a:lnTo>
                  <a:lnTo>
                    <a:pt x="46771" y="131445"/>
                  </a:lnTo>
                  <a:lnTo>
                    <a:pt x="46990" y="140970"/>
                  </a:lnTo>
                  <a:lnTo>
                    <a:pt x="45720" y="146050"/>
                  </a:lnTo>
                  <a:lnTo>
                    <a:pt x="45720" y="151130"/>
                  </a:lnTo>
                  <a:lnTo>
                    <a:pt x="29209" y="190500"/>
                  </a:lnTo>
                  <a:lnTo>
                    <a:pt x="21590" y="198120"/>
                  </a:lnTo>
                  <a:lnTo>
                    <a:pt x="7620" y="2044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11396979" y="6073139"/>
              <a:ext cx="709930" cy="444500"/>
            </a:xfrm>
            <a:custGeom>
              <a:avLst/>
              <a:gdLst/>
              <a:ahLst/>
              <a:cxnLst/>
              <a:rect l="l" t="t" r="r" b="b"/>
              <a:pathLst>
                <a:path w="709929" h="444500">
                  <a:moveTo>
                    <a:pt x="709929" y="444500"/>
                  </a:moveTo>
                  <a:lnTo>
                    <a:pt x="544829" y="339090"/>
                  </a:lnTo>
                  <a:lnTo>
                    <a:pt x="420369" y="259079"/>
                  </a:lnTo>
                  <a:lnTo>
                    <a:pt x="312419" y="189229"/>
                  </a:lnTo>
                  <a:lnTo>
                    <a:pt x="171449" y="100329"/>
                  </a:lnTo>
                  <a:lnTo>
                    <a:pt x="110489" y="58420"/>
                  </a:lnTo>
                  <a:lnTo>
                    <a:pt x="78739" y="43179"/>
                  </a:lnTo>
                  <a:lnTo>
                    <a:pt x="45719" y="60960"/>
                  </a:lnTo>
                  <a:lnTo>
                    <a:pt x="11429" y="35559"/>
                  </a:lnTo>
                  <a:lnTo>
                    <a:pt x="1269" y="139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10770870" y="6070600"/>
              <a:ext cx="1309370" cy="1451610"/>
            </a:xfrm>
            <a:custGeom>
              <a:avLst/>
              <a:gdLst/>
              <a:ahLst/>
              <a:cxnLst/>
              <a:rect l="l" t="t" r="r" b="b"/>
              <a:pathLst>
                <a:path w="1309370" h="1451609">
                  <a:moveTo>
                    <a:pt x="1309370" y="389889"/>
                  </a:moveTo>
                  <a:lnTo>
                    <a:pt x="1191260" y="314959"/>
                  </a:lnTo>
                  <a:lnTo>
                    <a:pt x="1066800" y="234949"/>
                  </a:lnTo>
                  <a:lnTo>
                    <a:pt x="960120" y="165099"/>
                  </a:lnTo>
                  <a:lnTo>
                    <a:pt x="819150" y="74929"/>
                  </a:lnTo>
                  <a:lnTo>
                    <a:pt x="754380" y="34289"/>
                  </a:lnTo>
                  <a:lnTo>
                    <a:pt x="746521" y="28078"/>
                  </a:lnTo>
                  <a:lnTo>
                    <a:pt x="738187" y="22701"/>
                  </a:lnTo>
                  <a:lnTo>
                    <a:pt x="729376" y="18037"/>
                  </a:lnTo>
                  <a:lnTo>
                    <a:pt x="720090" y="13969"/>
                  </a:lnTo>
                  <a:lnTo>
                    <a:pt x="712470" y="10596"/>
                  </a:lnTo>
                  <a:lnTo>
                    <a:pt x="673100" y="952"/>
                  </a:lnTo>
                  <a:lnTo>
                    <a:pt x="656590" y="0"/>
                  </a:lnTo>
                  <a:lnTo>
                    <a:pt x="648950" y="19"/>
                  </a:lnTo>
                  <a:lnTo>
                    <a:pt x="609600" y="5079"/>
                  </a:lnTo>
                  <a:lnTo>
                    <a:pt x="601980" y="7619"/>
                  </a:lnTo>
                  <a:lnTo>
                    <a:pt x="594360" y="10159"/>
                  </a:lnTo>
                  <a:lnTo>
                    <a:pt x="586740" y="12699"/>
                  </a:lnTo>
                  <a:lnTo>
                    <a:pt x="579120" y="16509"/>
                  </a:lnTo>
                  <a:lnTo>
                    <a:pt x="543460" y="39290"/>
                  </a:lnTo>
                  <a:lnTo>
                    <a:pt x="516255" y="69373"/>
                  </a:lnTo>
                  <a:lnTo>
                    <a:pt x="478790" y="128269"/>
                  </a:lnTo>
                  <a:lnTo>
                    <a:pt x="410210" y="236219"/>
                  </a:lnTo>
                  <a:lnTo>
                    <a:pt x="383540" y="276859"/>
                  </a:lnTo>
                  <a:lnTo>
                    <a:pt x="375920" y="290829"/>
                  </a:lnTo>
                  <a:lnTo>
                    <a:pt x="314960" y="384809"/>
                  </a:lnTo>
                  <a:lnTo>
                    <a:pt x="303530" y="402589"/>
                  </a:lnTo>
                  <a:lnTo>
                    <a:pt x="267970" y="461009"/>
                  </a:lnTo>
                  <a:lnTo>
                    <a:pt x="242570" y="500379"/>
                  </a:lnTo>
                  <a:lnTo>
                    <a:pt x="233680" y="514349"/>
                  </a:lnTo>
                  <a:lnTo>
                    <a:pt x="191770" y="580389"/>
                  </a:lnTo>
                  <a:lnTo>
                    <a:pt x="180340" y="596899"/>
                  </a:lnTo>
                  <a:lnTo>
                    <a:pt x="160020" y="627379"/>
                  </a:lnTo>
                  <a:lnTo>
                    <a:pt x="151467" y="640516"/>
                  </a:lnTo>
                  <a:lnTo>
                    <a:pt x="143033" y="653414"/>
                  </a:lnTo>
                  <a:lnTo>
                    <a:pt x="134838" y="666313"/>
                  </a:lnTo>
                  <a:lnTo>
                    <a:pt x="127000" y="679449"/>
                  </a:lnTo>
                  <a:lnTo>
                    <a:pt x="117475" y="697527"/>
                  </a:lnTo>
                  <a:lnTo>
                    <a:pt x="107950" y="715486"/>
                  </a:lnTo>
                  <a:lnTo>
                    <a:pt x="98425" y="733206"/>
                  </a:lnTo>
                  <a:lnTo>
                    <a:pt x="88900" y="750569"/>
                  </a:lnTo>
                  <a:lnTo>
                    <a:pt x="86360" y="755649"/>
                  </a:lnTo>
                  <a:lnTo>
                    <a:pt x="83820" y="759459"/>
                  </a:lnTo>
                  <a:lnTo>
                    <a:pt x="81280" y="764539"/>
                  </a:lnTo>
                  <a:lnTo>
                    <a:pt x="77489" y="771207"/>
                  </a:lnTo>
                  <a:lnTo>
                    <a:pt x="73818" y="777874"/>
                  </a:lnTo>
                  <a:lnTo>
                    <a:pt x="70385" y="784542"/>
                  </a:lnTo>
                  <a:lnTo>
                    <a:pt x="67310" y="791209"/>
                  </a:lnTo>
                  <a:lnTo>
                    <a:pt x="64770" y="796289"/>
                  </a:lnTo>
                  <a:lnTo>
                    <a:pt x="63500" y="800099"/>
                  </a:lnTo>
                  <a:lnTo>
                    <a:pt x="62230" y="805179"/>
                  </a:lnTo>
                  <a:lnTo>
                    <a:pt x="53597" y="827643"/>
                  </a:lnTo>
                  <a:lnTo>
                    <a:pt x="43656" y="849629"/>
                  </a:lnTo>
                  <a:lnTo>
                    <a:pt x="33476" y="871616"/>
                  </a:lnTo>
                  <a:lnTo>
                    <a:pt x="24130" y="894079"/>
                  </a:lnTo>
                  <a:lnTo>
                    <a:pt x="10735" y="938549"/>
                  </a:lnTo>
                  <a:lnTo>
                    <a:pt x="1905" y="988059"/>
                  </a:lnTo>
                  <a:lnTo>
                    <a:pt x="0" y="1022349"/>
                  </a:lnTo>
                  <a:lnTo>
                    <a:pt x="1190" y="1036637"/>
                  </a:lnTo>
                  <a:lnTo>
                    <a:pt x="7620" y="1079499"/>
                  </a:lnTo>
                  <a:lnTo>
                    <a:pt x="17303" y="1116647"/>
                  </a:lnTo>
                  <a:lnTo>
                    <a:pt x="31750" y="1151889"/>
                  </a:lnTo>
                  <a:lnTo>
                    <a:pt x="37941" y="1166891"/>
                  </a:lnTo>
                  <a:lnTo>
                    <a:pt x="62230" y="1209039"/>
                  </a:lnTo>
                  <a:lnTo>
                    <a:pt x="89554" y="1241186"/>
                  </a:lnTo>
                  <a:lnTo>
                    <a:pt x="118903" y="1268412"/>
                  </a:lnTo>
                  <a:lnTo>
                    <a:pt x="139700" y="1283970"/>
                  </a:lnTo>
                  <a:lnTo>
                    <a:pt x="143510" y="1287780"/>
                  </a:lnTo>
                  <a:lnTo>
                    <a:pt x="147320" y="1290320"/>
                  </a:lnTo>
                  <a:lnTo>
                    <a:pt x="151130" y="1292859"/>
                  </a:lnTo>
                  <a:lnTo>
                    <a:pt x="252730" y="1360170"/>
                  </a:lnTo>
                  <a:lnTo>
                    <a:pt x="340360" y="1418589"/>
                  </a:lnTo>
                  <a:lnTo>
                    <a:pt x="389890" y="14516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10766802" y="6065520"/>
              <a:ext cx="1316355" cy="1460500"/>
            </a:xfrm>
            <a:custGeom>
              <a:avLst/>
              <a:gdLst/>
              <a:ahLst/>
              <a:cxnLst/>
              <a:rect l="l" t="t" r="r" b="b"/>
              <a:pathLst>
                <a:path w="1316354" h="1460500">
                  <a:moveTo>
                    <a:pt x="1315977" y="392429"/>
                  </a:moveTo>
                  <a:lnTo>
                    <a:pt x="1199137" y="314959"/>
                  </a:lnTo>
                  <a:lnTo>
                    <a:pt x="1073407" y="236219"/>
                  </a:lnTo>
                  <a:lnTo>
                    <a:pt x="966727" y="166369"/>
                  </a:lnTo>
                  <a:lnTo>
                    <a:pt x="825757" y="76199"/>
                  </a:lnTo>
                  <a:lnTo>
                    <a:pt x="760987" y="35559"/>
                  </a:lnTo>
                  <a:lnTo>
                    <a:pt x="752395" y="30063"/>
                  </a:lnTo>
                  <a:lnTo>
                    <a:pt x="717807" y="11469"/>
                  </a:lnTo>
                  <a:lnTo>
                    <a:pt x="677802" y="317"/>
                  </a:lnTo>
                  <a:lnTo>
                    <a:pt x="660657" y="0"/>
                  </a:lnTo>
                  <a:lnTo>
                    <a:pt x="652839" y="19"/>
                  </a:lnTo>
                  <a:lnTo>
                    <a:pt x="612397" y="5079"/>
                  </a:lnTo>
                  <a:lnTo>
                    <a:pt x="604777" y="7619"/>
                  </a:lnTo>
                  <a:lnTo>
                    <a:pt x="597157" y="10159"/>
                  </a:lnTo>
                  <a:lnTo>
                    <a:pt x="589537" y="12699"/>
                  </a:lnTo>
                  <a:lnTo>
                    <a:pt x="583187" y="16509"/>
                  </a:lnTo>
                  <a:lnTo>
                    <a:pt x="574833" y="20558"/>
                  </a:lnTo>
                  <a:lnTo>
                    <a:pt x="538420" y="46037"/>
                  </a:lnTo>
                  <a:lnTo>
                    <a:pt x="527307" y="58419"/>
                  </a:lnTo>
                  <a:lnTo>
                    <a:pt x="521811" y="64908"/>
                  </a:lnTo>
                  <a:lnTo>
                    <a:pt x="516671" y="71278"/>
                  </a:lnTo>
                  <a:lnTo>
                    <a:pt x="511770" y="77886"/>
                  </a:lnTo>
                  <a:lnTo>
                    <a:pt x="506987" y="85089"/>
                  </a:lnTo>
                  <a:lnTo>
                    <a:pt x="484127" y="124459"/>
                  </a:lnTo>
                  <a:lnTo>
                    <a:pt x="475237" y="138429"/>
                  </a:lnTo>
                  <a:lnTo>
                    <a:pt x="410467" y="240029"/>
                  </a:lnTo>
                  <a:lnTo>
                    <a:pt x="385067" y="279399"/>
                  </a:lnTo>
                  <a:lnTo>
                    <a:pt x="374907" y="294639"/>
                  </a:lnTo>
                  <a:lnTo>
                    <a:pt x="315217" y="387349"/>
                  </a:lnTo>
                  <a:lnTo>
                    <a:pt x="303787" y="405129"/>
                  </a:lnTo>
                  <a:lnTo>
                    <a:pt x="266957" y="464819"/>
                  </a:lnTo>
                  <a:lnTo>
                    <a:pt x="242827" y="502919"/>
                  </a:lnTo>
                  <a:lnTo>
                    <a:pt x="232667" y="516889"/>
                  </a:lnTo>
                  <a:lnTo>
                    <a:pt x="192027" y="581659"/>
                  </a:lnTo>
                  <a:lnTo>
                    <a:pt x="180597" y="599439"/>
                  </a:lnTo>
                  <a:lnTo>
                    <a:pt x="160277" y="629919"/>
                  </a:lnTo>
                  <a:lnTo>
                    <a:pt x="152677" y="642104"/>
                  </a:lnTo>
                  <a:lnTo>
                    <a:pt x="145196" y="654049"/>
                  </a:lnTo>
                  <a:lnTo>
                    <a:pt x="137953" y="665995"/>
                  </a:lnTo>
                  <a:lnTo>
                    <a:pt x="131067" y="678179"/>
                  </a:lnTo>
                  <a:lnTo>
                    <a:pt x="129797" y="680719"/>
                  </a:lnTo>
                  <a:lnTo>
                    <a:pt x="127257" y="684529"/>
                  </a:lnTo>
                  <a:lnTo>
                    <a:pt x="125987" y="687069"/>
                  </a:lnTo>
                  <a:lnTo>
                    <a:pt x="116482" y="703996"/>
                  </a:lnTo>
                  <a:lnTo>
                    <a:pt x="107096" y="720566"/>
                  </a:lnTo>
                  <a:lnTo>
                    <a:pt x="97948" y="736897"/>
                  </a:lnTo>
                  <a:lnTo>
                    <a:pt x="89157" y="753109"/>
                  </a:lnTo>
                  <a:lnTo>
                    <a:pt x="86617" y="758189"/>
                  </a:lnTo>
                  <a:lnTo>
                    <a:pt x="84077" y="761999"/>
                  </a:lnTo>
                  <a:lnTo>
                    <a:pt x="81537" y="767079"/>
                  </a:lnTo>
                  <a:lnTo>
                    <a:pt x="77747" y="773767"/>
                  </a:lnTo>
                  <a:lnTo>
                    <a:pt x="74076" y="780573"/>
                  </a:lnTo>
                  <a:lnTo>
                    <a:pt x="70643" y="787618"/>
                  </a:lnTo>
                  <a:lnTo>
                    <a:pt x="67567" y="795019"/>
                  </a:lnTo>
                  <a:lnTo>
                    <a:pt x="65027" y="798829"/>
                  </a:lnTo>
                  <a:lnTo>
                    <a:pt x="63757" y="802639"/>
                  </a:lnTo>
                  <a:lnTo>
                    <a:pt x="61217" y="807719"/>
                  </a:lnTo>
                  <a:lnTo>
                    <a:pt x="50978" y="829845"/>
                  </a:lnTo>
                  <a:lnTo>
                    <a:pt x="31928" y="875049"/>
                  </a:lnTo>
                  <a:lnTo>
                    <a:pt x="18395" y="912395"/>
                  </a:lnTo>
                  <a:lnTo>
                    <a:pt x="6607" y="957579"/>
                  </a:lnTo>
                  <a:lnTo>
                    <a:pt x="0" y="1009550"/>
                  </a:lnTo>
                  <a:lnTo>
                    <a:pt x="257" y="1027429"/>
                  </a:lnTo>
                  <a:lnTo>
                    <a:pt x="4008" y="1070828"/>
                  </a:lnTo>
                  <a:lnTo>
                    <a:pt x="16291" y="1123156"/>
                  </a:lnTo>
                  <a:lnTo>
                    <a:pt x="30737" y="1159509"/>
                  </a:lnTo>
                  <a:lnTo>
                    <a:pt x="53419" y="1201300"/>
                  </a:lnTo>
                  <a:lnTo>
                    <a:pt x="79950" y="1237932"/>
                  </a:lnTo>
                  <a:lnTo>
                    <a:pt x="108882" y="1269107"/>
                  </a:lnTo>
                  <a:lnTo>
                    <a:pt x="139957" y="1292859"/>
                  </a:lnTo>
                  <a:lnTo>
                    <a:pt x="143767" y="1295399"/>
                  </a:lnTo>
                  <a:lnTo>
                    <a:pt x="147577" y="1299209"/>
                  </a:lnTo>
                  <a:lnTo>
                    <a:pt x="151387" y="1300479"/>
                  </a:lnTo>
                  <a:lnTo>
                    <a:pt x="254257" y="1369059"/>
                  </a:lnTo>
                  <a:lnTo>
                    <a:pt x="338077" y="1423669"/>
                  </a:lnTo>
                  <a:lnTo>
                    <a:pt x="346967" y="1430019"/>
                  </a:lnTo>
                  <a:lnTo>
                    <a:pt x="392687" y="146049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10756899" y="6055359"/>
              <a:ext cx="1332230" cy="1479550"/>
            </a:xfrm>
            <a:custGeom>
              <a:avLst/>
              <a:gdLst/>
              <a:ahLst/>
              <a:cxnLst/>
              <a:rect l="l" t="t" r="r" b="b"/>
              <a:pathLst>
                <a:path w="1332229" h="1479550">
                  <a:moveTo>
                    <a:pt x="1332229" y="393700"/>
                  </a:moveTo>
                  <a:lnTo>
                    <a:pt x="1214119" y="317500"/>
                  </a:lnTo>
                  <a:lnTo>
                    <a:pt x="1089659" y="237490"/>
                  </a:lnTo>
                  <a:lnTo>
                    <a:pt x="980439" y="167640"/>
                  </a:lnTo>
                  <a:lnTo>
                    <a:pt x="842009" y="78739"/>
                  </a:lnTo>
                  <a:lnTo>
                    <a:pt x="775969" y="35560"/>
                  </a:lnTo>
                  <a:lnTo>
                    <a:pt x="739139" y="16510"/>
                  </a:lnTo>
                  <a:lnTo>
                    <a:pt x="731321" y="12918"/>
                  </a:lnTo>
                  <a:lnTo>
                    <a:pt x="688974" y="952"/>
                  </a:lnTo>
                  <a:lnTo>
                    <a:pt x="670559" y="0"/>
                  </a:lnTo>
                  <a:lnTo>
                    <a:pt x="662185" y="19"/>
                  </a:lnTo>
                  <a:lnTo>
                    <a:pt x="654049" y="158"/>
                  </a:lnTo>
                  <a:lnTo>
                    <a:pt x="645914" y="535"/>
                  </a:lnTo>
                  <a:lnTo>
                    <a:pt x="637539" y="1270"/>
                  </a:lnTo>
                  <a:lnTo>
                    <a:pt x="630892" y="2976"/>
                  </a:lnTo>
                  <a:lnTo>
                    <a:pt x="624363" y="4444"/>
                  </a:lnTo>
                  <a:lnTo>
                    <a:pt x="618073" y="5913"/>
                  </a:lnTo>
                  <a:lnTo>
                    <a:pt x="612139" y="7620"/>
                  </a:lnTo>
                  <a:lnTo>
                    <a:pt x="605492" y="10279"/>
                  </a:lnTo>
                  <a:lnTo>
                    <a:pt x="598963" y="12700"/>
                  </a:lnTo>
                  <a:lnTo>
                    <a:pt x="561558" y="32603"/>
                  </a:lnTo>
                  <a:lnTo>
                    <a:pt x="528319" y="62229"/>
                  </a:lnTo>
                  <a:lnTo>
                    <a:pt x="480059" y="134620"/>
                  </a:lnTo>
                  <a:lnTo>
                    <a:pt x="411479" y="243840"/>
                  </a:lnTo>
                  <a:lnTo>
                    <a:pt x="386079" y="284480"/>
                  </a:lnTo>
                  <a:lnTo>
                    <a:pt x="375919" y="298450"/>
                  </a:lnTo>
                  <a:lnTo>
                    <a:pt x="316229" y="392430"/>
                  </a:lnTo>
                  <a:lnTo>
                    <a:pt x="304799" y="410209"/>
                  </a:lnTo>
                  <a:lnTo>
                    <a:pt x="267969" y="469900"/>
                  </a:lnTo>
                  <a:lnTo>
                    <a:pt x="243839" y="508000"/>
                  </a:lnTo>
                  <a:lnTo>
                    <a:pt x="233679" y="521970"/>
                  </a:lnTo>
                  <a:lnTo>
                    <a:pt x="193039" y="585470"/>
                  </a:lnTo>
                  <a:lnTo>
                    <a:pt x="182879" y="601980"/>
                  </a:lnTo>
                  <a:lnTo>
                    <a:pt x="161289" y="636270"/>
                  </a:lnTo>
                  <a:lnTo>
                    <a:pt x="153689" y="647719"/>
                  </a:lnTo>
                  <a:lnTo>
                    <a:pt x="146208" y="659288"/>
                  </a:lnTo>
                  <a:lnTo>
                    <a:pt x="138965" y="671095"/>
                  </a:lnTo>
                  <a:lnTo>
                    <a:pt x="132079" y="683260"/>
                  </a:lnTo>
                  <a:lnTo>
                    <a:pt x="129539" y="685800"/>
                  </a:lnTo>
                  <a:lnTo>
                    <a:pt x="128269" y="688340"/>
                  </a:lnTo>
                  <a:lnTo>
                    <a:pt x="125729" y="692150"/>
                  </a:lnTo>
                  <a:lnTo>
                    <a:pt x="116403" y="708540"/>
                  </a:lnTo>
                  <a:lnTo>
                    <a:pt x="107314" y="725169"/>
                  </a:lnTo>
                  <a:lnTo>
                    <a:pt x="98226" y="741799"/>
                  </a:lnTo>
                  <a:lnTo>
                    <a:pt x="88899" y="758190"/>
                  </a:lnTo>
                  <a:lnTo>
                    <a:pt x="87629" y="763270"/>
                  </a:lnTo>
                  <a:lnTo>
                    <a:pt x="85089" y="767080"/>
                  </a:lnTo>
                  <a:lnTo>
                    <a:pt x="82549" y="772160"/>
                  </a:lnTo>
                  <a:lnTo>
                    <a:pt x="78759" y="779025"/>
                  </a:lnTo>
                  <a:lnTo>
                    <a:pt x="75088" y="786130"/>
                  </a:lnTo>
                  <a:lnTo>
                    <a:pt x="71655" y="793234"/>
                  </a:lnTo>
                  <a:lnTo>
                    <a:pt x="68579" y="800100"/>
                  </a:lnTo>
                  <a:lnTo>
                    <a:pt x="66039" y="805180"/>
                  </a:lnTo>
                  <a:lnTo>
                    <a:pt x="63499" y="808990"/>
                  </a:lnTo>
                  <a:lnTo>
                    <a:pt x="62229" y="814069"/>
                  </a:lnTo>
                  <a:lnTo>
                    <a:pt x="52208" y="834310"/>
                  </a:lnTo>
                  <a:lnTo>
                    <a:pt x="34547" y="876220"/>
                  </a:lnTo>
                  <a:lnTo>
                    <a:pt x="20994" y="914300"/>
                  </a:lnTo>
                  <a:lnTo>
                    <a:pt x="6349" y="965200"/>
                  </a:lnTo>
                  <a:lnTo>
                    <a:pt x="277" y="1021099"/>
                  </a:lnTo>
                  <a:lnTo>
                    <a:pt x="0" y="1040130"/>
                  </a:lnTo>
                  <a:lnTo>
                    <a:pt x="456" y="1054615"/>
                  </a:lnTo>
                  <a:lnTo>
                    <a:pt x="6349" y="1098550"/>
                  </a:lnTo>
                  <a:lnTo>
                    <a:pt x="16668" y="1137602"/>
                  </a:lnTo>
                  <a:lnTo>
                    <a:pt x="31749" y="1174750"/>
                  </a:lnTo>
                  <a:lnTo>
                    <a:pt x="54967" y="1217076"/>
                  </a:lnTo>
                  <a:lnTo>
                    <a:pt x="81597" y="1254442"/>
                  </a:lnTo>
                  <a:lnTo>
                    <a:pt x="112077" y="1285656"/>
                  </a:lnTo>
                  <a:lnTo>
                    <a:pt x="143509" y="1311910"/>
                  </a:lnTo>
                  <a:lnTo>
                    <a:pt x="148589" y="1314450"/>
                  </a:lnTo>
                  <a:lnTo>
                    <a:pt x="152399" y="1318260"/>
                  </a:lnTo>
                  <a:lnTo>
                    <a:pt x="156209" y="1320800"/>
                  </a:lnTo>
                  <a:lnTo>
                    <a:pt x="259079" y="1388110"/>
                  </a:lnTo>
                  <a:lnTo>
                    <a:pt x="341629" y="1442720"/>
                  </a:lnTo>
                  <a:lnTo>
                    <a:pt x="351789" y="1449070"/>
                  </a:lnTo>
                  <a:lnTo>
                    <a:pt x="397509" y="14795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11075670" y="6348729"/>
              <a:ext cx="92710" cy="128270"/>
            </a:xfrm>
            <a:custGeom>
              <a:avLst/>
              <a:gdLst/>
              <a:ahLst/>
              <a:cxnLst/>
              <a:rect l="l" t="t" r="r" b="b"/>
              <a:pathLst>
                <a:path w="92709" h="128270">
                  <a:moveTo>
                    <a:pt x="0" y="125729"/>
                  </a:moveTo>
                  <a:lnTo>
                    <a:pt x="5080" y="128269"/>
                  </a:lnTo>
                  <a:lnTo>
                    <a:pt x="45720" y="128269"/>
                  </a:lnTo>
                  <a:lnTo>
                    <a:pt x="92710" y="41909"/>
                  </a:lnTo>
                  <a:lnTo>
                    <a:pt x="85090" y="3809"/>
                  </a:lnTo>
                  <a:lnTo>
                    <a:pt x="800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5" name="object 119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949177" y="6567677"/>
              <a:ext cx="161544" cy="212344"/>
            </a:xfrm>
            <a:prstGeom prst="rect">
              <a:avLst/>
            </a:prstGeom>
          </p:spPr>
        </p:pic>
        <p:sp>
          <p:nvSpPr>
            <p:cNvPr id="1196" name="object 1196"/>
            <p:cNvSpPr/>
            <p:nvPr/>
          </p:nvSpPr>
          <p:spPr>
            <a:xfrm>
              <a:off x="11396979" y="6071870"/>
              <a:ext cx="91440" cy="22860"/>
            </a:xfrm>
            <a:custGeom>
              <a:avLst/>
              <a:gdLst/>
              <a:ahLst/>
              <a:cxnLst/>
              <a:rect l="l" t="t" r="r" b="b"/>
              <a:pathLst>
                <a:path w="91440" h="22860">
                  <a:moveTo>
                    <a:pt x="0" y="2539"/>
                  </a:moveTo>
                  <a:lnTo>
                    <a:pt x="7620" y="1269"/>
                  </a:lnTo>
                  <a:lnTo>
                    <a:pt x="13970" y="0"/>
                  </a:lnTo>
                  <a:lnTo>
                    <a:pt x="21590" y="0"/>
                  </a:lnTo>
                  <a:lnTo>
                    <a:pt x="29011" y="39"/>
                  </a:lnTo>
                  <a:lnTo>
                    <a:pt x="36195" y="317"/>
                  </a:lnTo>
                  <a:lnTo>
                    <a:pt x="43378" y="1071"/>
                  </a:lnTo>
                  <a:lnTo>
                    <a:pt x="50800" y="2539"/>
                  </a:lnTo>
                  <a:lnTo>
                    <a:pt x="57150" y="2539"/>
                  </a:lnTo>
                  <a:lnTo>
                    <a:pt x="64769" y="5079"/>
                  </a:lnTo>
                  <a:lnTo>
                    <a:pt x="72390" y="6349"/>
                  </a:lnTo>
                  <a:lnTo>
                    <a:pt x="78740" y="8889"/>
                  </a:lnTo>
                  <a:lnTo>
                    <a:pt x="85090" y="11429"/>
                  </a:lnTo>
                  <a:lnTo>
                    <a:pt x="91440" y="13969"/>
                  </a:lnTo>
                  <a:lnTo>
                    <a:pt x="86360" y="22859"/>
                  </a:lnTo>
                  <a:lnTo>
                    <a:pt x="81280" y="20319"/>
                  </a:lnTo>
                  <a:lnTo>
                    <a:pt x="74930" y="19049"/>
                  </a:lnTo>
                  <a:lnTo>
                    <a:pt x="68580" y="16509"/>
                  </a:lnTo>
                  <a:lnTo>
                    <a:pt x="62230" y="15239"/>
                  </a:lnTo>
                  <a:lnTo>
                    <a:pt x="55880" y="13969"/>
                  </a:lnTo>
                  <a:lnTo>
                    <a:pt x="48260" y="12699"/>
                  </a:lnTo>
                  <a:lnTo>
                    <a:pt x="43180" y="11429"/>
                  </a:lnTo>
                  <a:lnTo>
                    <a:pt x="36830" y="11429"/>
                  </a:lnTo>
                  <a:lnTo>
                    <a:pt x="30480" y="11429"/>
                  </a:lnTo>
                  <a:lnTo>
                    <a:pt x="24130" y="11429"/>
                  </a:lnTo>
                  <a:lnTo>
                    <a:pt x="17780" y="11429"/>
                  </a:lnTo>
                  <a:lnTo>
                    <a:pt x="12700" y="11429"/>
                  </a:lnTo>
                  <a:lnTo>
                    <a:pt x="8890" y="11429"/>
                  </a:lnTo>
                  <a:lnTo>
                    <a:pt x="5080" y="12699"/>
                  </a:lnTo>
                  <a:lnTo>
                    <a:pt x="2540" y="12699"/>
                  </a:ln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10965179" y="5822950"/>
              <a:ext cx="36830" cy="36830"/>
            </a:xfrm>
            <a:custGeom>
              <a:avLst/>
              <a:gdLst/>
              <a:ahLst/>
              <a:cxnLst/>
              <a:rect l="l" t="t" r="r" b="b"/>
              <a:pathLst>
                <a:path w="36829" h="36829">
                  <a:moveTo>
                    <a:pt x="0" y="22860"/>
                  </a:moveTo>
                  <a:lnTo>
                    <a:pt x="22860" y="36830"/>
                  </a:lnTo>
                  <a:lnTo>
                    <a:pt x="36830" y="13970"/>
                  </a:lnTo>
                  <a:lnTo>
                    <a:pt x="13970" y="0"/>
                  </a:lnTo>
                  <a:lnTo>
                    <a:pt x="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11111229" y="5830570"/>
              <a:ext cx="12700" cy="22860"/>
            </a:xfrm>
            <a:custGeom>
              <a:avLst/>
              <a:gdLst/>
              <a:ahLst/>
              <a:cxnLst/>
              <a:rect l="l" t="t" r="r" b="b"/>
              <a:pathLst>
                <a:path w="12700" h="22860">
                  <a:moveTo>
                    <a:pt x="2540" y="22860"/>
                  </a:moveTo>
                  <a:lnTo>
                    <a:pt x="0" y="1270"/>
                  </a:lnTo>
                  <a:lnTo>
                    <a:pt x="10160" y="0"/>
                  </a:lnTo>
                  <a:lnTo>
                    <a:pt x="12700" y="21590"/>
                  </a:lnTo>
                  <a:lnTo>
                    <a:pt x="2540" y="228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10143489" y="725804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17779" y="12700"/>
                  </a:moveTo>
                  <a:lnTo>
                    <a:pt x="6349" y="508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9444989" y="9316720"/>
              <a:ext cx="539750" cy="353060"/>
            </a:xfrm>
            <a:custGeom>
              <a:avLst/>
              <a:gdLst/>
              <a:ahLst/>
              <a:cxnLst/>
              <a:rect l="l" t="t" r="r" b="b"/>
              <a:pathLst>
                <a:path w="539750" h="353059">
                  <a:moveTo>
                    <a:pt x="539750" y="353059"/>
                  </a:moveTo>
                  <a:lnTo>
                    <a:pt x="426720" y="279399"/>
                  </a:lnTo>
                  <a:lnTo>
                    <a:pt x="320040" y="213359"/>
                  </a:lnTo>
                  <a:lnTo>
                    <a:pt x="304800" y="203199"/>
                  </a:lnTo>
                  <a:lnTo>
                    <a:pt x="298450" y="194309"/>
                  </a:lnTo>
                  <a:lnTo>
                    <a:pt x="237490" y="154939"/>
                  </a:lnTo>
                  <a:lnTo>
                    <a:pt x="121920" y="83819"/>
                  </a:lnTo>
                  <a:lnTo>
                    <a:pt x="33020" y="29209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1" name="object 120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742677" y="9397237"/>
              <a:ext cx="288544" cy="226314"/>
            </a:xfrm>
            <a:prstGeom prst="rect">
              <a:avLst/>
            </a:prstGeom>
          </p:spPr>
        </p:pic>
        <p:sp>
          <p:nvSpPr>
            <p:cNvPr id="1202" name="object 1202"/>
            <p:cNvSpPr/>
            <p:nvPr/>
          </p:nvSpPr>
          <p:spPr>
            <a:xfrm>
              <a:off x="9400539" y="9239249"/>
              <a:ext cx="313690" cy="229870"/>
            </a:xfrm>
            <a:custGeom>
              <a:avLst/>
              <a:gdLst/>
              <a:ahLst/>
              <a:cxnLst/>
              <a:rect l="l" t="t" r="r" b="b"/>
              <a:pathLst>
                <a:path w="313690" h="229870">
                  <a:moveTo>
                    <a:pt x="281940" y="229870"/>
                  </a:moveTo>
                  <a:lnTo>
                    <a:pt x="313690" y="190500"/>
                  </a:lnTo>
                  <a:lnTo>
                    <a:pt x="295910" y="179070"/>
                  </a:lnTo>
                  <a:lnTo>
                    <a:pt x="196850" y="115570"/>
                  </a:lnTo>
                  <a:lnTo>
                    <a:pt x="113030" y="62230"/>
                  </a:lnTo>
                  <a:lnTo>
                    <a:pt x="43180" y="17780"/>
                  </a:lnTo>
                  <a:lnTo>
                    <a:pt x="16510" y="0"/>
                  </a:lnTo>
                  <a:lnTo>
                    <a:pt x="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9431020" y="8793479"/>
              <a:ext cx="312420" cy="613410"/>
            </a:xfrm>
            <a:custGeom>
              <a:avLst/>
              <a:gdLst/>
              <a:ahLst/>
              <a:cxnLst/>
              <a:rect l="l" t="t" r="r" b="b"/>
              <a:pathLst>
                <a:path w="312420" h="613409">
                  <a:moveTo>
                    <a:pt x="312420" y="588010"/>
                  </a:moveTo>
                  <a:lnTo>
                    <a:pt x="297180" y="613410"/>
                  </a:lnTo>
                  <a:lnTo>
                    <a:pt x="180340" y="538480"/>
                  </a:lnTo>
                  <a:lnTo>
                    <a:pt x="95250" y="483870"/>
                  </a:lnTo>
                  <a:lnTo>
                    <a:pt x="0" y="422910"/>
                  </a:lnTo>
                  <a:lnTo>
                    <a:pt x="30480" y="373380"/>
                  </a:lnTo>
                  <a:lnTo>
                    <a:pt x="34290" y="368300"/>
                  </a:lnTo>
                  <a:lnTo>
                    <a:pt x="129540" y="219710"/>
                  </a:lnTo>
                  <a:lnTo>
                    <a:pt x="229870" y="64770"/>
                  </a:lnTo>
                  <a:lnTo>
                    <a:pt x="269240" y="0"/>
                  </a:lnTo>
                  <a:lnTo>
                    <a:pt x="300990" y="203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9385299" y="7742515"/>
              <a:ext cx="1569720" cy="1573530"/>
            </a:xfrm>
            <a:custGeom>
              <a:avLst/>
              <a:gdLst/>
              <a:ahLst/>
              <a:cxnLst/>
              <a:rect l="l" t="t" r="r" b="b"/>
              <a:pathLst>
                <a:path w="1569720" h="1573529">
                  <a:moveTo>
                    <a:pt x="58420" y="1572934"/>
                  </a:moveTo>
                  <a:lnTo>
                    <a:pt x="52705" y="1567219"/>
                  </a:lnTo>
                  <a:lnTo>
                    <a:pt x="46990" y="1561504"/>
                  </a:lnTo>
                  <a:lnTo>
                    <a:pt x="41275" y="1555789"/>
                  </a:lnTo>
                  <a:lnTo>
                    <a:pt x="35560" y="1550074"/>
                  </a:lnTo>
                  <a:lnTo>
                    <a:pt x="30480" y="1546264"/>
                  </a:lnTo>
                  <a:lnTo>
                    <a:pt x="26670" y="1541184"/>
                  </a:lnTo>
                  <a:lnTo>
                    <a:pt x="22860" y="1536104"/>
                  </a:lnTo>
                  <a:lnTo>
                    <a:pt x="19050" y="1532294"/>
                  </a:lnTo>
                  <a:lnTo>
                    <a:pt x="16510" y="1528484"/>
                  </a:lnTo>
                  <a:lnTo>
                    <a:pt x="535" y="1487328"/>
                  </a:lnTo>
                  <a:lnTo>
                    <a:pt x="0" y="1466254"/>
                  </a:lnTo>
                  <a:lnTo>
                    <a:pt x="0" y="1458634"/>
                  </a:lnTo>
                  <a:lnTo>
                    <a:pt x="1270" y="1452284"/>
                  </a:lnTo>
                  <a:lnTo>
                    <a:pt x="1270" y="1444664"/>
                  </a:lnTo>
                  <a:lnTo>
                    <a:pt x="2540" y="1438314"/>
                  </a:lnTo>
                  <a:lnTo>
                    <a:pt x="2540" y="1431964"/>
                  </a:lnTo>
                  <a:lnTo>
                    <a:pt x="3810" y="1425614"/>
                  </a:lnTo>
                  <a:lnTo>
                    <a:pt x="5933" y="1418014"/>
                  </a:lnTo>
                  <a:lnTo>
                    <a:pt x="8413" y="1410533"/>
                  </a:lnTo>
                  <a:lnTo>
                    <a:pt x="11132" y="1403290"/>
                  </a:lnTo>
                  <a:lnTo>
                    <a:pt x="13970" y="1396404"/>
                  </a:lnTo>
                  <a:lnTo>
                    <a:pt x="16510" y="1390054"/>
                  </a:lnTo>
                  <a:lnTo>
                    <a:pt x="20320" y="1384974"/>
                  </a:lnTo>
                  <a:lnTo>
                    <a:pt x="22860" y="1378624"/>
                  </a:lnTo>
                  <a:lnTo>
                    <a:pt x="116840" y="1231304"/>
                  </a:lnTo>
                  <a:lnTo>
                    <a:pt x="218440" y="1072554"/>
                  </a:lnTo>
                  <a:lnTo>
                    <a:pt x="266700" y="996354"/>
                  </a:lnTo>
                  <a:lnTo>
                    <a:pt x="300990" y="943014"/>
                  </a:lnTo>
                  <a:lnTo>
                    <a:pt x="394970" y="796964"/>
                  </a:lnTo>
                  <a:lnTo>
                    <a:pt x="504190" y="644564"/>
                  </a:lnTo>
                  <a:lnTo>
                    <a:pt x="596900" y="518834"/>
                  </a:lnTo>
                  <a:lnTo>
                    <a:pt x="726440" y="343574"/>
                  </a:lnTo>
                  <a:lnTo>
                    <a:pt x="758190" y="301664"/>
                  </a:lnTo>
                  <a:lnTo>
                    <a:pt x="765810" y="290234"/>
                  </a:lnTo>
                  <a:lnTo>
                    <a:pt x="783590" y="267374"/>
                  </a:lnTo>
                  <a:lnTo>
                    <a:pt x="793750" y="254674"/>
                  </a:lnTo>
                  <a:lnTo>
                    <a:pt x="822960" y="215304"/>
                  </a:lnTo>
                  <a:lnTo>
                    <a:pt x="839470" y="194984"/>
                  </a:lnTo>
                  <a:lnTo>
                    <a:pt x="854987" y="175656"/>
                  </a:lnTo>
                  <a:lnTo>
                    <a:pt x="871220" y="157519"/>
                  </a:lnTo>
                  <a:lnTo>
                    <a:pt x="906780" y="123864"/>
                  </a:lnTo>
                  <a:lnTo>
                    <a:pt x="940911" y="96400"/>
                  </a:lnTo>
                  <a:lnTo>
                    <a:pt x="977900" y="71794"/>
                  </a:lnTo>
                  <a:lnTo>
                    <a:pt x="1020048" y="48220"/>
                  </a:lnTo>
                  <a:lnTo>
                    <a:pt x="1072038" y="27820"/>
                  </a:lnTo>
                  <a:lnTo>
                    <a:pt x="1109980" y="17184"/>
                  </a:lnTo>
                  <a:lnTo>
                    <a:pt x="1165344" y="5576"/>
                  </a:lnTo>
                  <a:lnTo>
                    <a:pt x="1207432" y="1031"/>
                  </a:lnTo>
                  <a:lnTo>
                    <a:pt x="1254541" y="0"/>
                  </a:lnTo>
                  <a:lnTo>
                    <a:pt x="1277620" y="674"/>
                  </a:lnTo>
                  <a:lnTo>
                    <a:pt x="1336357" y="5754"/>
                  </a:lnTo>
                  <a:lnTo>
                    <a:pt x="1393190" y="18454"/>
                  </a:lnTo>
                  <a:lnTo>
                    <a:pt x="1435516" y="33635"/>
                  </a:lnTo>
                  <a:lnTo>
                    <a:pt x="1449070" y="40044"/>
                  </a:lnTo>
                  <a:lnTo>
                    <a:pt x="1501140" y="64174"/>
                  </a:lnTo>
                  <a:lnTo>
                    <a:pt x="1518920" y="73064"/>
                  </a:lnTo>
                  <a:lnTo>
                    <a:pt x="1539240" y="84494"/>
                  </a:lnTo>
                  <a:lnTo>
                    <a:pt x="1540510" y="84494"/>
                  </a:lnTo>
                  <a:lnTo>
                    <a:pt x="1569720" y="99734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9379703" y="7737614"/>
              <a:ext cx="1576705" cy="1580515"/>
            </a:xfrm>
            <a:custGeom>
              <a:avLst/>
              <a:gdLst/>
              <a:ahLst/>
              <a:cxnLst/>
              <a:rect l="l" t="t" r="r" b="b"/>
              <a:pathLst>
                <a:path w="1576704" h="1580515">
                  <a:moveTo>
                    <a:pt x="61475" y="1580376"/>
                  </a:moveTo>
                  <a:lnTo>
                    <a:pt x="33535" y="1553706"/>
                  </a:lnTo>
                  <a:lnTo>
                    <a:pt x="29725" y="1549896"/>
                  </a:lnTo>
                  <a:lnTo>
                    <a:pt x="25915" y="1544816"/>
                  </a:lnTo>
                  <a:lnTo>
                    <a:pt x="22105" y="1541006"/>
                  </a:lnTo>
                  <a:lnTo>
                    <a:pt x="19565" y="1535926"/>
                  </a:lnTo>
                  <a:lnTo>
                    <a:pt x="1785" y="1501636"/>
                  </a:lnTo>
                  <a:lnTo>
                    <a:pt x="0" y="1479311"/>
                  </a:lnTo>
                  <a:lnTo>
                    <a:pt x="515" y="1472426"/>
                  </a:lnTo>
                  <a:lnTo>
                    <a:pt x="515" y="1464806"/>
                  </a:lnTo>
                  <a:lnTo>
                    <a:pt x="1785" y="1457186"/>
                  </a:lnTo>
                  <a:lnTo>
                    <a:pt x="3055" y="1450836"/>
                  </a:lnTo>
                  <a:lnTo>
                    <a:pt x="3055" y="1443216"/>
                  </a:lnTo>
                  <a:lnTo>
                    <a:pt x="3055" y="1435596"/>
                  </a:lnTo>
                  <a:lnTo>
                    <a:pt x="5595" y="1429246"/>
                  </a:lnTo>
                  <a:lnTo>
                    <a:pt x="7203" y="1421090"/>
                  </a:lnTo>
                  <a:lnTo>
                    <a:pt x="9882" y="1413529"/>
                  </a:lnTo>
                  <a:lnTo>
                    <a:pt x="13275" y="1406207"/>
                  </a:lnTo>
                  <a:lnTo>
                    <a:pt x="17025" y="1398766"/>
                  </a:lnTo>
                  <a:lnTo>
                    <a:pt x="19565" y="1392416"/>
                  </a:lnTo>
                  <a:lnTo>
                    <a:pt x="22105" y="1386066"/>
                  </a:lnTo>
                  <a:lnTo>
                    <a:pt x="24645" y="1380986"/>
                  </a:lnTo>
                  <a:lnTo>
                    <a:pt x="119895" y="1232396"/>
                  </a:lnTo>
                  <a:lnTo>
                    <a:pt x="218955" y="1076186"/>
                  </a:lnTo>
                  <a:lnTo>
                    <a:pt x="284995" y="973316"/>
                  </a:lnTo>
                  <a:lnTo>
                    <a:pt x="312935" y="927596"/>
                  </a:lnTo>
                  <a:lnTo>
                    <a:pt x="389135" y="809486"/>
                  </a:lnTo>
                  <a:lnTo>
                    <a:pt x="505975" y="645656"/>
                  </a:lnTo>
                  <a:lnTo>
                    <a:pt x="598685" y="519926"/>
                  </a:lnTo>
                  <a:lnTo>
                    <a:pt x="728225" y="345936"/>
                  </a:lnTo>
                  <a:lnTo>
                    <a:pt x="759975" y="304026"/>
                  </a:lnTo>
                  <a:lnTo>
                    <a:pt x="768865" y="293866"/>
                  </a:lnTo>
                  <a:lnTo>
                    <a:pt x="786645" y="268466"/>
                  </a:lnTo>
                  <a:lnTo>
                    <a:pt x="795535" y="257036"/>
                  </a:lnTo>
                  <a:lnTo>
                    <a:pt x="820935" y="224016"/>
                  </a:lnTo>
                  <a:lnTo>
                    <a:pt x="828555" y="215126"/>
                  </a:lnTo>
                  <a:lnTo>
                    <a:pt x="856773" y="178018"/>
                  </a:lnTo>
                  <a:lnTo>
                    <a:pt x="890190" y="142696"/>
                  </a:lnTo>
                  <a:lnTo>
                    <a:pt x="925413" y="111442"/>
                  </a:lnTo>
                  <a:lnTo>
                    <a:pt x="961965" y="84256"/>
                  </a:lnTo>
                  <a:lnTo>
                    <a:pt x="994529" y="64015"/>
                  </a:lnTo>
                  <a:lnTo>
                    <a:pt x="1038105" y="42406"/>
                  </a:lnTo>
                  <a:lnTo>
                    <a:pt x="1075729" y="27642"/>
                  </a:lnTo>
                  <a:lnTo>
                    <a:pt x="1114305" y="15736"/>
                  </a:lnTo>
                  <a:lnTo>
                    <a:pt x="1170205" y="5377"/>
                  </a:lnTo>
                  <a:lnTo>
                    <a:pt x="1212095" y="1389"/>
                  </a:lnTo>
                  <a:lnTo>
                    <a:pt x="1257815" y="0"/>
                  </a:lnTo>
                  <a:lnTo>
                    <a:pt x="1280675" y="496"/>
                  </a:lnTo>
                  <a:lnTo>
                    <a:pt x="1341318" y="6687"/>
                  </a:lnTo>
                  <a:lnTo>
                    <a:pt x="1400055" y="19546"/>
                  </a:lnTo>
                  <a:lnTo>
                    <a:pt x="1442382" y="34726"/>
                  </a:lnTo>
                  <a:lnTo>
                    <a:pt x="1455935" y="41136"/>
                  </a:lnTo>
                  <a:lnTo>
                    <a:pt x="1508005" y="65266"/>
                  </a:lnTo>
                  <a:lnTo>
                    <a:pt x="1523245" y="72886"/>
                  </a:lnTo>
                  <a:lnTo>
                    <a:pt x="1533405" y="77966"/>
                  </a:lnTo>
                  <a:lnTo>
                    <a:pt x="1547375" y="84316"/>
                  </a:lnTo>
                  <a:lnTo>
                    <a:pt x="1576585" y="102096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9370060" y="7727275"/>
              <a:ext cx="1591310" cy="1600200"/>
            </a:xfrm>
            <a:custGeom>
              <a:avLst/>
              <a:gdLst/>
              <a:ahLst/>
              <a:cxnLst/>
              <a:rect l="l" t="t" r="r" b="b"/>
              <a:pathLst>
                <a:path w="1591309" h="1600200">
                  <a:moveTo>
                    <a:pt x="67309" y="1599604"/>
                  </a:moveTo>
                  <a:lnTo>
                    <a:pt x="35559" y="1571664"/>
                  </a:lnTo>
                  <a:lnTo>
                    <a:pt x="31749" y="1566584"/>
                  </a:lnTo>
                  <a:lnTo>
                    <a:pt x="27939" y="1562774"/>
                  </a:lnTo>
                  <a:lnTo>
                    <a:pt x="22859" y="1557694"/>
                  </a:lnTo>
                  <a:lnTo>
                    <a:pt x="20319" y="1552614"/>
                  </a:lnTo>
                  <a:lnTo>
                    <a:pt x="16509" y="1547534"/>
                  </a:lnTo>
                  <a:lnTo>
                    <a:pt x="2143" y="1505942"/>
                  </a:lnTo>
                  <a:lnTo>
                    <a:pt x="0" y="1480224"/>
                  </a:lnTo>
                  <a:lnTo>
                    <a:pt x="0" y="1472604"/>
                  </a:lnTo>
                  <a:lnTo>
                    <a:pt x="1269" y="1464984"/>
                  </a:lnTo>
                  <a:lnTo>
                    <a:pt x="1269" y="1457364"/>
                  </a:lnTo>
                  <a:lnTo>
                    <a:pt x="2539" y="1451014"/>
                  </a:lnTo>
                  <a:lnTo>
                    <a:pt x="3809" y="1443394"/>
                  </a:lnTo>
                  <a:lnTo>
                    <a:pt x="5079" y="1437044"/>
                  </a:lnTo>
                  <a:lnTo>
                    <a:pt x="19049" y="1397674"/>
                  </a:lnTo>
                  <a:lnTo>
                    <a:pt x="22859" y="1391324"/>
                  </a:lnTo>
                  <a:lnTo>
                    <a:pt x="26669" y="1384974"/>
                  </a:lnTo>
                  <a:lnTo>
                    <a:pt x="130809" y="1221144"/>
                  </a:lnTo>
                  <a:lnTo>
                    <a:pt x="219709" y="1081444"/>
                  </a:lnTo>
                  <a:lnTo>
                    <a:pt x="269239" y="1002704"/>
                  </a:lnTo>
                  <a:lnTo>
                    <a:pt x="327659" y="912534"/>
                  </a:lnTo>
                  <a:lnTo>
                    <a:pt x="391159" y="814744"/>
                  </a:lnTo>
                  <a:lnTo>
                    <a:pt x="507999" y="649644"/>
                  </a:lnTo>
                  <a:lnTo>
                    <a:pt x="600709" y="523914"/>
                  </a:lnTo>
                  <a:lnTo>
                    <a:pt x="728979" y="351194"/>
                  </a:lnTo>
                  <a:lnTo>
                    <a:pt x="761999" y="306744"/>
                  </a:lnTo>
                  <a:lnTo>
                    <a:pt x="788669" y="272454"/>
                  </a:lnTo>
                  <a:lnTo>
                    <a:pt x="796289" y="262294"/>
                  </a:lnTo>
                  <a:lnTo>
                    <a:pt x="822959" y="228004"/>
                  </a:lnTo>
                  <a:lnTo>
                    <a:pt x="829309" y="217844"/>
                  </a:lnTo>
                  <a:lnTo>
                    <a:pt x="843279" y="200064"/>
                  </a:lnTo>
                  <a:lnTo>
                    <a:pt x="874871" y="163234"/>
                  </a:lnTo>
                  <a:lnTo>
                    <a:pt x="909319" y="130214"/>
                  </a:lnTo>
                  <a:lnTo>
                    <a:pt x="946467" y="99734"/>
                  </a:lnTo>
                  <a:lnTo>
                    <a:pt x="985519" y="73064"/>
                  </a:lnTo>
                  <a:lnTo>
                    <a:pt x="1029989" y="49490"/>
                  </a:lnTo>
                  <a:lnTo>
                    <a:pt x="1083468" y="28455"/>
                  </a:lnTo>
                  <a:lnTo>
                    <a:pt x="1122679" y="17184"/>
                  </a:lnTo>
                  <a:lnTo>
                    <a:pt x="1160144" y="8770"/>
                  </a:lnTo>
                  <a:lnTo>
                    <a:pt x="1221224" y="1031"/>
                  </a:lnTo>
                  <a:lnTo>
                    <a:pt x="1267975" y="0"/>
                  </a:lnTo>
                  <a:lnTo>
                    <a:pt x="1291589" y="674"/>
                  </a:lnTo>
                  <a:lnTo>
                    <a:pt x="1352391" y="6389"/>
                  </a:lnTo>
                  <a:lnTo>
                    <a:pt x="1412239" y="19724"/>
                  </a:lnTo>
                  <a:lnTo>
                    <a:pt x="1456174" y="34905"/>
                  </a:lnTo>
                  <a:lnTo>
                    <a:pt x="1522729" y="65444"/>
                  </a:lnTo>
                  <a:lnTo>
                    <a:pt x="1537969" y="74334"/>
                  </a:lnTo>
                  <a:lnTo>
                    <a:pt x="1548129" y="79414"/>
                  </a:lnTo>
                  <a:lnTo>
                    <a:pt x="1562099" y="87034"/>
                  </a:lnTo>
                  <a:lnTo>
                    <a:pt x="1591309" y="103544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9387839" y="8751570"/>
              <a:ext cx="293370" cy="448309"/>
            </a:xfrm>
            <a:custGeom>
              <a:avLst/>
              <a:gdLst/>
              <a:ahLst/>
              <a:cxnLst/>
              <a:rect l="l" t="t" r="r" b="b"/>
              <a:pathLst>
                <a:path w="293370" h="448309">
                  <a:moveTo>
                    <a:pt x="0" y="436879"/>
                  </a:moveTo>
                  <a:lnTo>
                    <a:pt x="19050" y="448309"/>
                  </a:lnTo>
                  <a:lnTo>
                    <a:pt x="55880" y="392429"/>
                  </a:lnTo>
                  <a:lnTo>
                    <a:pt x="149860" y="246379"/>
                  </a:lnTo>
                  <a:lnTo>
                    <a:pt x="250190" y="88899"/>
                  </a:lnTo>
                  <a:lnTo>
                    <a:pt x="293370" y="22859"/>
                  </a:lnTo>
                  <a:lnTo>
                    <a:pt x="257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9715499" y="8606789"/>
              <a:ext cx="157480" cy="185420"/>
            </a:xfrm>
            <a:custGeom>
              <a:avLst/>
              <a:gdLst/>
              <a:ahLst/>
              <a:cxnLst/>
              <a:rect l="l" t="t" r="r" b="b"/>
              <a:pathLst>
                <a:path w="157479" h="185420">
                  <a:moveTo>
                    <a:pt x="33020" y="185419"/>
                  </a:moveTo>
                  <a:lnTo>
                    <a:pt x="0" y="165099"/>
                  </a:lnTo>
                  <a:lnTo>
                    <a:pt x="40640" y="100329"/>
                  </a:lnTo>
                  <a:lnTo>
                    <a:pt x="105410" y="0"/>
                  </a:lnTo>
                  <a:lnTo>
                    <a:pt x="157480" y="342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9654539" y="8042910"/>
              <a:ext cx="521970" cy="717550"/>
            </a:xfrm>
            <a:custGeom>
              <a:avLst/>
              <a:gdLst/>
              <a:ahLst/>
              <a:cxnLst/>
              <a:rect l="l" t="t" r="r" b="b"/>
              <a:pathLst>
                <a:path w="521970" h="717550">
                  <a:moveTo>
                    <a:pt x="0" y="695960"/>
                  </a:moveTo>
                  <a:lnTo>
                    <a:pt x="35560" y="717550"/>
                  </a:lnTo>
                  <a:lnTo>
                    <a:pt x="77470" y="650240"/>
                  </a:lnTo>
                  <a:lnTo>
                    <a:pt x="160020" y="521970"/>
                  </a:lnTo>
                  <a:lnTo>
                    <a:pt x="262890" y="373380"/>
                  </a:lnTo>
                  <a:lnTo>
                    <a:pt x="353060" y="242570"/>
                  </a:lnTo>
                  <a:lnTo>
                    <a:pt x="482600" y="59690"/>
                  </a:lnTo>
                  <a:lnTo>
                    <a:pt x="521970" y="7620"/>
                  </a:lnTo>
                  <a:lnTo>
                    <a:pt x="49149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9526270" y="9660889"/>
              <a:ext cx="345440" cy="222250"/>
            </a:xfrm>
            <a:custGeom>
              <a:avLst/>
              <a:gdLst/>
              <a:ahLst/>
              <a:cxnLst/>
              <a:rect l="l" t="t" r="r" b="b"/>
              <a:pathLst>
                <a:path w="345440" h="222250">
                  <a:moveTo>
                    <a:pt x="345440" y="222249"/>
                  </a:moveTo>
                  <a:lnTo>
                    <a:pt x="107950" y="6984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9526270" y="965962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0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9564370" y="968374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9607549" y="971168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9650729" y="973962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9693910" y="976757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1429" y="634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9737089" y="979551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1429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9780270" y="982217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9823449" y="9850120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9866629" y="987806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9357360" y="9484360"/>
              <a:ext cx="541020" cy="342900"/>
            </a:xfrm>
            <a:custGeom>
              <a:avLst/>
              <a:gdLst/>
              <a:ahLst/>
              <a:cxnLst/>
              <a:rect l="l" t="t" r="r" b="b"/>
              <a:pathLst>
                <a:path w="541020" h="342900">
                  <a:moveTo>
                    <a:pt x="541020" y="342900"/>
                  </a:moveTo>
                  <a:lnTo>
                    <a:pt x="369570" y="236220"/>
                  </a:lnTo>
                  <a:lnTo>
                    <a:pt x="187960" y="119380"/>
                  </a:lnTo>
                  <a:lnTo>
                    <a:pt x="68580" y="4318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9456420" y="9621520"/>
              <a:ext cx="46990" cy="30480"/>
            </a:xfrm>
            <a:custGeom>
              <a:avLst/>
              <a:gdLst/>
              <a:ahLst/>
              <a:cxnLst/>
              <a:rect l="l" t="t" r="r" b="b"/>
              <a:pathLst>
                <a:path w="46990" h="30479">
                  <a:moveTo>
                    <a:pt x="46990" y="3047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9457689" y="962024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50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9497060" y="964564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50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9224010" y="9455149"/>
              <a:ext cx="78740" cy="17780"/>
            </a:xfrm>
            <a:custGeom>
              <a:avLst/>
              <a:gdLst/>
              <a:ahLst/>
              <a:cxnLst/>
              <a:rect l="l" t="t" r="r" b="b"/>
              <a:pathLst>
                <a:path w="78740" h="17779">
                  <a:moveTo>
                    <a:pt x="71120" y="16509"/>
                  </a:moveTo>
                  <a:lnTo>
                    <a:pt x="64770" y="13969"/>
                  </a:lnTo>
                  <a:lnTo>
                    <a:pt x="57150" y="12699"/>
                  </a:lnTo>
                  <a:lnTo>
                    <a:pt x="50800" y="11429"/>
                  </a:lnTo>
                  <a:lnTo>
                    <a:pt x="44450" y="11429"/>
                  </a:lnTo>
                  <a:lnTo>
                    <a:pt x="38100" y="11429"/>
                  </a:lnTo>
                  <a:lnTo>
                    <a:pt x="31750" y="11429"/>
                  </a:lnTo>
                  <a:lnTo>
                    <a:pt x="26670" y="11429"/>
                  </a:lnTo>
                  <a:lnTo>
                    <a:pt x="21590" y="12699"/>
                  </a:lnTo>
                  <a:lnTo>
                    <a:pt x="16510" y="13969"/>
                  </a:lnTo>
                  <a:lnTo>
                    <a:pt x="13970" y="15239"/>
                  </a:lnTo>
                  <a:lnTo>
                    <a:pt x="11430" y="16509"/>
                  </a:lnTo>
                  <a:lnTo>
                    <a:pt x="10160" y="17779"/>
                  </a:lnTo>
                  <a:lnTo>
                    <a:pt x="0" y="8889"/>
                  </a:lnTo>
                  <a:lnTo>
                    <a:pt x="5080" y="7619"/>
                  </a:lnTo>
                  <a:lnTo>
                    <a:pt x="10160" y="6349"/>
                  </a:lnTo>
                  <a:lnTo>
                    <a:pt x="13970" y="5079"/>
                  </a:lnTo>
                  <a:lnTo>
                    <a:pt x="20320" y="2539"/>
                  </a:lnTo>
                  <a:lnTo>
                    <a:pt x="25400" y="1269"/>
                  </a:lnTo>
                  <a:lnTo>
                    <a:pt x="31750" y="1269"/>
                  </a:lnTo>
                  <a:lnTo>
                    <a:pt x="38100" y="0"/>
                  </a:lnTo>
                  <a:lnTo>
                    <a:pt x="44450" y="1269"/>
                  </a:lnTo>
                  <a:lnTo>
                    <a:pt x="52070" y="1269"/>
                  </a:lnTo>
                  <a:lnTo>
                    <a:pt x="57150" y="2539"/>
                  </a:lnTo>
                  <a:lnTo>
                    <a:pt x="62230" y="3809"/>
                  </a:lnTo>
                  <a:lnTo>
                    <a:pt x="67310" y="5079"/>
                  </a:lnTo>
                  <a:lnTo>
                    <a:pt x="71120" y="5079"/>
                  </a:lnTo>
                  <a:lnTo>
                    <a:pt x="74930" y="6349"/>
                  </a:lnTo>
                  <a:lnTo>
                    <a:pt x="78740" y="76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5" name="object 12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94848" y="7165848"/>
              <a:ext cx="68833" cy="85344"/>
            </a:xfrm>
            <a:prstGeom prst="rect">
              <a:avLst/>
            </a:prstGeom>
          </p:spPr>
        </p:pic>
        <p:sp>
          <p:nvSpPr>
            <p:cNvPr id="1226" name="object 1226"/>
            <p:cNvSpPr/>
            <p:nvPr/>
          </p:nvSpPr>
          <p:spPr>
            <a:xfrm>
              <a:off x="10317479" y="7399020"/>
              <a:ext cx="494030" cy="273050"/>
            </a:xfrm>
            <a:custGeom>
              <a:avLst/>
              <a:gdLst/>
              <a:ahLst/>
              <a:cxnLst/>
              <a:rect l="l" t="t" r="r" b="b"/>
              <a:pathLst>
                <a:path w="494029" h="273050">
                  <a:moveTo>
                    <a:pt x="228600" y="15239"/>
                  </a:moveTo>
                  <a:lnTo>
                    <a:pt x="344170" y="90169"/>
                  </a:lnTo>
                  <a:lnTo>
                    <a:pt x="439420" y="153669"/>
                  </a:lnTo>
                  <a:lnTo>
                    <a:pt x="482600" y="182879"/>
                  </a:lnTo>
                  <a:lnTo>
                    <a:pt x="486409" y="186689"/>
                  </a:lnTo>
                  <a:lnTo>
                    <a:pt x="490220" y="190499"/>
                  </a:lnTo>
                  <a:lnTo>
                    <a:pt x="491490" y="195579"/>
                  </a:lnTo>
                  <a:lnTo>
                    <a:pt x="492759" y="199389"/>
                  </a:lnTo>
                  <a:lnTo>
                    <a:pt x="494030" y="203199"/>
                  </a:lnTo>
                  <a:lnTo>
                    <a:pt x="494030" y="208279"/>
                  </a:lnTo>
                  <a:lnTo>
                    <a:pt x="492759" y="212089"/>
                  </a:lnTo>
                  <a:lnTo>
                    <a:pt x="491490" y="215899"/>
                  </a:lnTo>
                  <a:lnTo>
                    <a:pt x="490220" y="219709"/>
                  </a:lnTo>
                  <a:lnTo>
                    <a:pt x="486409" y="224789"/>
                  </a:lnTo>
                  <a:lnTo>
                    <a:pt x="481330" y="228599"/>
                  </a:lnTo>
                  <a:lnTo>
                    <a:pt x="476250" y="229869"/>
                  </a:lnTo>
                  <a:lnTo>
                    <a:pt x="471170" y="231139"/>
                  </a:lnTo>
                  <a:lnTo>
                    <a:pt x="466090" y="229869"/>
                  </a:lnTo>
                  <a:lnTo>
                    <a:pt x="461009" y="229869"/>
                  </a:lnTo>
                  <a:lnTo>
                    <a:pt x="443130" y="227032"/>
                  </a:lnTo>
                  <a:lnTo>
                    <a:pt x="391160" y="219709"/>
                  </a:lnTo>
                  <a:lnTo>
                    <a:pt x="349885" y="216852"/>
                  </a:lnTo>
                  <a:lnTo>
                    <a:pt x="308610" y="215899"/>
                  </a:lnTo>
                  <a:lnTo>
                    <a:pt x="286504" y="216356"/>
                  </a:lnTo>
                  <a:lnTo>
                    <a:pt x="241815" y="219650"/>
                  </a:lnTo>
                  <a:lnTo>
                    <a:pt x="193040" y="227449"/>
                  </a:lnTo>
                  <a:lnTo>
                    <a:pt x="139700" y="239752"/>
                  </a:lnTo>
                  <a:lnTo>
                    <a:pt x="99714" y="250051"/>
                  </a:lnTo>
                  <a:lnTo>
                    <a:pt x="60960" y="264159"/>
                  </a:lnTo>
                  <a:lnTo>
                    <a:pt x="54610" y="266699"/>
                  </a:lnTo>
                  <a:lnTo>
                    <a:pt x="49530" y="270509"/>
                  </a:lnTo>
                  <a:lnTo>
                    <a:pt x="43180" y="271779"/>
                  </a:lnTo>
                  <a:lnTo>
                    <a:pt x="35560" y="273049"/>
                  </a:lnTo>
                  <a:lnTo>
                    <a:pt x="27939" y="273049"/>
                  </a:lnTo>
                  <a:lnTo>
                    <a:pt x="0" y="247649"/>
                  </a:lnTo>
                  <a:lnTo>
                    <a:pt x="0" y="241299"/>
                  </a:lnTo>
                  <a:lnTo>
                    <a:pt x="0" y="236219"/>
                  </a:lnTo>
                  <a:lnTo>
                    <a:pt x="2539" y="231139"/>
                  </a:lnTo>
                  <a:lnTo>
                    <a:pt x="5079" y="227329"/>
                  </a:lnTo>
                  <a:lnTo>
                    <a:pt x="59689" y="139699"/>
                  </a:lnTo>
                  <a:lnTo>
                    <a:pt x="116839" y="52069"/>
                  </a:lnTo>
                  <a:lnTo>
                    <a:pt x="120650" y="46553"/>
                  </a:lnTo>
                  <a:lnTo>
                    <a:pt x="124460" y="41274"/>
                  </a:lnTo>
                  <a:lnTo>
                    <a:pt x="128270" y="35996"/>
                  </a:lnTo>
                  <a:lnTo>
                    <a:pt x="132080" y="30479"/>
                  </a:lnTo>
                  <a:lnTo>
                    <a:pt x="134620" y="26669"/>
                  </a:lnTo>
                  <a:lnTo>
                    <a:pt x="137160" y="22859"/>
                  </a:lnTo>
                  <a:lnTo>
                    <a:pt x="170180" y="2539"/>
                  </a:lnTo>
                  <a:lnTo>
                    <a:pt x="186690" y="0"/>
                  </a:lnTo>
                  <a:lnTo>
                    <a:pt x="194310" y="1269"/>
                  </a:lnTo>
                  <a:lnTo>
                    <a:pt x="201930" y="2539"/>
                  </a:lnTo>
                  <a:lnTo>
                    <a:pt x="209550" y="3809"/>
                  </a:lnTo>
                  <a:lnTo>
                    <a:pt x="215900" y="6349"/>
                  </a:lnTo>
                  <a:lnTo>
                    <a:pt x="218440" y="7619"/>
                  </a:lnTo>
                  <a:lnTo>
                    <a:pt x="220979" y="10159"/>
                  </a:lnTo>
                  <a:lnTo>
                    <a:pt x="223520" y="11429"/>
                  </a:lnTo>
                  <a:lnTo>
                    <a:pt x="22860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10328910" y="7409179"/>
              <a:ext cx="471170" cy="252729"/>
            </a:xfrm>
            <a:custGeom>
              <a:avLst/>
              <a:gdLst/>
              <a:ahLst/>
              <a:cxnLst/>
              <a:rect l="l" t="t" r="r" b="b"/>
              <a:pathLst>
                <a:path w="471170" h="252729">
                  <a:moveTo>
                    <a:pt x="210820" y="12700"/>
                  </a:moveTo>
                  <a:lnTo>
                    <a:pt x="327660" y="90170"/>
                  </a:lnTo>
                  <a:lnTo>
                    <a:pt x="421640" y="151130"/>
                  </a:lnTo>
                  <a:lnTo>
                    <a:pt x="466090" y="182880"/>
                  </a:lnTo>
                  <a:lnTo>
                    <a:pt x="467360" y="184150"/>
                  </a:lnTo>
                  <a:lnTo>
                    <a:pt x="468630" y="186690"/>
                  </a:lnTo>
                  <a:lnTo>
                    <a:pt x="469900" y="187960"/>
                  </a:lnTo>
                  <a:lnTo>
                    <a:pt x="471170" y="190500"/>
                  </a:lnTo>
                  <a:lnTo>
                    <a:pt x="471170" y="194310"/>
                  </a:lnTo>
                  <a:lnTo>
                    <a:pt x="471170" y="196850"/>
                  </a:lnTo>
                  <a:lnTo>
                    <a:pt x="469900" y="199390"/>
                  </a:lnTo>
                  <a:lnTo>
                    <a:pt x="469900" y="201930"/>
                  </a:lnTo>
                  <a:lnTo>
                    <a:pt x="468630" y="204470"/>
                  </a:lnTo>
                  <a:lnTo>
                    <a:pt x="466090" y="207010"/>
                  </a:lnTo>
                  <a:lnTo>
                    <a:pt x="462280" y="208280"/>
                  </a:lnTo>
                  <a:lnTo>
                    <a:pt x="459740" y="209550"/>
                  </a:lnTo>
                  <a:lnTo>
                    <a:pt x="455930" y="209550"/>
                  </a:lnTo>
                  <a:lnTo>
                    <a:pt x="452120" y="209550"/>
                  </a:lnTo>
                  <a:lnTo>
                    <a:pt x="449580" y="209550"/>
                  </a:lnTo>
                  <a:lnTo>
                    <a:pt x="431700" y="207783"/>
                  </a:lnTo>
                  <a:lnTo>
                    <a:pt x="414178" y="204946"/>
                  </a:lnTo>
                  <a:lnTo>
                    <a:pt x="396894" y="201870"/>
                  </a:lnTo>
                  <a:lnTo>
                    <a:pt x="379730" y="199390"/>
                  </a:lnTo>
                  <a:lnTo>
                    <a:pt x="359707" y="196453"/>
                  </a:lnTo>
                  <a:lnTo>
                    <a:pt x="339566" y="194945"/>
                  </a:lnTo>
                  <a:lnTo>
                    <a:pt x="319186" y="194389"/>
                  </a:lnTo>
                  <a:lnTo>
                    <a:pt x="298450" y="194310"/>
                  </a:lnTo>
                  <a:lnTo>
                    <a:pt x="275391" y="195302"/>
                  </a:lnTo>
                  <a:lnTo>
                    <a:pt x="228798" y="198239"/>
                  </a:lnTo>
                  <a:lnTo>
                    <a:pt x="178315" y="205343"/>
                  </a:lnTo>
                  <a:lnTo>
                    <a:pt x="123944" y="218519"/>
                  </a:lnTo>
                  <a:lnTo>
                    <a:pt x="96520" y="226060"/>
                  </a:lnTo>
                  <a:lnTo>
                    <a:pt x="83939" y="229195"/>
                  </a:lnTo>
                  <a:lnTo>
                    <a:pt x="45720" y="243840"/>
                  </a:lnTo>
                  <a:lnTo>
                    <a:pt x="34290" y="250190"/>
                  </a:lnTo>
                  <a:lnTo>
                    <a:pt x="27940" y="251460"/>
                  </a:lnTo>
                  <a:lnTo>
                    <a:pt x="22860" y="252730"/>
                  </a:lnTo>
                  <a:lnTo>
                    <a:pt x="17780" y="252730"/>
                  </a:lnTo>
                  <a:lnTo>
                    <a:pt x="1270" y="240030"/>
                  </a:lnTo>
                  <a:lnTo>
                    <a:pt x="0" y="236220"/>
                  </a:lnTo>
                  <a:lnTo>
                    <a:pt x="0" y="231140"/>
                  </a:lnTo>
                  <a:lnTo>
                    <a:pt x="0" y="228600"/>
                  </a:lnTo>
                  <a:lnTo>
                    <a:pt x="1270" y="224790"/>
                  </a:lnTo>
                  <a:lnTo>
                    <a:pt x="2540" y="220980"/>
                  </a:lnTo>
                  <a:lnTo>
                    <a:pt x="58420" y="134620"/>
                  </a:lnTo>
                  <a:lnTo>
                    <a:pt x="113030" y="48260"/>
                  </a:lnTo>
                  <a:lnTo>
                    <a:pt x="116840" y="44450"/>
                  </a:lnTo>
                  <a:lnTo>
                    <a:pt x="120650" y="40640"/>
                  </a:lnTo>
                  <a:lnTo>
                    <a:pt x="123190" y="36830"/>
                  </a:lnTo>
                  <a:lnTo>
                    <a:pt x="125730" y="34290"/>
                  </a:lnTo>
                  <a:lnTo>
                    <a:pt x="127000" y="30480"/>
                  </a:lnTo>
                  <a:lnTo>
                    <a:pt x="129540" y="27940"/>
                  </a:lnTo>
                  <a:lnTo>
                    <a:pt x="132080" y="24130"/>
                  </a:lnTo>
                  <a:lnTo>
                    <a:pt x="133350" y="19050"/>
                  </a:lnTo>
                  <a:lnTo>
                    <a:pt x="137160" y="16510"/>
                  </a:lnTo>
                  <a:lnTo>
                    <a:pt x="175260" y="0"/>
                  </a:lnTo>
                  <a:lnTo>
                    <a:pt x="181610" y="0"/>
                  </a:lnTo>
                  <a:lnTo>
                    <a:pt x="187960" y="1270"/>
                  </a:lnTo>
                  <a:lnTo>
                    <a:pt x="193040" y="3810"/>
                  </a:lnTo>
                  <a:lnTo>
                    <a:pt x="198120" y="6350"/>
                  </a:lnTo>
                  <a:lnTo>
                    <a:pt x="200660" y="7620"/>
                  </a:lnTo>
                  <a:lnTo>
                    <a:pt x="204470" y="7620"/>
                  </a:lnTo>
                  <a:lnTo>
                    <a:pt x="207010" y="8890"/>
                  </a:lnTo>
                  <a:lnTo>
                    <a:pt x="210820" y="127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10333989" y="7416799"/>
              <a:ext cx="461009" cy="238760"/>
            </a:xfrm>
            <a:custGeom>
              <a:avLst/>
              <a:gdLst/>
              <a:ahLst/>
              <a:cxnLst/>
              <a:rect l="l" t="t" r="r" b="b"/>
              <a:pathLst>
                <a:path w="461009" h="238759">
                  <a:moveTo>
                    <a:pt x="203200" y="10160"/>
                  </a:moveTo>
                  <a:lnTo>
                    <a:pt x="318770" y="87630"/>
                  </a:lnTo>
                  <a:lnTo>
                    <a:pt x="412750" y="149860"/>
                  </a:lnTo>
                  <a:lnTo>
                    <a:pt x="457200" y="179070"/>
                  </a:lnTo>
                  <a:lnTo>
                    <a:pt x="458470" y="180340"/>
                  </a:lnTo>
                  <a:lnTo>
                    <a:pt x="459740" y="181610"/>
                  </a:lnTo>
                  <a:lnTo>
                    <a:pt x="461009" y="182880"/>
                  </a:lnTo>
                  <a:lnTo>
                    <a:pt x="461009" y="185420"/>
                  </a:lnTo>
                  <a:lnTo>
                    <a:pt x="461009" y="186690"/>
                  </a:lnTo>
                  <a:lnTo>
                    <a:pt x="461009" y="189230"/>
                  </a:lnTo>
                  <a:lnTo>
                    <a:pt x="461009" y="190500"/>
                  </a:lnTo>
                  <a:lnTo>
                    <a:pt x="459740" y="191770"/>
                  </a:lnTo>
                  <a:lnTo>
                    <a:pt x="458470" y="193040"/>
                  </a:lnTo>
                  <a:lnTo>
                    <a:pt x="457200" y="194310"/>
                  </a:lnTo>
                  <a:lnTo>
                    <a:pt x="455930" y="195580"/>
                  </a:lnTo>
                  <a:lnTo>
                    <a:pt x="453390" y="195580"/>
                  </a:lnTo>
                  <a:lnTo>
                    <a:pt x="450850" y="196850"/>
                  </a:lnTo>
                  <a:lnTo>
                    <a:pt x="448309" y="196850"/>
                  </a:lnTo>
                  <a:lnTo>
                    <a:pt x="444500" y="196850"/>
                  </a:lnTo>
                  <a:lnTo>
                    <a:pt x="427136" y="194528"/>
                  </a:lnTo>
                  <a:lnTo>
                    <a:pt x="409416" y="191611"/>
                  </a:lnTo>
                  <a:lnTo>
                    <a:pt x="391457" y="188456"/>
                  </a:lnTo>
                  <a:lnTo>
                    <a:pt x="373380" y="185420"/>
                  </a:lnTo>
                  <a:lnTo>
                    <a:pt x="353377" y="183018"/>
                  </a:lnTo>
                  <a:lnTo>
                    <a:pt x="333375" y="181451"/>
                  </a:lnTo>
                  <a:lnTo>
                    <a:pt x="313372" y="180597"/>
                  </a:lnTo>
                  <a:lnTo>
                    <a:pt x="293370" y="180340"/>
                  </a:lnTo>
                  <a:lnTo>
                    <a:pt x="269755" y="181530"/>
                  </a:lnTo>
                  <a:lnTo>
                    <a:pt x="223004" y="185340"/>
                  </a:lnTo>
                  <a:lnTo>
                    <a:pt x="171787" y="192444"/>
                  </a:lnTo>
                  <a:lnTo>
                    <a:pt x="117058" y="204747"/>
                  </a:lnTo>
                  <a:lnTo>
                    <a:pt x="77053" y="215959"/>
                  </a:lnTo>
                  <a:lnTo>
                    <a:pt x="39369" y="231140"/>
                  </a:lnTo>
                  <a:lnTo>
                    <a:pt x="33019" y="233680"/>
                  </a:lnTo>
                  <a:lnTo>
                    <a:pt x="27939" y="236220"/>
                  </a:lnTo>
                  <a:lnTo>
                    <a:pt x="20319" y="237490"/>
                  </a:lnTo>
                  <a:lnTo>
                    <a:pt x="17780" y="238760"/>
                  </a:lnTo>
                  <a:lnTo>
                    <a:pt x="13969" y="238760"/>
                  </a:lnTo>
                  <a:lnTo>
                    <a:pt x="10160" y="237490"/>
                  </a:lnTo>
                  <a:lnTo>
                    <a:pt x="7619" y="237490"/>
                  </a:lnTo>
                  <a:lnTo>
                    <a:pt x="5080" y="234950"/>
                  </a:lnTo>
                  <a:lnTo>
                    <a:pt x="2539" y="232410"/>
                  </a:lnTo>
                  <a:lnTo>
                    <a:pt x="1269" y="229870"/>
                  </a:lnTo>
                  <a:lnTo>
                    <a:pt x="0" y="226060"/>
                  </a:lnTo>
                  <a:lnTo>
                    <a:pt x="0" y="223520"/>
                  </a:lnTo>
                  <a:lnTo>
                    <a:pt x="0" y="220980"/>
                  </a:lnTo>
                  <a:lnTo>
                    <a:pt x="0" y="219710"/>
                  </a:lnTo>
                  <a:lnTo>
                    <a:pt x="1269" y="217170"/>
                  </a:lnTo>
                  <a:lnTo>
                    <a:pt x="57150" y="130810"/>
                  </a:lnTo>
                  <a:lnTo>
                    <a:pt x="114300" y="43180"/>
                  </a:lnTo>
                  <a:lnTo>
                    <a:pt x="118110" y="38100"/>
                  </a:lnTo>
                  <a:lnTo>
                    <a:pt x="121920" y="31750"/>
                  </a:lnTo>
                  <a:lnTo>
                    <a:pt x="125730" y="26670"/>
                  </a:lnTo>
                  <a:lnTo>
                    <a:pt x="128270" y="21590"/>
                  </a:lnTo>
                  <a:lnTo>
                    <a:pt x="132080" y="15240"/>
                  </a:lnTo>
                  <a:lnTo>
                    <a:pt x="135890" y="11430"/>
                  </a:lnTo>
                  <a:lnTo>
                    <a:pt x="142240" y="6350"/>
                  </a:lnTo>
                  <a:lnTo>
                    <a:pt x="149860" y="2540"/>
                  </a:lnTo>
                  <a:lnTo>
                    <a:pt x="158750" y="1270"/>
                  </a:lnTo>
                  <a:lnTo>
                    <a:pt x="163830" y="0"/>
                  </a:lnTo>
                  <a:lnTo>
                    <a:pt x="168910" y="0"/>
                  </a:lnTo>
                  <a:lnTo>
                    <a:pt x="175260" y="0"/>
                  </a:lnTo>
                  <a:lnTo>
                    <a:pt x="180340" y="0"/>
                  </a:lnTo>
                  <a:lnTo>
                    <a:pt x="186690" y="1270"/>
                  </a:lnTo>
                  <a:lnTo>
                    <a:pt x="191770" y="3810"/>
                  </a:lnTo>
                  <a:lnTo>
                    <a:pt x="193040" y="5080"/>
                  </a:lnTo>
                  <a:lnTo>
                    <a:pt x="195580" y="6350"/>
                  </a:lnTo>
                  <a:lnTo>
                    <a:pt x="198120" y="6350"/>
                  </a:lnTo>
                  <a:lnTo>
                    <a:pt x="20320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11158220" y="7529829"/>
              <a:ext cx="1814830" cy="1261110"/>
            </a:xfrm>
            <a:custGeom>
              <a:avLst/>
              <a:gdLst/>
              <a:ahLst/>
              <a:cxnLst/>
              <a:rect l="l" t="t" r="r" b="b"/>
              <a:pathLst>
                <a:path w="1814829" h="1261109">
                  <a:moveTo>
                    <a:pt x="0" y="0"/>
                  </a:moveTo>
                  <a:lnTo>
                    <a:pt x="1079500" y="717550"/>
                  </a:lnTo>
                  <a:lnTo>
                    <a:pt x="1610360" y="1125220"/>
                  </a:lnTo>
                  <a:lnTo>
                    <a:pt x="1814830" y="12611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11163299" y="7520939"/>
              <a:ext cx="1816100" cy="1259840"/>
            </a:xfrm>
            <a:custGeom>
              <a:avLst/>
              <a:gdLst/>
              <a:ahLst/>
              <a:cxnLst/>
              <a:rect l="l" t="t" r="r" b="b"/>
              <a:pathLst>
                <a:path w="1816100" h="1259840">
                  <a:moveTo>
                    <a:pt x="0" y="0"/>
                  </a:moveTo>
                  <a:lnTo>
                    <a:pt x="1080770" y="717549"/>
                  </a:lnTo>
                  <a:lnTo>
                    <a:pt x="1611630" y="1125219"/>
                  </a:lnTo>
                  <a:lnTo>
                    <a:pt x="1816100" y="12598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11182349" y="753363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11222989" y="757047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11275060" y="75945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11322049" y="762634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11362689" y="766317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11414760" y="768731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11461749" y="771778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11502389" y="775588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11554460" y="77800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11601449" y="781049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11642089" y="784859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11694160" y="787272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11741149" y="790447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11780520" y="7941310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40">
                  <a:moveTo>
                    <a:pt x="16509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11833860" y="796543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11880849" y="799718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11920220" y="803402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11973560" y="805814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12019279" y="80898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12059920" y="812672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12113260" y="8150860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12158979" y="818261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12199620" y="8219439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12251689" y="824483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12296139" y="827912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12334239" y="8319770"/>
              <a:ext cx="15240" cy="2540"/>
            </a:xfrm>
            <a:custGeom>
              <a:avLst/>
              <a:gdLst/>
              <a:ahLst/>
              <a:cxnLst/>
              <a:rect l="l" t="t" r="r" b="b"/>
              <a:pathLst>
                <a:path w="15240" h="2540">
                  <a:moveTo>
                    <a:pt x="15240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12385039" y="8346439"/>
              <a:ext cx="2540" cy="16510"/>
            </a:xfrm>
            <a:custGeom>
              <a:avLst/>
              <a:gdLst/>
              <a:ahLst/>
              <a:cxnLst/>
              <a:rect l="l" t="t" r="r" b="b"/>
              <a:pathLst>
                <a:path w="2540" h="16509">
                  <a:moveTo>
                    <a:pt x="0" y="0"/>
                  </a:moveTo>
                  <a:lnTo>
                    <a:pt x="2540" y="165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12429489" y="8380729"/>
              <a:ext cx="1270" cy="16510"/>
            </a:xfrm>
            <a:custGeom>
              <a:avLst/>
              <a:gdLst/>
              <a:ahLst/>
              <a:cxnLst/>
              <a:rect l="l" t="t" r="r" b="b"/>
              <a:pathLst>
                <a:path w="1270" h="16509">
                  <a:moveTo>
                    <a:pt x="0" y="0"/>
                  </a:moveTo>
                  <a:lnTo>
                    <a:pt x="127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12466320" y="8421370"/>
              <a:ext cx="16510" cy="2540"/>
            </a:xfrm>
            <a:custGeom>
              <a:avLst/>
              <a:gdLst/>
              <a:ahLst/>
              <a:cxnLst/>
              <a:rect l="l" t="t" r="r" b="b"/>
              <a:pathLst>
                <a:path w="16509" h="2540">
                  <a:moveTo>
                    <a:pt x="16509" y="0"/>
                  </a:moveTo>
                  <a:lnTo>
                    <a:pt x="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12518389" y="8449310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40">
                  <a:moveTo>
                    <a:pt x="0" y="0"/>
                  </a:moveTo>
                  <a:lnTo>
                    <a:pt x="127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12562839" y="8483599"/>
              <a:ext cx="1270" cy="15240"/>
            </a:xfrm>
            <a:custGeom>
              <a:avLst/>
              <a:gdLst/>
              <a:ahLst/>
              <a:cxnLst/>
              <a:rect l="l" t="t" r="r" b="b"/>
              <a:pathLst>
                <a:path w="1270" h="15240">
                  <a:moveTo>
                    <a:pt x="0" y="0"/>
                  </a:moveTo>
                  <a:lnTo>
                    <a:pt x="127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12599670" y="8524239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40" h="1270">
                  <a:moveTo>
                    <a:pt x="1524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12650470" y="855091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12694920" y="858519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12733020" y="8625839"/>
              <a:ext cx="15240" cy="1270"/>
            </a:xfrm>
            <a:custGeom>
              <a:avLst/>
              <a:gdLst/>
              <a:ahLst/>
              <a:cxnLst/>
              <a:rect l="l" t="t" r="r" b="b"/>
              <a:pathLst>
                <a:path w="15240" h="1270">
                  <a:moveTo>
                    <a:pt x="1524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12783820" y="8651239"/>
              <a:ext cx="3810" cy="16510"/>
            </a:xfrm>
            <a:custGeom>
              <a:avLst/>
              <a:gdLst/>
              <a:ahLst/>
              <a:cxnLst/>
              <a:rect l="l" t="t" r="r" b="b"/>
              <a:pathLst>
                <a:path w="3809" h="16509">
                  <a:moveTo>
                    <a:pt x="0" y="0"/>
                  </a:moveTo>
                  <a:lnTo>
                    <a:pt x="3810" y="165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12830810" y="8682989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10955020" y="7844789"/>
              <a:ext cx="1887220" cy="1125220"/>
            </a:xfrm>
            <a:custGeom>
              <a:avLst/>
              <a:gdLst/>
              <a:ahLst/>
              <a:cxnLst/>
              <a:rect l="l" t="t" r="r" b="b"/>
              <a:pathLst>
                <a:path w="1887220" h="1125220">
                  <a:moveTo>
                    <a:pt x="0" y="0"/>
                  </a:moveTo>
                  <a:lnTo>
                    <a:pt x="1408430" y="806449"/>
                  </a:lnTo>
                  <a:lnTo>
                    <a:pt x="1887220" y="11252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10960099" y="7834629"/>
              <a:ext cx="1888489" cy="1125220"/>
            </a:xfrm>
            <a:custGeom>
              <a:avLst/>
              <a:gdLst/>
              <a:ahLst/>
              <a:cxnLst/>
              <a:rect l="l" t="t" r="r" b="b"/>
              <a:pathLst>
                <a:path w="1888490" h="1125220">
                  <a:moveTo>
                    <a:pt x="0" y="0"/>
                  </a:moveTo>
                  <a:lnTo>
                    <a:pt x="1409700" y="807720"/>
                  </a:lnTo>
                  <a:lnTo>
                    <a:pt x="1888489" y="11252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10979149" y="7846060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4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11022329" y="788034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11075670" y="7901939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3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11125199" y="792987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11167110" y="796417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11221720" y="798576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11269979" y="80136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11313160" y="804672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11366499" y="8068310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4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11416029" y="809624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11457939" y="8129270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40" h="5079">
                  <a:moveTo>
                    <a:pt x="15240" y="0"/>
                  </a:moveTo>
                  <a:lnTo>
                    <a:pt x="0" y="507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11512549" y="815212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11560810" y="81787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11603989" y="821308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11658599" y="823467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11706860" y="82626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11750039" y="829563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11803379" y="8317229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4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11852910" y="834517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11894820" y="837818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11949429" y="839977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11997689" y="84277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12040870" y="846201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12094210" y="84835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12142470" y="8511539"/>
              <a:ext cx="5080" cy="15240"/>
            </a:xfrm>
            <a:custGeom>
              <a:avLst/>
              <a:gdLst/>
              <a:ahLst/>
              <a:cxnLst/>
              <a:rect l="l" t="t" r="r" b="b"/>
              <a:pathLst>
                <a:path w="5079" h="15240">
                  <a:moveTo>
                    <a:pt x="0" y="0"/>
                  </a:moveTo>
                  <a:lnTo>
                    <a:pt x="5080" y="1523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12185649" y="854582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12240260" y="856742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12288520" y="8595360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12330429" y="8628379"/>
              <a:ext cx="15240" cy="5080"/>
            </a:xfrm>
            <a:custGeom>
              <a:avLst/>
              <a:gdLst/>
              <a:ahLst/>
              <a:cxnLst/>
              <a:rect l="l" t="t" r="r" b="b"/>
              <a:pathLst>
                <a:path w="15240" h="5079">
                  <a:moveTo>
                    <a:pt x="15240" y="0"/>
                  </a:moveTo>
                  <a:lnTo>
                    <a:pt x="0" y="508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12385039" y="865251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12430760" y="868298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12471399" y="8719820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12524739" y="874522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12570460" y="877569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12611099" y="881252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12663170" y="883792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12710160" y="8868410"/>
              <a:ext cx="2540" cy="15240"/>
            </a:xfrm>
            <a:custGeom>
              <a:avLst/>
              <a:gdLst/>
              <a:ahLst/>
              <a:cxnLst/>
              <a:rect l="l" t="t" r="r" b="b"/>
              <a:pathLst>
                <a:path w="2540" h="15240">
                  <a:moveTo>
                    <a:pt x="0" y="0"/>
                  </a:moveTo>
                  <a:lnTo>
                    <a:pt x="25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12750799" y="8905239"/>
              <a:ext cx="15240" cy="3810"/>
            </a:xfrm>
            <a:custGeom>
              <a:avLst/>
              <a:gdLst/>
              <a:ahLst/>
              <a:cxnLst/>
              <a:rect l="l" t="t" r="r" b="b"/>
              <a:pathLst>
                <a:path w="15240" h="3809">
                  <a:moveTo>
                    <a:pt x="15240" y="0"/>
                  </a:moveTo>
                  <a:lnTo>
                    <a:pt x="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12802870" y="8930639"/>
              <a:ext cx="3810" cy="15240"/>
            </a:xfrm>
            <a:custGeom>
              <a:avLst/>
              <a:gdLst/>
              <a:ahLst/>
              <a:cxnLst/>
              <a:rect l="l" t="t" r="r" b="b"/>
              <a:pathLst>
                <a:path w="3809" h="15240">
                  <a:moveTo>
                    <a:pt x="0" y="0"/>
                  </a:moveTo>
                  <a:lnTo>
                    <a:pt x="3810" y="15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10840720" y="6836410"/>
              <a:ext cx="22860" cy="30480"/>
            </a:xfrm>
            <a:custGeom>
              <a:avLst/>
              <a:gdLst/>
              <a:ahLst/>
              <a:cxnLst/>
              <a:rect l="l" t="t" r="r" b="b"/>
              <a:pathLst>
                <a:path w="22859" h="30479">
                  <a:moveTo>
                    <a:pt x="22859" y="6350"/>
                  </a:moveTo>
                  <a:lnTo>
                    <a:pt x="13969" y="0"/>
                  </a:lnTo>
                  <a:lnTo>
                    <a:pt x="0" y="24130"/>
                  </a:lnTo>
                  <a:lnTo>
                    <a:pt x="8889" y="30480"/>
                  </a:lnTo>
                  <a:lnTo>
                    <a:pt x="15239" y="19050"/>
                  </a:lnTo>
                  <a:lnTo>
                    <a:pt x="22859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10836116" y="6827520"/>
              <a:ext cx="408940" cy="627380"/>
            </a:xfrm>
            <a:custGeom>
              <a:avLst/>
              <a:gdLst/>
              <a:ahLst/>
              <a:cxnLst/>
              <a:rect l="l" t="t" r="r" b="b"/>
              <a:pathLst>
                <a:path w="408940" h="627379">
                  <a:moveTo>
                    <a:pt x="22383" y="0"/>
                  </a:moveTo>
                  <a:lnTo>
                    <a:pt x="43973" y="24129"/>
                  </a:lnTo>
                  <a:lnTo>
                    <a:pt x="115093" y="69849"/>
                  </a:lnTo>
                  <a:lnTo>
                    <a:pt x="59213" y="153669"/>
                  </a:lnTo>
                  <a:lnTo>
                    <a:pt x="34131" y="187166"/>
                  </a:lnTo>
                  <a:lnTo>
                    <a:pt x="14763" y="223519"/>
                  </a:lnTo>
                  <a:lnTo>
                    <a:pt x="793" y="269239"/>
                  </a:lnTo>
                  <a:lnTo>
                    <a:pt x="0" y="288924"/>
                  </a:lnTo>
                  <a:lnTo>
                    <a:pt x="615" y="298886"/>
                  </a:lnTo>
                  <a:lnTo>
                    <a:pt x="12065" y="342364"/>
                  </a:lnTo>
                  <a:lnTo>
                    <a:pt x="31948" y="375384"/>
                  </a:lnTo>
                  <a:lnTo>
                    <a:pt x="61753" y="401319"/>
                  </a:lnTo>
                  <a:lnTo>
                    <a:pt x="164623" y="467359"/>
                  </a:lnTo>
                  <a:lnTo>
                    <a:pt x="300513" y="557529"/>
                  </a:lnTo>
                  <a:lnTo>
                    <a:pt x="408463" y="6273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10809128" y="6870699"/>
              <a:ext cx="421640" cy="607060"/>
            </a:xfrm>
            <a:custGeom>
              <a:avLst/>
              <a:gdLst/>
              <a:ahLst/>
              <a:cxnLst/>
              <a:rect l="l" t="t" r="r" b="b"/>
              <a:pathLst>
                <a:path w="421640" h="607059">
                  <a:moveTo>
                    <a:pt x="26511" y="0"/>
                  </a:moveTo>
                  <a:lnTo>
                    <a:pt x="55721" y="3810"/>
                  </a:lnTo>
                  <a:lnTo>
                    <a:pt x="102711" y="34290"/>
                  </a:lnTo>
                  <a:lnTo>
                    <a:pt x="51911" y="111760"/>
                  </a:lnTo>
                  <a:lnTo>
                    <a:pt x="41909" y="124598"/>
                  </a:lnTo>
                  <a:lnTo>
                    <a:pt x="32861" y="138271"/>
                  </a:lnTo>
                  <a:lnTo>
                    <a:pt x="12382" y="180042"/>
                  </a:lnTo>
                  <a:lnTo>
                    <a:pt x="2381" y="218440"/>
                  </a:lnTo>
                  <a:lnTo>
                    <a:pt x="0" y="245903"/>
                  </a:lnTo>
                  <a:lnTo>
                    <a:pt x="773" y="260052"/>
                  </a:lnTo>
                  <a:lnTo>
                    <a:pt x="9366" y="298291"/>
                  </a:lnTo>
                  <a:lnTo>
                    <a:pt x="31432" y="340042"/>
                  </a:lnTo>
                  <a:lnTo>
                    <a:pt x="59054" y="369411"/>
                  </a:lnTo>
                  <a:lnTo>
                    <a:pt x="172561" y="445770"/>
                  </a:lnTo>
                  <a:lnTo>
                    <a:pt x="312261" y="537210"/>
                  </a:lnTo>
                  <a:lnTo>
                    <a:pt x="421481" y="6070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2" name="object 131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115548" y="7156958"/>
              <a:ext cx="134874" cy="227584"/>
            </a:xfrm>
            <a:prstGeom prst="rect">
              <a:avLst/>
            </a:prstGeom>
          </p:spPr>
        </p:pic>
        <p:sp>
          <p:nvSpPr>
            <p:cNvPr id="1313" name="object 1313"/>
            <p:cNvSpPr/>
            <p:nvPr/>
          </p:nvSpPr>
          <p:spPr>
            <a:xfrm>
              <a:off x="9834879" y="8309610"/>
              <a:ext cx="254000" cy="311150"/>
            </a:xfrm>
            <a:custGeom>
              <a:avLst/>
              <a:gdLst/>
              <a:ahLst/>
              <a:cxnLst/>
              <a:rect l="l" t="t" r="r" b="b"/>
              <a:pathLst>
                <a:path w="254000" h="311150">
                  <a:moveTo>
                    <a:pt x="50800" y="311150"/>
                  </a:moveTo>
                  <a:lnTo>
                    <a:pt x="0" y="276860"/>
                  </a:lnTo>
                  <a:lnTo>
                    <a:pt x="102870" y="125730"/>
                  </a:lnTo>
                  <a:lnTo>
                    <a:pt x="190500" y="0"/>
                  </a:lnTo>
                  <a:lnTo>
                    <a:pt x="254000" y="393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10035539" y="7960360"/>
              <a:ext cx="294640" cy="378460"/>
            </a:xfrm>
            <a:custGeom>
              <a:avLst/>
              <a:gdLst/>
              <a:ahLst/>
              <a:cxnLst/>
              <a:rect l="l" t="t" r="r" b="b"/>
              <a:pathLst>
                <a:path w="294640" h="378459">
                  <a:moveTo>
                    <a:pt x="68579" y="378460"/>
                  </a:moveTo>
                  <a:lnTo>
                    <a:pt x="0" y="335280"/>
                  </a:lnTo>
                  <a:lnTo>
                    <a:pt x="15239" y="313690"/>
                  </a:lnTo>
                  <a:lnTo>
                    <a:pt x="123189" y="160020"/>
                  </a:lnTo>
                  <a:lnTo>
                    <a:pt x="177799" y="85090"/>
                  </a:lnTo>
                  <a:lnTo>
                    <a:pt x="214629" y="35560"/>
                  </a:lnTo>
                  <a:lnTo>
                    <a:pt x="234949" y="10160"/>
                  </a:lnTo>
                  <a:lnTo>
                    <a:pt x="242569" y="0"/>
                  </a:lnTo>
                  <a:lnTo>
                    <a:pt x="294639" y="330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10177779" y="7832089"/>
              <a:ext cx="553720" cy="194310"/>
            </a:xfrm>
            <a:custGeom>
              <a:avLst/>
              <a:gdLst/>
              <a:ahLst/>
              <a:cxnLst/>
              <a:rect l="l" t="t" r="r" b="b"/>
              <a:pathLst>
                <a:path w="553720" h="194309">
                  <a:moveTo>
                    <a:pt x="0" y="167639"/>
                  </a:moveTo>
                  <a:lnTo>
                    <a:pt x="16510" y="194309"/>
                  </a:lnTo>
                  <a:lnTo>
                    <a:pt x="52069" y="146049"/>
                  </a:lnTo>
                  <a:lnTo>
                    <a:pt x="71120" y="121919"/>
                  </a:lnTo>
                  <a:lnTo>
                    <a:pt x="102234" y="85089"/>
                  </a:lnTo>
                  <a:lnTo>
                    <a:pt x="137160" y="52069"/>
                  </a:lnTo>
                  <a:lnTo>
                    <a:pt x="166846" y="27622"/>
                  </a:lnTo>
                  <a:lnTo>
                    <a:pt x="210085" y="5357"/>
                  </a:lnTo>
                  <a:lnTo>
                    <a:pt x="243840" y="0"/>
                  </a:lnTo>
                  <a:lnTo>
                    <a:pt x="258087" y="1111"/>
                  </a:lnTo>
                  <a:lnTo>
                    <a:pt x="298450" y="13969"/>
                  </a:lnTo>
                  <a:lnTo>
                    <a:pt x="410209" y="81279"/>
                  </a:lnTo>
                  <a:lnTo>
                    <a:pt x="533400" y="157479"/>
                  </a:lnTo>
                  <a:lnTo>
                    <a:pt x="553720" y="12699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10293349" y="7860029"/>
              <a:ext cx="461009" cy="167640"/>
            </a:xfrm>
            <a:custGeom>
              <a:avLst/>
              <a:gdLst/>
              <a:ahLst/>
              <a:cxnLst/>
              <a:rect l="l" t="t" r="r" b="b"/>
              <a:pathLst>
                <a:path w="461009" h="167640">
                  <a:moveTo>
                    <a:pt x="44450" y="113030"/>
                  </a:moveTo>
                  <a:lnTo>
                    <a:pt x="0" y="83820"/>
                  </a:lnTo>
                  <a:lnTo>
                    <a:pt x="8036" y="74533"/>
                  </a:lnTo>
                  <a:lnTo>
                    <a:pt x="16668" y="65722"/>
                  </a:lnTo>
                  <a:lnTo>
                    <a:pt x="25538" y="57388"/>
                  </a:lnTo>
                  <a:lnTo>
                    <a:pt x="34290" y="49530"/>
                  </a:lnTo>
                  <a:lnTo>
                    <a:pt x="47684" y="37266"/>
                  </a:lnTo>
                  <a:lnTo>
                    <a:pt x="91440" y="7620"/>
                  </a:lnTo>
                  <a:lnTo>
                    <a:pt x="129539" y="0"/>
                  </a:lnTo>
                  <a:lnTo>
                    <a:pt x="140017" y="873"/>
                  </a:lnTo>
                  <a:lnTo>
                    <a:pt x="150495" y="3175"/>
                  </a:lnTo>
                  <a:lnTo>
                    <a:pt x="160972" y="6429"/>
                  </a:lnTo>
                  <a:lnTo>
                    <a:pt x="171450" y="10160"/>
                  </a:lnTo>
                  <a:lnTo>
                    <a:pt x="179070" y="13970"/>
                  </a:lnTo>
                  <a:lnTo>
                    <a:pt x="186690" y="16510"/>
                  </a:lnTo>
                  <a:lnTo>
                    <a:pt x="193040" y="21590"/>
                  </a:lnTo>
                  <a:lnTo>
                    <a:pt x="279400" y="76200"/>
                  </a:lnTo>
                  <a:lnTo>
                    <a:pt x="426720" y="167640"/>
                  </a:lnTo>
                  <a:lnTo>
                    <a:pt x="461009" y="1130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10153649" y="8011160"/>
              <a:ext cx="26670" cy="29209"/>
            </a:xfrm>
            <a:custGeom>
              <a:avLst/>
              <a:gdLst/>
              <a:ahLst/>
              <a:cxnLst/>
              <a:rect l="l" t="t" r="r" b="b"/>
              <a:pathLst>
                <a:path w="26670" h="29209">
                  <a:moveTo>
                    <a:pt x="26670" y="7620"/>
                  </a:moveTo>
                  <a:lnTo>
                    <a:pt x="8890" y="29210"/>
                  </a:lnTo>
                  <a:lnTo>
                    <a:pt x="0" y="22860"/>
                  </a:lnTo>
                  <a:lnTo>
                    <a:pt x="15240" y="0"/>
                  </a:lnTo>
                  <a:lnTo>
                    <a:pt x="2667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10643870" y="7895589"/>
              <a:ext cx="690880" cy="439420"/>
            </a:xfrm>
            <a:custGeom>
              <a:avLst/>
              <a:gdLst/>
              <a:ahLst/>
              <a:cxnLst/>
              <a:rect l="l" t="t" r="r" b="b"/>
              <a:pathLst>
                <a:path w="690879" h="439420">
                  <a:moveTo>
                    <a:pt x="0" y="0"/>
                  </a:moveTo>
                  <a:lnTo>
                    <a:pt x="86360" y="57149"/>
                  </a:lnTo>
                  <a:lnTo>
                    <a:pt x="100330" y="68579"/>
                  </a:lnTo>
                  <a:lnTo>
                    <a:pt x="111760" y="73659"/>
                  </a:lnTo>
                  <a:lnTo>
                    <a:pt x="171450" y="107949"/>
                  </a:lnTo>
                  <a:lnTo>
                    <a:pt x="261620" y="162559"/>
                  </a:lnTo>
                  <a:lnTo>
                    <a:pt x="349250" y="219709"/>
                  </a:lnTo>
                  <a:lnTo>
                    <a:pt x="356870" y="226059"/>
                  </a:lnTo>
                  <a:lnTo>
                    <a:pt x="355600" y="233679"/>
                  </a:lnTo>
                  <a:lnTo>
                    <a:pt x="351790" y="245109"/>
                  </a:lnTo>
                  <a:lnTo>
                    <a:pt x="345440" y="259079"/>
                  </a:lnTo>
                  <a:lnTo>
                    <a:pt x="398780" y="290829"/>
                  </a:lnTo>
                  <a:lnTo>
                    <a:pt x="414020" y="271779"/>
                  </a:lnTo>
                  <a:lnTo>
                    <a:pt x="420370" y="273049"/>
                  </a:lnTo>
                  <a:lnTo>
                    <a:pt x="425450" y="275589"/>
                  </a:lnTo>
                  <a:lnTo>
                    <a:pt x="436880" y="299719"/>
                  </a:lnTo>
                  <a:lnTo>
                    <a:pt x="438150" y="306069"/>
                  </a:lnTo>
                  <a:lnTo>
                    <a:pt x="438150" y="312419"/>
                  </a:lnTo>
                  <a:lnTo>
                    <a:pt x="506730" y="347979"/>
                  </a:lnTo>
                  <a:lnTo>
                    <a:pt x="511809" y="344169"/>
                  </a:lnTo>
                  <a:lnTo>
                    <a:pt x="516890" y="341629"/>
                  </a:lnTo>
                  <a:lnTo>
                    <a:pt x="523240" y="339089"/>
                  </a:lnTo>
                  <a:lnTo>
                    <a:pt x="525780" y="339089"/>
                  </a:lnTo>
                  <a:lnTo>
                    <a:pt x="527050" y="337819"/>
                  </a:lnTo>
                  <a:lnTo>
                    <a:pt x="529590" y="337819"/>
                  </a:lnTo>
                  <a:lnTo>
                    <a:pt x="532130" y="336549"/>
                  </a:lnTo>
                  <a:lnTo>
                    <a:pt x="535940" y="337819"/>
                  </a:lnTo>
                  <a:lnTo>
                    <a:pt x="538480" y="340359"/>
                  </a:lnTo>
                  <a:lnTo>
                    <a:pt x="624840" y="394969"/>
                  </a:lnTo>
                  <a:lnTo>
                    <a:pt x="690880" y="4394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10631170" y="7781289"/>
              <a:ext cx="825500" cy="425450"/>
            </a:xfrm>
            <a:custGeom>
              <a:avLst/>
              <a:gdLst/>
              <a:ahLst/>
              <a:cxnLst/>
              <a:rect l="l" t="t" r="r" b="b"/>
              <a:pathLst>
                <a:path w="825500" h="425450">
                  <a:moveTo>
                    <a:pt x="0" y="107949"/>
                  </a:moveTo>
                  <a:lnTo>
                    <a:pt x="17780" y="78739"/>
                  </a:lnTo>
                  <a:lnTo>
                    <a:pt x="52069" y="26669"/>
                  </a:lnTo>
                  <a:lnTo>
                    <a:pt x="69850" y="0"/>
                  </a:lnTo>
                  <a:lnTo>
                    <a:pt x="81280" y="1369"/>
                  </a:lnTo>
                  <a:lnTo>
                    <a:pt x="92710" y="3333"/>
                  </a:lnTo>
                  <a:lnTo>
                    <a:pt x="104140" y="5536"/>
                  </a:lnTo>
                  <a:lnTo>
                    <a:pt x="115570" y="7619"/>
                  </a:lnTo>
                  <a:lnTo>
                    <a:pt x="123388" y="9723"/>
                  </a:lnTo>
                  <a:lnTo>
                    <a:pt x="131445" y="12064"/>
                  </a:lnTo>
                  <a:lnTo>
                    <a:pt x="139501" y="14406"/>
                  </a:lnTo>
                  <a:lnTo>
                    <a:pt x="190341" y="33496"/>
                  </a:lnTo>
                  <a:lnTo>
                    <a:pt x="232410" y="53339"/>
                  </a:lnTo>
                  <a:lnTo>
                    <a:pt x="238323" y="56197"/>
                  </a:lnTo>
                  <a:lnTo>
                    <a:pt x="244475" y="59054"/>
                  </a:lnTo>
                  <a:lnTo>
                    <a:pt x="250626" y="61912"/>
                  </a:lnTo>
                  <a:lnTo>
                    <a:pt x="256540" y="64769"/>
                  </a:lnTo>
                  <a:lnTo>
                    <a:pt x="262890" y="67309"/>
                  </a:lnTo>
                  <a:lnTo>
                    <a:pt x="267970" y="71119"/>
                  </a:lnTo>
                  <a:lnTo>
                    <a:pt x="273050" y="73659"/>
                  </a:lnTo>
                  <a:lnTo>
                    <a:pt x="393700" y="149859"/>
                  </a:lnTo>
                  <a:lnTo>
                    <a:pt x="447040" y="182879"/>
                  </a:lnTo>
                  <a:lnTo>
                    <a:pt x="558800" y="253999"/>
                  </a:lnTo>
                  <a:lnTo>
                    <a:pt x="720090" y="359409"/>
                  </a:lnTo>
                  <a:lnTo>
                    <a:pt x="825500" y="42544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10633710" y="7785099"/>
              <a:ext cx="820419" cy="425450"/>
            </a:xfrm>
            <a:custGeom>
              <a:avLst/>
              <a:gdLst/>
              <a:ahLst/>
              <a:cxnLst/>
              <a:rect l="l" t="t" r="r" b="b"/>
              <a:pathLst>
                <a:path w="820420" h="425450">
                  <a:moveTo>
                    <a:pt x="0" y="105410"/>
                  </a:moveTo>
                  <a:lnTo>
                    <a:pt x="17780" y="78740"/>
                  </a:lnTo>
                  <a:lnTo>
                    <a:pt x="53340" y="25400"/>
                  </a:lnTo>
                  <a:lnTo>
                    <a:pt x="68580" y="0"/>
                  </a:lnTo>
                  <a:lnTo>
                    <a:pt x="111760" y="8890"/>
                  </a:lnTo>
                  <a:lnTo>
                    <a:pt x="119380" y="10795"/>
                  </a:lnTo>
                  <a:lnTo>
                    <a:pt x="127000" y="12700"/>
                  </a:lnTo>
                  <a:lnTo>
                    <a:pt x="134620" y="14605"/>
                  </a:lnTo>
                  <a:lnTo>
                    <a:pt x="142240" y="16510"/>
                  </a:lnTo>
                  <a:lnTo>
                    <a:pt x="163929" y="24745"/>
                  </a:lnTo>
                  <a:lnTo>
                    <a:pt x="185261" y="33813"/>
                  </a:lnTo>
                  <a:lnTo>
                    <a:pt x="206355" y="43120"/>
                  </a:lnTo>
                  <a:lnTo>
                    <a:pt x="227329" y="52070"/>
                  </a:lnTo>
                  <a:lnTo>
                    <a:pt x="233679" y="55880"/>
                  </a:lnTo>
                  <a:lnTo>
                    <a:pt x="240029" y="58420"/>
                  </a:lnTo>
                  <a:lnTo>
                    <a:pt x="246379" y="60960"/>
                  </a:lnTo>
                  <a:lnTo>
                    <a:pt x="250190" y="63500"/>
                  </a:lnTo>
                  <a:lnTo>
                    <a:pt x="252729" y="64770"/>
                  </a:lnTo>
                  <a:lnTo>
                    <a:pt x="255270" y="66040"/>
                  </a:lnTo>
                  <a:lnTo>
                    <a:pt x="260350" y="68580"/>
                  </a:lnTo>
                  <a:lnTo>
                    <a:pt x="264160" y="71120"/>
                  </a:lnTo>
                  <a:lnTo>
                    <a:pt x="269240" y="73660"/>
                  </a:lnTo>
                  <a:lnTo>
                    <a:pt x="389890" y="149860"/>
                  </a:lnTo>
                  <a:lnTo>
                    <a:pt x="438150" y="180340"/>
                  </a:lnTo>
                  <a:lnTo>
                    <a:pt x="447040" y="185420"/>
                  </a:lnTo>
                  <a:lnTo>
                    <a:pt x="552450" y="254000"/>
                  </a:lnTo>
                  <a:lnTo>
                    <a:pt x="713740" y="358140"/>
                  </a:lnTo>
                  <a:lnTo>
                    <a:pt x="820419" y="4254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10641329" y="7795260"/>
              <a:ext cx="66040" cy="101600"/>
            </a:xfrm>
            <a:custGeom>
              <a:avLst/>
              <a:gdLst/>
              <a:ahLst/>
              <a:cxnLst/>
              <a:rect l="l" t="t" r="r" b="b"/>
              <a:pathLst>
                <a:path w="66040" h="101600">
                  <a:moveTo>
                    <a:pt x="0" y="101600"/>
                  </a:moveTo>
                  <a:lnTo>
                    <a:pt x="20320" y="73660"/>
                  </a:ln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10770870" y="7810499"/>
              <a:ext cx="676910" cy="408940"/>
            </a:xfrm>
            <a:custGeom>
              <a:avLst/>
              <a:gdLst/>
              <a:ahLst/>
              <a:cxnLst/>
              <a:rect l="l" t="t" r="r" b="b"/>
              <a:pathLst>
                <a:path w="676909" h="408940">
                  <a:moveTo>
                    <a:pt x="0" y="0"/>
                  </a:moveTo>
                  <a:lnTo>
                    <a:pt x="43021" y="16827"/>
                  </a:lnTo>
                  <a:lnTo>
                    <a:pt x="85090" y="35560"/>
                  </a:lnTo>
                  <a:lnTo>
                    <a:pt x="91440" y="39370"/>
                  </a:lnTo>
                  <a:lnTo>
                    <a:pt x="97790" y="41910"/>
                  </a:lnTo>
                  <a:lnTo>
                    <a:pt x="104139" y="45720"/>
                  </a:lnTo>
                  <a:lnTo>
                    <a:pt x="107950" y="46990"/>
                  </a:lnTo>
                  <a:lnTo>
                    <a:pt x="110489" y="48260"/>
                  </a:lnTo>
                  <a:lnTo>
                    <a:pt x="114300" y="50800"/>
                  </a:lnTo>
                  <a:lnTo>
                    <a:pt x="118110" y="52069"/>
                  </a:lnTo>
                  <a:lnTo>
                    <a:pt x="121920" y="54610"/>
                  </a:lnTo>
                  <a:lnTo>
                    <a:pt x="125730" y="57150"/>
                  </a:lnTo>
                  <a:lnTo>
                    <a:pt x="246379" y="133350"/>
                  </a:lnTo>
                  <a:lnTo>
                    <a:pt x="294640" y="163830"/>
                  </a:lnTo>
                  <a:lnTo>
                    <a:pt x="304800" y="170180"/>
                  </a:lnTo>
                  <a:lnTo>
                    <a:pt x="410209" y="237490"/>
                  </a:lnTo>
                  <a:lnTo>
                    <a:pt x="572770" y="341630"/>
                  </a:lnTo>
                  <a:lnTo>
                    <a:pt x="676910" y="408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10948670" y="7847329"/>
              <a:ext cx="541020" cy="313690"/>
            </a:xfrm>
            <a:custGeom>
              <a:avLst/>
              <a:gdLst/>
              <a:ahLst/>
              <a:cxnLst/>
              <a:rect l="l" t="t" r="r" b="b"/>
              <a:pathLst>
                <a:path w="541020" h="313690">
                  <a:moveTo>
                    <a:pt x="1270" y="0"/>
                  </a:moveTo>
                  <a:lnTo>
                    <a:pt x="0" y="3810"/>
                  </a:lnTo>
                  <a:lnTo>
                    <a:pt x="92710" y="57150"/>
                  </a:lnTo>
                  <a:lnTo>
                    <a:pt x="143510" y="86360"/>
                  </a:lnTo>
                  <a:lnTo>
                    <a:pt x="264160" y="154940"/>
                  </a:lnTo>
                  <a:lnTo>
                    <a:pt x="433070" y="251460"/>
                  </a:lnTo>
                  <a:lnTo>
                    <a:pt x="541020" y="31369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4018279" y="753109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4018279" y="7204710"/>
              <a:ext cx="1270" cy="214629"/>
            </a:xfrm>
            <a:custGeom>
              <a:avLst/>
              <a:gdLst/>
              <a:ahLst/>
              <a:cxnLst/>
              <a:rect l="l" t="t" r="r" b="b"/>
              <a:pathLst>
                <a:path w="1270" h="214629">
                  <a:moveTo>
                    <a:pt x="1270" y="214630"/>
                  </a:moveTo>
                  <a:lnTo>
                    <a:pt x="0" y="193040"/>
                  </a:lnTo>
                  <a:lnTo>
                    <a:pt x="0" y="1905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4020819" y="6817360"/>
              <a:ext cx="1270" cy="243840"/>
            </a:xfrm>
            <a:custGeom>
              <a:avLst/>
              <a:gdLst/>
              <a:ahLst/>
              <a:cxnLst/>
              <a:rect l="l" t="t" r="r" b="b"/>
              <a:pathLst>
                <a:path w="1270" h="243840">
                  <a:moveTo>
                    <a:pt x="0" y="243840"/>
                  </a:moveTo>
                  <a:lnTo>
                    <a:pt x="1270" y="6985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4024629" y="6485889"/>
              <a:ext cx="0" cy="207010"/>
            </a:xfrm>
            <a:custGeom>
              <a:avLst/>
              <a:gdLst/>
              <a:ahLst/>
              <a:cxnLst/>
              <a:rect l="l" t="t" r="r" b="b"/>
              <a:pathLst>
                <a:path h="207009">
                  <a:moveTo>
                    <a:pt x="0" y="207010"/>
                  </a:moveTo>
                  <a:lnTo>
                    <a:pt x="0" y="7620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9631679" y="8161020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89"/>
                  </a:moveTo>
                  <a:lnTo>
                    <a:pt x="13970" y="10159"/>
                  </a:lnTo>
                  <a:lnTo>
                    <a:pt x="15240" y="1015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2700" y="1523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7779"/>
                  </a:lnTo>
                  <a:lnTo>
                    <a:pt x="5080" y="17779"/>
                  </a:lnTo>
                  <a:lnTo>
                    <a:pt x="5080" y="1777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1270" y="13969"/>
                  </a:lnTo>
                  <a:lnTo>
                    <a:pt x="0" y="1396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1270" y="8889"/>
                  </a:ln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2540" y="3809"/>
                  </a:lnTo>
                  <a:lnTo>
                    <a:pt x="2540" y="2539"/>
                  </a:lnTo>
                  <a:lnTo>
                    <a:pt x="3810" y="3809"/>
                  </a:lnTo>
                  <a:lnTo>
                    <a:pt x="5080" y="507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1269"/>
                  </a:lnTo>
                  <a:lnTo>
                    <a:pt x="1016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0160" y="5079"/>
                  </a:lnTo>
                  <a:lnTo>
                    <a:pt x="11430" y="5079"/>
                  </a:lnTo>
                  <a:lnTo>
                    <a:pt x="12700" y="507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3970" y="5079"/>
                  </a:lnTo>
                  <a:lnTo>
                    <a:pt x="15240" y="507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9638029" y="816991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4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9932670" y="7688579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240" y="8890"/>
                  </a:moveTo>
                  <a:lnTo>
                    <a:pt x="15240" y="10160"/>
                  </a:lnTo>
                  <a:lnTo>
                    <a:pt x="16510" y="11430"/>
                  </a:lnTo>
                  <a:lnTo>
                    <a:pt x="16510" y="12700"/>
                  </a:lnTo>
                  <a:lnTo>
                    <a:pt x="15240" y="12700"/>
                  </a:lnTo>
                  <a:lnTo>
                    <a:pt x="15240" y="13970"/>
                  </a:lnTo>
                  <a:lnTo>
                    <a:pt x="13970" y="13970"/>
                  </a:lnTo>
                  <a:lnTo>
                    <a:pt x="13970" y="15240"/>
                  </a:lnTo>
                  <a:lnTo>
                    <a:pt x="12700" y="15240"/>
                  </a:lnTo>
                  <a:lnTo>
                    <a:pt x="12700" y="1397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1430" y="1778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7620" y="1905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8890"/>
                  </a:lnTo>
                  <a:lnTo>
                    <a:pt x="1270" y="8890"/>
                  </a:lnTo>
                  <a:lnTo>
                    <a:pt x="1270" y="7620"/>
                  </a:lnTo>
                  <a:lnTo>
                    <a:pt x="0" y="6350"/>
                  </a:lnTo>
                  <a:lnTo>
                    <a:pt x="1270" y="508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5080" y="5080"/>
                  </a:lnTo>
                  <a:lnTo>
                    <a:pt x="5080" y="3810"/>
                  </a:lnTo>
                  <a:lnTo>
                    <a:pt x="6350" y="381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2700" y="508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6510" y="8890"/>
                  </a:lnTo>
                  <a:lnTo>
                    <a:pt x="15240" y="8890"/>
                  </a:ln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9940289" y="769747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0"/>
                  </a:move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9832339" y="787399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9829799" y="78790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9829799" y="78727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9828529" y="7876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9829799" y="7875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9829799" y="7876539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40">
                  <a:moveTo>
                    <a:pt x="254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9829799" y="78803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9829799" y="78714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9781539" y="794003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7619"/>
                  </a:moveTo>
                  <a:lnTo>
                    <a:pt x="15240" y="8889"/>
                  </a:lnTo>
                  <a:lnTo>
                    <a:pt x="15240" y="10159"/>
                  </a:lnTo>
                  <a:lnTo>
                    <a:pt x="16510" y="1142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2700" y="13969"/>
                  </a:lnTo>
                  <a:lnTo>
                    <a:pt x="11430" y="1269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0160" y="16509"/>
                  </a:lnTo>
                  <a:lnTo>
                    <a:pt x="8890" y="1650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650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5080" y="12699"/>
                  </a:lnTo>
                  <a:lnTo>
                    <a:pt x="3810" y="12699"/>
                  </a:lnTo>
                  <a:lnTo>
                    <a:pt x="2540" y="12699"/>
                  </a:lnTo>
                  <a:lnTo>
                    <a:pt x="127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0" y="761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2700" y="3809"/>
                  </a:lnTo>
                  <a:lnTo>
                    <a:pt x="13970" y="253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5240" y="5079"/>
                  </a:lnTo>
                  <a:lnTo>
                    <a:pt x="16510" y="5079"/>
                  </a:lnTo>
                  <a:lnTo>
                    <a:pt x="16510" y="634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3970" y="76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9789160" y="7947660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9503410" y="836929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8889"/>
                  </a:moveTo>
                  <a:lnTo>
                    <a:pt x="15240" y="8889"/>
                  </a:lnTo>
                  <a:lnTo>
                    <a:pt x="15240" y="10159"/>
                  </a:lnTo>
                  <a:lnTo>
                    <a:pt x="16510" y="1142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1430" y="1269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8890" y="1650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777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3810" y="12699"/>
                  </a:lnTo>
                  <a:lnTo>
                    <a:pt x="2540" y="1269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761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1430" y="380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5240" y="5079"/>
                  </a:lnTo>
                  <a:lnTo>
                    <a:pt x="16510" y="634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3970" y="88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9509760" y="8376920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40" h="2540">
                  <a:moveTo>
                    <a:pt x="1270" y="1269"/>
                  </a:moveTo>
                  <a:lnTo>
                    <a:pt x="0" y="1269"/>
                  </a:lnTo>
                  <a:lnTo>
                    <a:pt x="1270" y="126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2540" y="1269"/>
                  </a:lnTo>
                  <a:lnTo>
                    <a:pt x="1270" y="0"/>
                  </a:ln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9434829" y="850899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9432289" y="85140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9432289" y="85077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9431020" y="85115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9432289" y="8510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9432289" y="85115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9432289" y="85153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9432289" y="85064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9231629" y="8788399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240" y="8890"/>
                  </a:moveTo>
                  <a:lnTo>
                    <a:pt x="15240" y="10160"/>
                  </a:lnTo>
                  <a:lnTo>
                    <a:pt x="16510" y="11430"/>
                  </a:lnTo>
                  <a:lnTo>
                    <a:pt x="16510" y="12700"/>
                  </a:lnTo>
                  <a:lnTo>
                    <a:pt x="15240" y="13970"/>
                  </a:lnTo>
                  <a:lnTo>
                    <a:pt x="13970" y="13970"/>
                  </a:lnTo>
                  <a:lnTo>
                    <a:pt x="13970" y="15240"/>
                  </a:lnTo>
                  <a:lnTo>
                    <a:pt x="12700" y="13970"/>
                  </a:lnTo>
                  <a:lnTo>
                    <a:pt x="12700" y="1524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1430" y="1778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8890" y="19050"/>
                  </a:lnTo>
                  <a:lnTo>
                    <a:pt x="7620" y="1905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2700" y="3810"/>
                  </a:lnTo>
                  <a:lnTo>
                    <a:pt x="12700" y="5080"/>
                  </a:lnTo>
                  <a:lnTo>
                    <a:pt x="11430" y="5080"/>
                  </a:lnTo>
                  <a:lnTo>
                    <a:pt x="12700" y="508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6510" y="8890"/>
                  </a:lnTo>
                  <a:lnTo>
                    <a:pt x="15240" y="8890"/>
                  </a:ln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9239249" y="879728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8976360" y="9855199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89"/>
                  </a:moveTo>
                  <a:lnTo>
                    <a:pt x="15240" y="1015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0160" y="15239"/>
                  </a:lnTo>
                  <a:lnTo>
                    <a:pt x="10160" y="1650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7779"/>
                  </a:lnTo>
                  <a:lnTo>
                    <a:pt x="5080" y="16509"/>
                  </a:lnTo>
                  <a:lnTo>
                    <a:pt x="3810" y="16509"/>
                  </a:lnTo>
                  <a:lnTo>
                    <a:pt x="3810" y="15239"/>
                  </a:lnTo>
                  <a:lnTo>
                    <a:pt x="3810" y="15239"/>
                  </a:lnTo>
                  <a:lnTo>
                    <a:pt x="3810" y="12699"/>
                  </a:lnTo>
                  <a:lnTo>
                    <a:pt x="2540" y="1396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0" y="761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3809"/>
                  </a:lnTo>
                  <a:lnTo>
                    <a:pt x="508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0160" y="5079"/>
                  </a:lnTo>
                  <a:lnTo>
                    <a:pt x="11430" y="5079"/>
                  </a:lnTo>
                  <a:lnTo>
                    <a:pt x="11430" y="380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507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8982710" y="986408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8928099" y="9885679"/>
              <a:ext cx="6350" cy="11430"/>
            </a:xfrm>
            <a:custGeom>
              <a:avLst/>
              <a:gdLst/>
              <a:ahLst/>
              <a:cxnLst/>
              <a:rect l="l" t="t" r="r" b="b"/>
              <a:pathLst>
                <a:path w="6350" h="11429">
                  <a:moveTo>
                    <a:pt x="6350" y="0"/>
                  </a:moveTo>
                  <a:lnTo>
                    <a:pt x="6350" y="11430"/>
                  </a:lnTo>
                  <a:lnTo>
                    <a:pt x="0" y="11430"/>
                  </a:lnTo>
                  <a:lnTo>
                    <a:pt x="0" y="0"/>
                  </a:lnTo>
                  <a:lnTo>
                    <a:pt x="63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8926829" y="9886949"/>
              <a:ext cx="8890" cy="8890"/>
            </a:xfrm>
            <a:custGeom>
              <a:avLst/>
              <a:gdLst/>
              <a:ahLst/>
              <a:cxnLst/>
              <a:rect l="l" t="t" r="r" b="b"/>
              <a:pathLst>
                <a:path w="8890" h="8890">
                  <a:moveTo>
                    <a:pt x="7620" y="0"/>
                  </a:moveTo>
                  <a:lnTo>
                    <a:pt x="2540" y="0"/>
                  </a:lnTo>
                  <a:lnTo>
                    <a:pt x="0" y="1270"/>
                  </a:lnTo>
                  <a:lnTo>
                    <a:pt x="0" y="6350"/>
                  </a:lnTo>
                  <a:lnTo>
                    <a:pt x="2540" y="8890"/>
                  </a:lnTo>
                  <a:lnTo>
                    <a:pt x="7620" y="8890"/>
                  </a:lnTo>
                  <a:lnTo>
                    <a:pt x="8890" y="6350"/>
                  </a:lnTo>
                  <a:lnTo>
                    <a:pt x="8890" y="3810"/>
                  </a:lnTo>
                  <a:lnTo>
                    <a:pt x="8890" y="1270"/>
                  </a:lnTo>
                  <a:lnTo>
                    <a:pt x="7620" y="0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8578849" y="9790429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90"/>
                  </a:moveTo>
                  <a:lnTo>
                    <a:pt x="15240" y="10160"/>
                  </a:lnTo>
                  <a:lnTo>
                    <a:pt x="15240" y="11430"/>
                  </a:lnTo>
                  <a:lnTo>
                    <a:pt x="15240" y="12700"/>
                  </a:lnTo>
                  <a:lnTo>
                    <a:pt x="13970" y="12700"/>
                  </a:lnTo>
                  <a:lnTo>
                    <a:pt x="13970" y="13970"/>
                  </a:lnTo>
                  <a:lnTo>
                    <a:pt x="12700" y="13970"/>
                  </a:lnTo>
                  <a:lnTo>
                    <a:pt x="11430" y="13970"/>
                  </a:lnTo>
                  <a:lnTo>
                    <a:pt x="11430" y="15240"/>
                  </a:lnTo>
                  <a:lnTo>
                    <a:pt x="10160" y="1651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889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3810" y="16510"/>
                  </a:lnTo>
                  <a:lnTo>
                    <a:pt x="3810" y="15240"/>
                  </a:lnTo>
                  <a:lnTo>
                    <a:pt x="3810" y="13970"/>
                  </a:lnTo>
                  <a:lnTo>
                    <a:pt x="3810" y="12700"/>
                  </a:lnTo>
                  <a:lnTo>
                    <a:pt x="254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1270" y="762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3810"/>
                  </a:lnTo>
                  <a:lnTo>
                    <a:pt x="5080" y="127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11430" y="5080"/>
                  </a:lnTo>
                  <a:lnTo>
                    <a:pt x="11430" y="3810"/>
                  </a:lnTo>
                  <a:lnTo>
                    <a:pt x="12700" y="3810"/>
                  </a:lnTo>
                  <a:lnTo>
                    <a:pt x="13970" y="3810"/>
                  </a:lnTo>
                  <a:lnTo>
                    <a:pt x="15240" y="5080"/>
                  </a:lnTo>
                  <a:lnTo>
                    <a:pt x="15240" y="6350"/>
                  </a:lnTo>
                  <a:lnTo>
                    <a:pt x="15240" y="7620"/>
                  </a:lnTo>
                  <a:lnTo>
                    <a:pt x="15240" y="8890"/>
                  </a:lnTo>
                  <a:lnTo>
                    <a:pt x="13970" y="889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8585199" y="97993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1269"/>
                  </a:lnTo>
                  <a:lnTo>
                    <a:pt x="2540" y="1269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8516620" y="988822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5240" y="8889"/>
                  </a:moveTo>
                  <a:lnTo>
                    <a:pt x="16510" y="10159"/>
                  </a:lnTo>
                  <a:lnTo>
                    <a:pt x="16510" y="11429"/>
                  </a:lnTo>
                  <a:lnTo>
                    <a:pt x="15240" y="12699"/>
                  </a:lnTo>
                  <a:lnTo>
                    <a:pt x="13970" y="13969"/>
                  </a:lnTo>
                  <a:lnTo>
                    <a:pt x="12700" y="12699"/>
                  </a:lnTo>
                  <a:lnTo>
                    <a:pt x="12700" y="13969"/>
                  </a:lnTo>
                  <a:lnTo>
                    <a:pt x="11430" y="13969"/>
                  </a:lnTo>
                  <a:lnTo>
                    <a:pt x="12700" y="1523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7620" y="17779"/>
                  </a:lnTo>
                  <a:lnTo>
                    <a:pt x="6350" y="1650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5080" y="13969"/>
                  </a:lnTo>
                  <a:lnTo>
                    <a:pt x="5080" y="12699"/>
                  </a:lnTo>
                  <a:lnTo>
                    <a:pt x="3810" y="12699"/>
                  </a:lnTo>
                  <a:lnTo>
                    <a:pt x="1270" y="12699"/>
                  </a:lnTo>
                  <a:lnTo>
                    <a:pt x="1270" y="1142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1270" y="8889"/>
                  </a:lnTo>
                  <a:lnTo>
                    <a:pt x="1270" y="7619"/>
                  </a:lnTo>
                  <a:lnTo>
                    <a:pt x="2540" y="7619"/>
                  </a:lnTo>
                  <a:lnTo>
                    <a:pt x="2540" y="6349"/>
                  </a:lnTo>
                  <a:lnTo>
                    <a:pt x="1270" y="6349"/>
                  </a:lnTo>
                  <a:lnTo>
                    <a:pt x="127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6350" y="3809"/>
                  </a:lnTo>
                  <a:lnTo>
                    <a:pt x="6350" y="253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1430" y="0"/>
                  </a:lnTo>
                  <a:lnTo>
                    <a:pt x="11430" y="1269"/>
                  </a:lnTo>
                  <a:lnTo>
                    <a:pt x="12700" y="1269"/>
                  </a:lnTo>
                  <a:lnTo>
                    <a:pt x="12700" y="2539"/>
                  </a:lnTo>
                  <a:lnTo>
                    <a:pt x="12700" y="3809"/>
                  </a:lnTo>
                  <a:lnTo>
                    <a:pt x="11430" y="3809"/>
                  </a:lnTo>
                  <a:lnTo>
                    <a:pt x="12700" y="507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6510" y="3809"/>
                  </a:lnTo>
                  <a:lnTo>
                    <a:pt x="16510" y="5079"/>
                  </a:lnTo>
                  <a:lnTo>
                    <a:pt x="16510" y="6349"/>
                  </a:lnTo>
                  <a:lnTo>
                    <a:pt x="16510" y="7619"/>
                  </a:lnTo>
                  <a:lnTo>
                    <a:pt x="15240" y="7619"/>
                  </a:lnTo>
                  <a:lnTo>
                    <a:pt x="15240" y="88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8524239" y="989583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70" y="0"/>
                  </a:moveTo>
                  <a:lnTo>
                    <a:pt x="0" y="1269"/>
                  </a:lnTo>
                  <a:lnTo>
                    <a:pt x="0" y="253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8690610" y="9620249"/>
              <a:ext cx="16510" cy="19050"/>
            </a:xfrm>
            <a:custGeom>
              <a:avLst/>
              <a:gdLst/>
              <a:ahLst/>
              <a:cxnLst/>
              <a:rect l="l" t="t" r="r" b="b"/>
              <a:pathLst>
                <a:path w="16509" h="19050">
                  <a:moveTo>
                    <a:pt x="15240" y="8890"/>
                  </a:moveTo>
                  <a:lnTo>
                    <a:pt x="15240" y="10160"/>
                  </a:lnTo>
                  <a:lnTo>
                    <a:pt x="16510" y="10160"/>
                  </a:lnTo>
                  <a:lnTo>
                    <a:pt x="16510" y="11430"/>
                  </a:lnTo>
                  <a:lnTo>
                    <a:pt x="16510" y="12700"/>
                  </a:lnTo>
                  <a:lnTo>
                    <a:pt x="15240" y="13970"/>
                  </a:lnTo>
                  <a:lnTo>
                    <a:pt x="13970" y="13970"/>
                  </a:lnTo>
                  <a:lnTo>
                    <a:pt x="13970" y="15240"/>
                  </a:lnTo>
                  <a:lnTo>
                    <a:pt x="12700" y="13970"/>
                  </a:lnTo>
                  <a:lnTo>
                    <a:pt x="12700" y="15240"/>
                  </a:lnTo>
                  <a:lnTo>
                    <a:pt x="11430" y="1524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1430" y="17780"/>
                  </a:lnTo>
                  <a:lnTo>
                    <a:pt x="8890" y="17780"/>
                  </a:lnTo>
                  <a:lnTo>
                    <a:pt x="8890" y="19050"/>
                  </a:lnTo>
                  <a:lnTo>
                    <a:pt x="7620" y="1905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1270" y="10160"/>
                  </a:lnTo>
                  <a:lnTo>
                    <a:pt x="1270" y="8890"/>
                  </a:lnTo>
                  <a:lnTo>
                    <a:pt x="1270" y="7620"/>
                  </a:lnTo>
                  <a:lnTo>
                    <a:pt x="2540" y="7620"/>
                  </a:lnTo>
                  <a:lnTo>
                    <a:pt x="1270" y="6350"/>
                  </a:lnTo>
                  <a:lnTo>
                    <a:pt x="1270" y="5080"/>
                  </a:lnTo>
                  <a:lnTo>
                    <a:pt x="1270" y="3810"/>
                  </a:lnTo>
                  <a:lnTo>
                    <a:pt x="2540" y="3810"/>
                  </a:lnTo>
                  <a:lnTo>
                    <a:pt x="3810" y="3810"/>
                  </a:lnTo>
                  <a:lnTo>
                    <a:pt x="5080" y="3810"/>
                  </a:lnTo>
                  <a:lnTo>
                    <a:pt x="5080" y="5080"/>
                  </a:lnTo>
                  <a:lnTo>
                    <a:pt x="6350" y="381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762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2700" y="2540"/>
                  </a:lnTo>
                  <a:lnTo>
                    <a:pt x="12700" y="3810"/>
                  </a:lnTo>
                  <a:lnTo>
                    <a:pt x="12700" y="5080"/>
                  </a:lnTo>
                  <a:lnTo>
                    <a:pt x="11430" y="5080"/>
                  </a:lnTo>
                  <a:lnTo>
                    <a:pt x="12700" y="508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6510" y="8890"/>
                  </a:lnTo>
                  <a:lnTo>
                    <a:pt x="1524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8698229" y="9629139"/>
              <a:ext cx="1270" cy="2540"/>
            </a:xfrm>
            <a:custGeom>
              <a:avLst/>
              <a:gdLst/>
              <a:ahLst/>
              <a:cxnLst/>
              <a:rect l="l" t="t" r="r" b="b"/>
              <a:pathLst>
                <a:path w="1270" h="2540">
                  <a:moveTo>
                    <a:pt x="1270" y="0"/>
                  </a:moveTo>
                  <a:lnTo>
                    <a:pt x="0" y="0"/>
                  </a:lnTo>
                  <a:lnTo>
                    <a:pt x="0" y="126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8977629" y="8989060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8975089" y="899413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254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8975089" y="898778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0" y="0"/>
                  </a:moveTo>
                  <a:lnTo>
                    <a:pt x="254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8973820" y="89915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8975089" y="89903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8975089" y="899159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8975089" y="89954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8975089" y="89865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8774429" y="915288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8889"/>
                  </a:moveTo>
                  <a:lnTo>
                    <a:pt x="15240" y="8889"/>
                  </a:lnTo>
                  <a:lnTo>
                    <a:pt x="15240" y="10159"/>
                  </a:lnTo>
                  <a:lnTo>
                    <a:pt x="16510" y="11429"/>
                  </a:lnTo>
                  <a:lnTo>
                    <a:pt x="15240" y="12699"/>
                  </a:lnTo>
                  <a:lnTo>
                    <a:pt x="13970" y="1396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1430" y="1650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5080" y="17779"/>
                  </a:lnTo>
                  <a:lnTo>
                    <a:pt x="5080" y="16509"/>
                  </a:lnTo>
                  <a:lnTo>
                    <a:pt x="5080" y="1523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3810" y="1269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1270" y="1396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1270" y="7619"/>
                  </a:lnTo>
                  <a:lnTo>
                    <a:pt x="1270" y="634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635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1430" y="5079"/>
                  </a:lnTo>
                  <a:lnTo>
                    <a:pt x="11430" y="507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5240" y="3809"/>
                  </a:lnTo>
                  <a:lnTo>
                    <a:pt x="15240" y="5079"/>
                  </a:lnTo>
                  <a:lnTo>
                    <a:pt x="16510" y="6349"/>
                  </a:lnTo>
                  <a:lnTo>
                    <a:pt x="16510" y="761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8782049" y="91617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7908289" y="8622029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09" h="17779">
                  <a:moveTo>
                    <a:pt x="13970" y="8890"/>
                  </a:moveTo>
                  <a:lnTo>
                    <a:pt x="15240" y="8890"/>
                  </a:lnTo>
                  <a:lnTo>
                    <a:pt x="15240" y="10160"/>
                  </a:lnTo>
                  <a:lnTo>
                    <a:pt x="16510" y="11430"/>
                  </a:lnTo>
                  <a:lnTo>
                    <a:pt x="15240" y="11430"/>
                  </a:lnTo>
                  <a:lnTo>
                    <a:pt x="15240" y="12700"/>
                  </a:lnTo>
                  <a:lnTo>
                    <a:pt x="13970" y="13970"/>
                  </a:lnTo>
                  <a:lnTo>
                    <a:pt x="11430" y="13970"/>
                  </a:lnTo>
                  <a:lnTo>
                    <a:pt x="11430" y="15240"/>
                  </a:lnTo>
                  <a:lnTo>
                    <a:pt x="11430" y="16510"/>
                  </a:lnTo>
                  <a:lnTo>
                    <a:pt x="10160" y="16510"/>
                  </a:lnTo>
                  <a:lnTo>
                    <a:pt x="10160" y="17780"/>
                  </a:lnTo>
                  <a:lnTo>
                    <a:pt x="8890" y="17780"/>
                  </a:lnTo>
                  <a:lnTo>
                    <a:pt x="7620" y="17780"/>
                  </a:lnTo>
                  <a:lnTo>
                    <a:pt x="6350" y="17780"/>
                  </a:lnTo>
                  <a:lnTo>
                    <a:pt x="6350" y="16510"/>
                  </a:lnTo>
                  <a:lnTo>
                    <a:pt x="5080" y="16510"/>
                  </a:lnTo>
                  <a:lnTo>
                    <a:pt x="5080" y="15240"/>
                  </a:lnTo>
                  <a:lnTo>
                    <a:pt x="381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3810" y="1270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2540" y="12700"/>
                  </a:lnTo>
                  <a:lnTo>
                    <a:pt x="1270" y="12700"/>
                  </a:lnTo>
                  <a:lnTo>
                    <a:pt x="0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7620"/>
                  </a:lnTo>
                  <a:lnTo>
                    <a:pt x="1270" y="7620"/>
                  </a:lnTo>
                  <a:lnTo>
                    <a:pt x="1270" y="635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2540"/>
                  </a:lnTo>
                  <a:lnTo>
                    <a:pt x="3810" y="254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5080" y="2540"/>
                  </a:lnTo>
                  <a:lnTo>
                    <a:pt x="6350" y="2540"/>
                  </a:lnTo>
                  <a:lnTo>
                    <a:pt x="6350" y="127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0"/>
                  </a:lnTo>
                  <a:lnTo>
                    <a:pt x="10160" y="1270"/>
                  </a:lnTo>
                  <a:lnTo>
                    <a:pt x="11430" y="1270"/>
                  </a:lnTo>
                  <a:lnTo>
                    <a:pt x="11430" y="2540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1430" y="5080"/>
                  </a:lnTo>
                  <a:lnTo>
                    <a:pt x="12700" y="3810"/>
                  </a:lnTo>
                  <a:lnTo>
                    <a:pt x="13970" y="3810"/>
                  </a:lnTo>
                  <a:lnTo>
                    <a:pt x="15240" y="3810"/>
                  </a:lnTo>
                  <a:lnTo>
                    <a:pt x="15240" y="5080"/>
                  </a:lnTo>
                  <a:lnTo>
                    <a:pt x="16510" y="5080"/>
                  </a:lnTo>
                  <a:lnTo>
                    <a:pt x="16510" y="6350"/>
                  </a:lnTo>
                  <a:lnTo>
                    <a:pt x="16510" y="7620"/>
                  </a:lnTo>
                  <a:lnTo>
                    <a:pt x="15240" y="7620"/>
                  </a:lnTo>
                  <a:lnTo>
                    <a:pt x="15240" y="8890"/>
                  </a:lnTo>
                  <a:lnTo>
                    <a:pt x="1397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7915909" y="863092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0" y="1269"/>
                  </a:lnTo>
                  <a:lnTo>
                    <a:pt x="1270" y="1269"/>
                  </a:lnTo>
                  <a:lnTo>
                    <a:pt x="127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8007349" y="8688070"/>
              <a:ext cx="15240" cy="17780"/>
            </a:xfrm>
            <a:custGeom>
              <a:avLst/>
              <a:gdLst/>
              <a:ahLst/>
              <a:cxnLst/>
              <a:rect l="l" t="t" r="r" b="b"/>
              <a:pathLst>
                <a:path w="15240" h="17779">
                  <a:moveTo>
                    <a:pt x="13970" y="8889"/>
                  </a:moveTo>
                  <a:lnTo>
                    <a:pt x="15240" y="10159"/>
                  </a:lnTo>
                  <a:lnTo>
                    <a:pt x="15240" y="11429"/>
                  </a:lnTo>
                  <a:lnTo>
                    <a:pt x="15240" y="12699"/>
                  </a:lnTo>
                  <a:lnTo>
                    <a:pt x="13970" y="12699"/>
                  </a:lnTo>
                  <a:lnTo>
                    <a:pt x="13970" y="13969"/>
                  </a:lnTo>
                  <a:lnTo>
                    <a:pt x="12700" y="13969"/>
                  </a:lnTo>
                  <a:lnTo>
                    <a:pt x="11430" y="13969"/>
                  </a:lnTo>
                  <a:lnTo>
                    <a:pt x="11430" y="15239"/>
                  </a:lnTo>
                  <a:lnTo>
                    <a:pt x="10160" y="16509"/>
                  </a:lnTo>
                  <a:lnTo>
                    <a:pt x="10160" y="17779"/>
                  </a:lnTo>
                  <a:lnTo>
                    <a:pt x="8890" y="17779"/>
                  </a:lnTo>
                  <a:lnTo>
                    <a:pt x="8890" y="17779"/>
                  </a:lnTo>
                  <a:lnTo>
                    <a:pt x="5080" y="17779"/>
                  </a:lnTo>
                  <a:lnTo>
                    <a:pt x="5080" y="16509"/>
                  </a:lnTo>
                  <a:lnTo>
                    <a:pt x="3810" y="16509"/>
                  </a:lnTo>
                  <a:lnTo>
                    <a:pt x="3810" y="15239"/>
                  </a:lnTo>
                  <a:lnTo>
                    <a:pt x="3810" y="13969"/>
                  </a:lnTo>
                  <a:lnTo>
                    <a:pt x="3810" y="12699"/>
                  </a:lnTo>
                  <a:lnTo>
                    <a:pt x="2540" y="13969"/>
                  </a:lnTo>
                  <a:lnTo>
                    <a:pt x="1270" y="13969"/>
                  </a:lnTo>
                  <a:lnTo>
                    <a:pt x="1270" y="12699"/>
                  </a:lnTo>
                  <a:lnTo>
                    <a:pt x="0" y="12699"/>
                  </a:lnTo>
                  <a:lnTo>
                    <a:pt x="0" y="11429"/>
                  </a:lnTo>
                  <a:lnTo>
                    <a:pt x="0" y="10159"/>
                  </a:lnTo>
                  <a:lnTo>
                    <a:pt x="0" y="8889"/>
                  </a:ln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2539"/>
                  </a:lnTo>
                  <a:lnTo>
                    <a:pt x="3810" y="2539"/>
                  </a:lnTo>
                  <a:lnTo>
                    <a:pt x="5080" y="3809"/>
                  </a:lnTo>
                  <a:lnTo>
                    <a:pt x="5080" y="2539"/>
                  </a:lnTo>
                  <a:lnTo>
                    <a:pt x="5080" y="1269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0"/>
                  </a:lnTo>
                  <a:lnTo>
                    <a:pt x="10160" y="1269"/>
                  </a:lnTo>
                  <a:lnTo>
                    <a:pt x="11430" y="1269"/>
                  </a:lnTo>
                  <a:lnTo>
                    <a:pt x="11430" y="2539"/>
                  </a:lnTo>
                  <a:lnTo>
                    <a:pt x="11430" y="3809"/>
                  </a:lnTo>
                  <a:lnTo>
                    <a:pt x="10160" y="5079"/>
                  </a:lnTo>
                  <a:lnTo>
                    <a:pt x="11430" y="5079"/>
                  </a:lnTo>
                  <a:lnTo>
                    <a:pt x="11430" y="3809"/>
                  </a:lnTo>
                  <a:lnTo>
                    <a:pt x="12700" y="3809"/>
                  </a:lnTo>
                  <a:lnTo>
                    <a:pt x="13970" y="3809"/>
                  </a:lnTo>
                  <a:lnTo>
                    <a:pt x="13970" y="5079"/>
                  </a:lnTo>
                  <a:lnTo>
                    <a:pt x="15240" y="5079"/>
                  </a:lnTo>
                  <a:lnTo>
                    <a:pt x="15240" y="6349"/>
                  </a:lnTo>
                  <a:lnTo>
                    <a:pt x="15240" y="7619"/>
                  </a:lnTo>
                  <a:lnTo>
                    <a:pt x="15240" y="8889"/>
                  </a:lnTo>
                  <a:lnTo>
                    <a:pt x="13970" y="8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8013699" y="869696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4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6426200" y="8153399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09">
                  <a:moveTo>
                    <a:pt x="0" y="0"/>
                  </a:move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6423659" y="815721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539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6423659" y="815212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6422389" y="815467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6423659" y="815339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6423659" y="8154670"/>
              <a:ext cx="2540" cy="0"/>
            </a:xfrm>
            <a:custGeom>
              <a:avLst/>
              <a:gdLst/>
              <a:ahLst/>
              <a:cxnLst/>
              <a:rect l="l" t="t" r="r" b="b"/>
              <a:pathLst>
                <a:path w="2539">
                  <a:moveTo>
                    <a:pt x="25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6423659" y="81584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6423659" y="81508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6162039" y="8159749"/>
              <a:ext cx="2540" cy="5080"/>
            </a:xfrm>
            <a:custGeom>
              <a:avLst/>
              <a:gdLst/>
              <a:ahLst/>
              <a:cxnLst/>
              <a:rect l="l" t="t" r="r" b="b"/>
              <a:pathLst>
                <a:path w="2539" h="5079">
                  <a:moveTo>
                    <a:pt x="1270" y="0"/>
                  </a:moveTo>
                  <a:lnTo>
                    <a:pt x="0" y="1270"/>
                  </a:lnTo>
                  <a:lnTo>
                    <a:pt x="0" y="2540"/>
                  </a:lnTo>
                  <a:lnTo>
                    <a:pt x="0" y="3810"/>
                  </a:lnTo>
                  <a:lnTo>
                    <a:pt x="1270" y="508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  <a:lnTo>
                    <a:pt x="2540" y="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6164579" y="815467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6349"/>
                  </a:moveTo>
                  <a:lnTo>
                    <a:pt x="2540" y="6349"/>
                  </a:lnTo>
                  <a:lnTo>
                    <a:pt x="3810" y="5079"/>
                  </a:lnTo>
                  <a:lnTo>
                    <a:pt x="5080" y="2539"/>
                  </a:lnTo>
                </a:path>
                <a:path w="5079" h="6350">
                  <a:moveTo>
                    <a:pt x="0" y="6349"/>
                  </a:moveTo>
                  <a:lnTo>
                    <a:pt x="1270" y="5079"/>
                  </a:lnTo>
                  <a:lnTo>
                    <a:pt x="2540" y="2539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6164579" y="8161020"/>
              <a:ext cx="6350" cy="1270"/>
            </a:xfrm>
            <a:custGeom>
              <a:avLst/>
              <a:gdLst/>
              <a:ahLst/>
              <a:cxnLst/>
              <a:rect l="l" t="t" r="r" b="b"/>
              <a:pathLst>
                <a:path w="6350" h="1270">
                  <a:moveTo>
                    <a:pt x="0" y="1269"/>
                  </a:moveTo>
                  <a:lnTo>
                    <a:pt x="2540" y="1269"/>
                  </a:lnTo>
                  <a:lnTo>
                    <a:pt x="3810" y="1269"/>
                  </a:lnTo>
                  <a:lnTo>
                    <a:pt x="6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6164579" y="8164829"/>
              <a:ext cx="2540" cy="6350"/>
            </a:xfrm>
            <a:custGeom>
              <a:avLst/>
              <a:gdLst/>
              <a:ahLst/>
              <a:cxnLst/>
              <a:rect l="l" t="t" r="r" b="b"/>
              <a:pathLst>
                <a:path w="2539" h="6350">
                  <a:moveTo>
                    <a:pt x="0" y="0"/>
                  </a:moveTo>
                  <a:lnTo>
                    <a:pt x="1270" y="1270"/>
                  </a:lnTo>
                  <a:lnTo>
                    <a:pt x="2540" y="3810"/>
                  </a:lnTo>
                  <a:lnTo>
                    <a:pt x="127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6164579" y="81635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0" y="0"/>
                  </a:moveTo>
                  <a:lnTo>
                    <a:pt x="2540" y="1270"/>
                  </a:lnTo>
                  <a:lnTo>
                    <a:pt x="3810" y="2540"/>
                  </a:lnTo>
                  <a:lnTo>
                    <a:pt x="3810" y="5080"/>
                  </a:lnTo>
                </a:path>
                <a:path w="6350" h="5079">
                  <a:moveTo>
                    <a:pt x="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63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5609589" y="8150860"/>
              <a:ext cx="16510" cy="17780"/>
            </a:xfrm>
            <a:custGeom>
              <a:avLst/>
              <a:gdLst/>
              <a:ahLst/>
              <a:cxnLst/>
              <a:rect l="l" t="t" r="r" b="b"/>
              <a:pathLst>
                <a:path w="16510" h="17779">
                  <a:moveTo>
                    <a:pt x="15239" y="8890"/>
                  </a:moveTo>
                  <a:lnTo>
                    <a:pt x="15239" y="10160"/>
                  </a:lnTo>
                  <a:lnTo>
                    <a:pt x="16509" y="10160"/>
                  </a:lnTo>
                  <a:lnTo>
                    <a:pt x="16509" y="11430"/>
                  </a:lnTo>
                  <a:lnTo>
                    <a:pt x="16509" y="12700"/>
                  </a:lnTo>
                  <a:lnTo>
                    <a:pt x="15239" y="12700"/>
                  </a:lnTo>
                  <a:lnTo>
                    <a:pt x="15239" y="13970"/>
                  </a:lnTo>
                  <a:lnTo>
                    <a:pt x="13969" y="13970"/>
                  </a:lnTo>
                  <a:lnTo>
                    <a:pt x="12699" y="13970"/>
                  </a:lnTo>
                  <a:lnTo>
                    <a:pt x="11429" y="13970"/>
                  </a:lnTo>
                  <a:lnTo>
                    <a:pt x="11429" y="15240"/>
                  </a:lnTo>
                  <a:lnTo>
                    <a:pt x="11429" y="16510"/>
                  </a:lnTo>
                  <a:lnTo>
                    <a:pt x="10159" y="17780"/>
                  </a:lnTo>
                  <a:lnTo>
                    <a:pt x="8889" y="17780"/>
                  </a:lnTo>
                  <a:lnTo>
                    <a:pt x="7619" y="17780"/>
                  </a:lnTo>
                  <a:lnTo>
                    <a:pt x="6349" y="17780"/>
                  </a:lnTo>
                  <a:lnTo>
                    <a:pt x="5079" y="16510"/>
                  </a:lnTo>
                  <a:lnTo>
                    <a:pt x="3809" y="1270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2700"/>
                  </a:lnTo>
                  <a:lnTo>
                    <a:pt x="0" y="1143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1269" y="8890"/>
                  </a:lnTo>
                  <a:lnTo>
                    <a:pt x="1269" y="7620"/>
                  </a:lnTo>
                  <a:lnTo>
                    <a:pt x="1269" y="6350"/>
                  </a:lnTo>
                  <a:lnTo>
                    <a:pt x="1269" y="5080"/>
                  </a:lnTo>
                  <a:lnTo>
                    <a:pt x="1269" y="3810"/>
                  </a:lnTo>
                  <a:lnTo>
                    <a:pt x="2539" y="2540"/>
                  </a:lnTo>
                  <a:lnTo>
                    <a:pt x="3809" y="2540"/>
                  </a:lnTo>
                  <a:lnTo>
                    <a:pt x="5079" y="2540"/>
                  </a:lnTo>
                  <a:lnTo>
                    <a:pt x="5079" y="3810"/>
                  </a:lnTo>
                  <a:lnTo>
                    <a:pt x="6349" y="3810"/>
                  </a:lnTo>
                  <a:lnTo>
                    <a:pt x="6349" y="2540"/>
                  </a:lnTo>
                  <a:lnTo>
                    <a:pt x="6349" y="1270"/>
                  </a:lnTo>
                  <a:lnTo>
                    <a:pt x="7619" y="0"/>
                  </a:lnTo>
                  <a:lnTo>
                    <a:pt x="8889" y="0"/>
                  </a:lnTo>
                  <a:lnTo>
                    <a:pt x="10159" y="0"/>
                  </a:lnTo>
                  <a:lnTo>
                    <a:pt x="11429" y="0"/>
                  </a:lnTo>
                  <a:lnTo>
                    <a:pt x="11429" y="1270"/>
                  </a:lnTo>
                  <a:lnTo>
                    <a:pt x="11429" y="2540"/>
                  </a:lnTo>
                  <a:lnTo>
                    <a:pt x="12699" y="2540"/>
                  </a:lnTo>
                  <a:lnTo>
                    <a:pt x="12699" y="3810"/>
                  </a:lnTo>
                  <a:lnTo>
                    <a:pt x="11429" y="5080"/>
                  </a:lnTo>
                  <a:lnTo>
                    <a:pt x="12699" y="5080"/>
                  </a:lnTo>
                  <a:lnTo>
                    <a:pt x="12699" y="3810"/>
                  </a:lnTo>
                  <a:lnTo>
                    <a:pt x="13969" y="3810"/>
                  </a:lnTo>
                  <a:lnTo>
                    <a:pt x="15239" y="3810"/>
                  </a:lnTo>
                  <a:lnTo>
                    <a:pt x="15239" y="5080"/>
                  </a:lnTo>
                  <a:lnTo>
                    <a:pt x="16509" y="5080"/>
                  </a:lnTo>
                  <a:lnTo>
                    <a:pt x="16509" y="6350"/>
                  </a:lnTo>
                  <a:lnTo>
                    <a:pt x="16509" y="7620"/>
                  </a:lnTo>
                  <a:lnTo>
                    <a:pt x="15239" y="7620"/>
                  </a:lnTo>
                  <a:lnTo>
                    <a:pt x="15239" y="8890"/>
                  </a:lnTo>
                  <a:lnTo>
                    <a:pt x="15239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5617209" y="81597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  <a:lnTo>
                    <a:pt x="0" y="1270"/>
                  </a:lnTo>
                  <a:lnTo>
                    <a:pt x="1270" y="1270"/>
                  </a:lnTo>
                  <a:lnTo>
                    <a:pt x="12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5248909" y="8111489"/>
              <a:ext cx="0" cy="5080"/>
            </a:xfrm>
            <a:custGeom>
              <a:avLst/>
              <a:gdLst/>
              <a:ahLst/>
              <a:cxnLst/>
              <a:rect l="l" t="t" r="r" b="b"/>
              <a:pathLst>
                <a:path h="5079">
                  <a:moveTo>
                    <a:pt x="0" y="0"/>
                  </a:moveTo>
                  <a:lnTo>
                    <a:pt x="0" y="507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5246370" y="811657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2539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5246370" y="8110220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254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5245100" y="81140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0"/>
                  </a:lnTo>
                </a:path>
                <a:path w="1270" h="1270">
                  <a:moveTo>
                    <a:pt x="1270" y="0"/>
                  </a:moveTo>
                  <a:lnTo>
                    <a:pt x="127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5246370" y="81127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5246370" y="81140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5246370" y="81178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5246370" y="81089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10072370" y="6676389"/>
              <a:ext cx="27940" cy="12700"/>
            </a:xfrm>
            <a:custGeom>
              <a:avLst/>
              <a:gdLst/>
              <a:ahLst/>
              <a:cxnLst/>
              <a:rect l="l" t="t" r="r" b="b"/>
              <a:pathLst>
                <a:path w="27940" h="12700">
                  <a:moveTo>
                    <a:pt x="27940" y="1269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10582910" y="5863589"/>
              <a:ext cx="541020" cy="816610"/>
            </a:xfrm>
            <a:custGeom>
              <a:avLst/>
              <a:gdLst/>
              <a:ahLst/>
              <a:cxnLst/>
              <a:rect l="l" t="t" r="r" b="b"/>
              <a:pathLst>
                <a:path w="541020" h="816609">
                  <a:moveTo>
                    <a:pt x="541020" y="17779"/>
                  </a:moveTo>
                  <a:lnTo>
                    <a:pt x="513080" y="0"/>
                  </a:lnTo>
                  <a:lnTo>
                    <a:pt x="474980" y="59689"/>
                  </a:lnTo>
                  <a:lnTo>
                    <a:pt x="417830" y="148589"/>
                  </a:lnTo>
                  <a:lnTo>
                    <a:pt x="318770" y="304799"/>
                  </a:lnTo>
                  <a:lnTo>
                    <a:pt x="214630" y="467359"/>
                  </a:lnTo>
                  <a:lnTo>
                    <a:pt x="125730" y="607059"/>
                  </a:lnTo>
                  <a:lnTo>
                    <a:pt x="46990" y="728979"/>
                  </a:lnTo>
                  <a:lnTo>
                    <a:pt x="0" y="801369"/>
                  </a:lnTo>
                  <a:lnTo>
                    <a:pt x="20320" y="814069"/>
                  </a:lnTo>
                  <a:lnTo>
                    <a:pt x="44450" y="8166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9739629" y="5793739"/>
              <a:ext cx="1370330" cy="2139950"/>
            </a:xfrm>
            <a:custGeom>
              <a:avLst/>
              <a:gdLst/>
              <a:ahLst/>
              <a:cxnLst/>
              <a:rect l="l" t="t" r="r" b="b"/>
              <a:pathLst>
                <a:path w="1370329" h="2139950">
                  <a:moveTo>
                    <a:pt x="1370329" y="0"/>
                  </a:moveTo>
                  <a:lnTo>
                    <a:pt x="1333499" y="54610"/>
                  </a:lnTo>
                  <a:lnTo>
                    <a:pt x="626109" y="1159510"/>
                  </a:lnTo>
                  <a:lnTo>
                    <a:pt x="591819" y="1212850"/>
                  </a:lnTo>
                  <a:lnTo>
                    <a:pt x="547369" y="1285240"/>
                  </a:lnTo>
                  <a:lnTo>
                    <a:pt x="422909" y="1477010"/>
                  </a:lnTo>
                  <a:lnTo>
                    <a:pt x="431799" y="1517650"/>
                  </a:lnTo>
                  <a:lnTo>
                    <a:pt x="354329" y="1638300"/>
                  </a:lnTo>
                  <a:lnTo>
                    <a:pt x="313689" y="1647189"/>
                  </a:lnTo>
                  <a:lnTo>
                    <a:pt x="266699" y="1722120"/>
                  </a:lnTo>
                  <a:lnTo>
                    <a:pt x="0" y="21399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04" name="object 140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68367" y="5928868"/>
              <a:ext cx="6521704" cy="4005834"/>
            </a:xfrm>
            <a:prstGeom prst="rect">
              <a:avLst/>
            </a:prstGeom>
          </p:spPr>
        </p:pic>
        <p:sp>
          <p:nvSpPr>
            <p:cNvPr id="1405" name="object 1405"/>
            <p:cNvSpPr/>
            <p:nvPr/>
          </p:nvSpPr>
          <p:spPr>
            <a:xfrm>
              <a:off x="8606789" y="4013200"/>
              <a:ext cx="53340" cy="25400"/>
            </a:xfrm>
            <a:custGeom>
              <a:avLst/>
              <a:gdLst/>
              <a:ahLst/>
              <a:cxnLst/>
              <a:rect l="l" t="t" r="r" b="b"/>
              <a:pathLst>
                <a:path w="53340" h="25400">
                  <a:moveTo>
                    <a:pt x="0" y="0"/>
                  </a:moveTo>
                  <a:lnTo>
                    <a:pt x="53340" y="254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8582660" y="4001770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8526779" y="3975100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8451849" y="3939539"/>
              <a:ext cx="59690" cy="27940"/>
            </a:xfrm>
            <a:custGeom>
              <a:avLst/>
              <a:gdLst/>
              <a:ahLst/>
              <a:cxnLst/>
              <a:rect l="l" t="t" r="r" b="b"/>
              <a:pathLst>
                <a:path w="59690" h="27939">
                  <a:moveTo>
                    <a:pt x="0" y="0"/>
                  </a:moveTo>
                  <a:lnTo>
                    <a:pt x="5969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8426449" y="392683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8370570" y="3900170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8295639" y="3864609"/>
              <a:ext cx="59690" cy="27940"/>
            </a:xfrm>
            <a:custGeom>
              <a:avLst/>
              <a:gdLst/>
              <a:ahLst/>
              <a:cxnLst/>
              <a:rect l="l" t="t" r="r" b="b"/>
              <a:pathLst>
                <a:path w="59690" h="27939">
                  <a:moveTo>
                    <a:pt x="0" y="0"/>
                  </a:moveTo>
                  <a:lnTo>
                    <a:pt x="5969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8270239" y="385190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8213089" y="3829050"/>
              <a:ext cx="41910" cy="15240"/>
            </a:xfrm>
            <a:custGeom>
              <a:avLst/>
              <a:gdLst/>
              <a:ahLst/>
              <a:cxnLst/>
              <a:rect l="l" t="t" r="r" b="b"/>
              <a:pathLst>
                <a:path w="41909" h="15239">
                  <a:moveTo>
                    <a:pt x="0" y="0"/>
                  </a:moveTo>
                  <a:lnTo>
                    <a:pt x="13970" y="2540"/>
                  </a:lnTo>
                  <a:lnTo>
                    <a:pt x="419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8130539" y="3815079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8103870" y="3810000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70">
                  <a:moveTo>
                    <a:pt x="0" y="0"/>
                  </a:moveTo>
                  <a:lnTo>
                    <a:pt x="1016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8042910" y="3798570"/>
              <a:ext cx="44450" cy="7620"/>
            </a:xfrm>
            <a:custGeom>
              <a:avLst/>
              <a:gdLst/>
              <a:ahLst/>
              <a:cxnLst/>
              <a:rect l="l" t="t" r="r" b="b"/>
              <a:pathLst>
                <a:path w="44450" h="7620">
                  <a:moveTo>
                    <a:pt x="0" y="0"/>
                  </a:moveTo>
                  <a:lnTo>
                    <a:pt x="4445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7960359" y="3784600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7932420" y="377952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7872729" y="3768089"/>
              <a:ext cx="43180" cy="7620"/>
            </a:xfrm>
            <a:custGeom>
              <a:avLst/>
              <a:gdLst/>
              <a:ahLst/>
              <a:cxnLst/>
              <a:rect l="l" t="t" r="r" b="b"/>
              <a:pathLst>
                <a:path w="43179" h="7620">
                  <a:moveTo>
                    <a:pt x="0" y="0"/>
                  </a:moveTo>
                  <a:lnTo>
                    <a:pt x="4318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7790179" y="3754120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7762239" y="374903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7702550" y="3737609"/>
              <a:ext cx="43180" cy="7620"/>
            </a:xfrm>
            <a:custGeom>
              <a:avLst/>
              <a:gdLst/>
              <a:ahLst/>
              <a:cxnLst/>
              <a:rect l="l" t="t" r="r" b="b"/>
              <a:pathLst>
                <a:path w="43179" h="7620">
                  <a:moveTo>
                    <a:pt x="0" y="0"/>
                  </a:moveTo>
                  <a:lnTo>
                    <a:pt x="4318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7620000" y="3723639"/>
              <a:ext cx="66040" cy="11430"/>
            </a:xfrm>
            <a:custGeom>
              <a:avLst/>
              <a:gdLst/>
              <a:ahLst/>
              <a:cxnLst/>
              <a:rect l="l" t="t" r="r" b="b"/>
              <a:pathLst>
                <a:path w="66040" h="11429">
                  <a:moveTo>
                    <a:pt x="0" y="0"/>
                  </a:moveTo>
                  <a:lnTo>
                    <a:pt x="6604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7592059" y="371855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7531100" y="3707129"/>
              <a:ext cx="44450" cy="7620"/>
            </a:xfrm>
            <a:custGeom>
              <a:avLst/>
              <a:gdLst/>
              <a:ahLst/>
              <a:cxnLst/>
              <a:rect l="l" t="t" r="r" b="b"/>
              <a:pathLst>
                <a:path w="44450" h="7620">
                  <a:moveTo>
                    <a:pt x="0" y="0"/>
                  </a:moveTo>
                  <a:lnTo>
                    <a:pt x="4445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7448550" y="3699509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0" y="0"/>
                  </a:moveTo>
                  <a:lnTo>
                    <a:pt x="660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7420609" y="369697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7359650" y="3691889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7275829" y="3685539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09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7247889" y="368300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7186929" y="367792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7103109" y="3670300"/>
              <a:ext cx="67310" cy="6350"/>
            </a:xfrm>
            <a:custGeom>
              <a:avLst/>
              <a:gdLst/>
              <a:ahLst/>
              <a:cxnLst/>
              <a:rect l="l" t="t" r="r" b="b"/>
              <a:pathLst>
                <a:path w="67309" h="6350">
                  <a:moveTo>
                    <a:pt x="0" y="0"/>
                  </a:moveTo>
                  <a:lnTo>
                    <a:pt x="673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7075170" y="366902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7014209" y="366395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6930389" y="3656329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09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6902450" y="365378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6841489" y="3648709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6757670" y="3642359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09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6731000" y="3639820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70">
                  <a:moveTo>
                    <a:pt x="0" y="0"/>
                  </a:moveTo>
                  <a:lnTo>
                    <a:pt x="1016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6668770" y="3634739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6586220" y="3627120"/>
              <a:ext cx="66040" cy="6350"/>
            </a:xfrm>
            <a:custGeom>
              <a:avLst/>
              <a:gdLst/>
              <a:ahLst/>
              <a:cxnLst/>
              <a:rect l="l" t="t" r="r" b="b"/>
              <a:pathLst>
                <a:path w="66040" h="6350">
                  <a:moveTo>
                    <a:pt x="0" y="0"/>
                  </a:moveTo>
                  <a:lnTo>
                    <a:pt x="6604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6558279" y="3624579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59" h="1270">
                  <a:moveTo>
                    <a:pt x="0" y="0"/>
                  </a:moveTo>
                  <a:lnTo>
                    <a:pt x="1016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6496050" y="3619500"/>
              <a:ext cx="45720" cy="3810"/>
            </a:xfrm>
            <a:custGeom>
              <a:avLst/>
              <a:gdLst/>
              <a:ahLst/>
              <a:cxnLst/>
              <a:rect l="l" t="t" r="r" b="b"/>
              <a:pathLst>
                <a:path w="45720" h="3810">
                  <a:moveTo>
                    <a:pt x="0" y="0"/>
                  </a:moveTo>
                  <a:lnTo>
                    <a:pt x="1270" y="0"/>
                  </a:lnTo>
                  <a:lnTo>
                    <a:pt x="4572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6413500" y="3619500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39">
                  <a:moveTo>
                    <a:pt x="0" y="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6385559" y="361950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60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6323329" y="361822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6239509" y="361695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10" h="1270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6211570" y="361695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6150609" y="361695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6066789" y="361568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10" h="1270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6038850" y="361568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5977889" y="361568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5894070" y="3614420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39">
                  <a:moveTo>
                    <a:pt x="0" y="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5866129" y="361442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60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5803900" y="3613150"/>
              <a:ext cx="44450" cy="1270"/>
            </a:xfrm>
            <a:custGeom>
              <a:avLst/>
              <a:gdLst/>
              <a:ahLst/>
              <a:cxnLst/>
              <a:rect l="l" t="t" r="r" b="b"/>
              <a:pathLst>
                <a:path w="44450" h="1270">
                  <a:moveTo>
                    <a:pt x="0" y="0"/>
                  </a:moveTo>
                  <a:lnTo>
                    <a:pt x="4445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5720079" y="3613150"/>
              <a:ext cx="67310" cy="0"/>
            </a:xfrm>
            <a:custGeom>
              <a:avLst/>
              <a:gdLst/>
              <a:ahLst/>
              <a:cxnLst/>
              <a:rect l="l" t="t" r="r" b="b"/>
              <a:pathLst>
                <a:path w="67310">
                  <a:moveTo>
                    <a:pt x="0" y="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5692139" y="361187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5631179" y="361187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5547359" y="3610609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10" h="1270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5519420" y="361060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5458459" y="360680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5374639" y="3601720"/>
              <a:ext cx="67310" cy="5080"/>
            </a:xfrm>
            <a:custGeom>
              <a:avLst/>
              <a:gdLst/>
              <a:ahLst/>
              <a:cxnLst/>
              <a:rect l="l" t="t" r="r" b="b"/>
              <a:pathLst>
                <a:path w="67310" h="5079">
                  <a:moveTo>
                    <a:pt x="0" y="0"/>
                  </a:moveTo>
                  <a:lnTo>
                    <a:pt x="673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5346700" y="360045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5285739" y="359537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5201920" y="3590289"/>
              <a:ext cx="67310" cy="3810"/>
            </a:xfrm>
            <a:custGeom>
              <a:avLst/>
              <a:gdLst/>
              <a:ahLst/>
              <a:cxnLst/>
              <a:rect l="l" t="t" r="r" b="b"/>
              <a:pathLst>
                <a:path w="67310" h="3810">
                  <a:moveTo>
                    <a:pt x="0" y="0"/>
                  </a:moveTo>
                  <a:lnTo>
                    <a:pt x="6731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5173979" y="358775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5113020" y="3581400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0"/>
                  </a:moveTo>
                  <a:lnTo>
                    <a:pt x="15240" y="3810"/>
                  </a:lnTo>
                  <a:lnTo>
                    <a:pt x="4445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5031739" y="3562350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5005070" y="355472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4945379" y="3540759"/>
              <a:ext cx="43180" cy="10160"/>
            </a:xfrm>
            <a:custGeom>
              <a:avLst/>
              <a:gdLst/>
              <a:ahLst/>
              <a:cxnLst/>
              <a:rect l="l" t="t" r="r" b="b"/>
              <a:pathLst>
                <a:path w="43179" h="10160">
                  <a:moveTo>
                    <a:pt x="0" y="0"/>
                  </a:moveTo>
                  <a:lnTo>
                    <a:pt x="4318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4861559" y="3528059"/>
              <a:ext cx="67310" cy="8890"/>
            </a:xfrm>
            <a:custGeom>
              <a:avLst/>
              <a:gdLst/>
              <a:ahLst/>
              <a:cxnLst/>
              <a:rect l="l" t="t" r="r" b="b"/>
              <a:pathLst>
                <a:path w="67310" h="8889">
                  <a:moveTo>
                    <a:pt x="0" y="0"/>
                  </a:moveTo>
                  <a:lnTo>
                    <a:pt x="6731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4834889" y="35229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4773929" y="3514089"/>
              <a:ext cx="44450" cy="7620"/>
            </a:xfrm>
            <a:custGeom>
              <a:avLst/>
              <a:gdLst/>
              <a:ahLst/>
              <a:cxnLst/>
              <a:rect l="l" t="t" r="r" b="b"/>
              <a:pathLst>
                <a:path w="44450" h="7620">
                  <a:moveTo>
                    <a:pt x="0" y="0"/>
                  </a:moveTo>
                  <a:lnTo>
                    <a:pt x="4445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4702810" y="3507739"/>
              <a:ext cx="54610" cy="19050"/>
            </a:xfrm>
            <a:custGeom>
              <a:avLst/>
              <a:gdLst/>
              <a:ahLst/>
              <a:cxnLst/>
              <a:rect l="l" t="t" r="r" b="b"/>
              <a:pathLst>
                <a:path w="54610" h="19050">
                  <a:moveTo>
                    <a:pt x="0" y="17779"/>
                  </a:moveTo>
                  <a:lnTo>
                    <a:pt x="13970" y="19049"/>
                  </a:lnTo>
                  <a:lnTo>
                    <a:pt x="22860" y="0"/>
                  </a:lnTo>
                  <a:lnTo>
                    <a:pt x="546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4674869" y="352425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4677410" y="3474720"/>
              <a:ext cx="11430" cy="38100"/>
            </a:xfrm>
            <a:custGeom>
              <a:avLst/>
              <a:gdLst/>
              <a:ahLst/>
              <a:cxnLst/>
              <a:rect l="l" t="t" r="r" b="b"/>
              <a:pathLst>
                <a:path w="11429" h="38100">
                  <a:moveTo>
                    <a:pt x="0" y="0"/>
                  </a:moveTo>
                  <a:lnTo>
                    <a:pt x="11430" y="15240"/>
                  </a:lnTo>
                  <a:lnTo>
                    <a:pt x="0" y="381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4627879" y="3407409"/>
              <a:ext cx="39370" cy="53340"/>
            </a:xfrm>
            <a:custGeom>
              <a:avLst/>
              <a:gdLst/>
              <a:ahLst/>
              <a:cxnLst/>
              <a:rect l="l" t="t" r="r" b="b"/>
              <a:pathLst>
                <a:path w="39370" h="53339">
                  <a:moveTo>
                    <a:pt x="0" y="0"/>
                  </a:moveTo>
                  <a:lnTo>
                    <a:pt x="39370" y="533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4611369" y="3384550"/>
              <a:ext cx="7620" cy="8890"/>
            </a:xfrm>
            <a:custGeom>
              <a:avLst/>
              <a:gdLst/>
              <a:ahLst/>
              <a:cxnLst/>
              <a:rect l="l" t="t" r="r" b="b"/>
              <a:pathLst>
                <a:path w="7620" h="8889">
                  <a:moveTo>
                    <a:pt x="0" y="0"/>
                  </a:moveTo>
                  <a:lnTo>
                    <a:pt x="762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4563110" y="3351529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70" h="19050">
                  <a:moveTo>
                    <a:pt x="0" y="0"/>
                  </a:moveTo>
                  <a:lnTo>
                    <a:pt x="33020" y="10160"/>
                  </a:lnTo>
                  <a:lnTo>
                    <a:pt x="3937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4491989" y="3328670"/>
              <a:ext cx="55880" cy="17780"/>
            </a:xfrm>
            <a:custGeom>
              <a:avLst/>
              <a:gdLst/>
              <a:ahLst/>
              <a:cxnLst/>
              <a:rect l="l" t="t" r="r" b="b"/>
              <a:pathLst>
                <a:path w="55879" h="17779">
                  <a:moveTo>
                    <a:pt x="0" y="0"/>
                  </a:moveTo>
                  <a:lnTo>
                    <a:pt x="55880" y="1778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8830310" y="2395219"/>
              <a:ext cx="74930" cy="16510"/>
            </a:xfrm>
            <a:custGeom>
              <a:avLst/>
              <a:gdLst/>
              <a:ahLst/>
              <a:cxnLst/>
              <a:rect l="l" t="t" r="r" b="b"/>
              <a:pathLst>
                <a:path w="74929" h="16510">
                  <a:moveTo>
                    <a:pt x="0" y="0"/>
                  </a:moveTo>
                  <a:lnTo>
                    <a:pt x="74930" y="16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8802370" y="2388869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8742679" y="237616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0"/>
                  </a:moveTo>
                  <a:lnTo>
                    <a:pt x="4318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8661399" y="2357119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8633460" y="235204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8573770" y="2338069"/>
              <a:ext cx="43180" cy="10160"/>
            </a:xfrm>
            <a:custGeom>
              <a:avLst/>
              <a:gdLst/>
              <a:ahLst/>
              <a:cxnLst/>
              <a:rect l="l" t="t" r="r" b="b"/>
              <a:pathLst>
                <a:path w="43179" h="10160">
                  <a:moveTo>
                    <a:pt x="0" y="0"/>
                  </a:moveTo>
                  <a:lnTo>
                    <a:pt x="4318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8491220" y="232029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8464549" y="231394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8404860" y="2301240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0"/>
                  </a:moveTo>
                  <a:lnTo>
                    <a:pt x="4318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8322310" y="2282190"/>
              <a:ext cx="66040" cy="15240"/>
            </a:xfrm>
            <a:custGeom>
              <a:avLst/>
              <a:gdLst/>
              <a:ahLst/>
              <a:cxnLst/>
              <a:rect l="l" t="t" r="r" b="b"/>
              <a:pathLst>
                <a:path w="66040" h="15239">
                  <a:moveTo>
                    <a:pt x="0" y="0"/>
                  </a:moveTo>
                  <a:lnTo>
                    <a:pt x="660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8295639" y="227711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0"/>
                  </a:moveTo>
                  <a:lnTo>
                    <a:pt x="1143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8235949" y="2263140"/>
              <a:ext cx="43180" cy="10160"/>
            </a:xfrm>
            <a:custGeom>
              <a:avLst/>
              <a:gdLst/>
              <a:ahLst/>
              <a:cxnLst/>
              <a:rect l="l" t="t" r="r" b="b"/>
              <a:pathLst>
                <a:path w="43179" h="10160">
                  <a:moveTo>
                    <a:pt x="0" y="0"/>
                  </a:moveTo>
                  <a:lnTo>
                    <a:pt x="4318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8153399" y="224536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8126729" y="223901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8067039" y="2226310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0"/>
                  </a:moveTo>
                  <a:lnTo>
                    <a:pt x="4318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7984489" y="2208529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7957820" y="22021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7896859" y="2188210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60">
                  <a:moveTo>
                    <a:pt x="0" y="0"/>
                  </a:moveTo>
                  <a:lnTo>
                    <a:pt x="4445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7815579" y="2170429"/>
              <a:ext cx="66040" cy="15240"/>
            </a:xfrm>
            <a:custGeom>
              <a:avLst/>
              <a:gdLst/>
              <a:ahLst/>
              <a:cxnLst/>
              <a:rect l="l" t="t" r="r" b="b"/>
              <a:pathLst>
                <a:path w="66040" h="15239">
                  <a:moveTo>
                    <a:pt x="0" y="0"/>
                  </a:moveTo>
                  <a:lnTo>
                    <a:pt x="6604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7788909" y="216407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7727950" y="2151379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60">
                  <a:moveTo>
                    <a:pt x="0" y="0"/>
                  </a:moveTo>
                  <a:lnTo>
                    <a:pt x="4445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7646670" y="213360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40" h="13969">
                  <a:moveTo>
                    <a:pt x="0" y="0"/>
                  </a:moveTo>
                  <a:lnTo>
                    <a:pt x="66040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7620000" y="212725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59" h="2539">
                  <a:moveTo>
                    <a:pt x="0" y="0"/>
                  </a:moveTo>
                  <a:lnTo>
                    <a:pt x="1016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7559039" y="2114550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0"/>
                  </a:moveTo>
                  <a:lnTo>
                    <a:pt x="44450" y="88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7477759" y="2095500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7449820" y="209041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7390129" y="2076450"/>
              <a:ext cx="44450" cy="10160"/>
            </a:xfrm>
            <a:custGeom>
              <a:avLst/>
              <a:gdLst/>
              <a:ahLst/>
              <a:cxnLst/>
              <a:rect l="l" t="t" r="r" b="b"/>
              <a:pathLst>
                <a:path w="44450" h="10160">
                  <a:moveTo>
                    <a:pt x="0" y="0"/>
                  </a:moveTo>
                  <a:lnTo>
                    <a:pt x="4445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7307579" y="2068829"/>
              <a:ext cx="66040" cy="3810"/>
            </a:xfrm>
            <a:custGeom>
              <a:avLst/>
              <a:gdLst/>
              <a:ahLst/>
              <a:cxnLst/>
              <a:rect l="l" t="t" r="r" b="b"/>
              <a:pathLst>
                <a:path w="66040" h="3810">
                  <a:moveTo>
                    <a:pt x="0" y="0"/>
                  </a:moveTo>
                  <a:lnTo>
                    <a:pt x="50800" y="1270"/>
                  </a:lnTo>
                  <a:lnTo>
                    <a:pt x="660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7279639" y="206882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7217409" y="2068829"/>
              <a:ext cx="45720" cy="0"/>
            </a:xfrm>
            <a:custGeom>
              <a:avLst/>
              <a:gdLst/>
              <a:ahLst/>
              <a:cxnLst/>
              <a:rect l="l" t="t" r="r" b="b"/>
              <a:pathLst>
                <a:path w="45720">
                  <a:moveTo>
                    <a:pt x="0" y="0"/>
                  </a:moveTo>
                  <a:lnTo>
                    <a:pt x="457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7134859" y="2067560"/>
              <a:ext cx="66040" cy="1270"/>
            </a:xfrm>
            <a:custGeom>
              <a:avLst/>
              <a:gdLst/>
              <a:ahLst/>
              <a:cxnLst/>
              <a:rect l="l" t="t" r="r" b="b"/>
              <a:pathLst>
                <a:path w="66040" h="1269">
                  <a:moveTo>
                    <a:pt x="0" y="0"/>
                  </a:moveTo>
                  <a:lnTo>
                    <a:pt x="6604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7106920" y="206756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59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7044689" y="206756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6960870" y="2066290"/>
              <a:ext cx="67310" cy="1270"/>
            </a:xfrm>
            <a:custGeom>
              <a:avLst/>
              <a:gdLst/>
              <a:ahLst/>
              <a:cxnLst/>
              <a:rect l="l" t="t" r="r" b="b"/>
              <a:pathLst>
                <a:path w="67309" h="1269">
                  <a:moveTo>
                    <a:pt x="0" y="0"/>
                  </a:moveTo>
                  <a:lnTo>
                    <a:pt x="67310" y="12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6932929" y="206629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6871970" y="206629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6788150" y="2065019"/>
              <a:ext cx="67310" cy="0"/>
            </a:xfrm>
            <a:custGeom>
              <a:avLst/>
              <a:gdLst/>
              <a:ahLst/>
              <a:cxnLst/>
              <a:rect l="l" t="t" r="r" b="b"/>
              <a:pathLst>
                <a:path w="67309">
                  <a:moveTo>
                    <a:pt x="0" y="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6760209" y="206501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9" name="object 1519"/>
            <p:cNvSpPr/>
            <p:nvPr/>
          </p:nvSpPr>
          <p:spPr>
            <a:xfrm>
              <a:off x="6699250" y="2065019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0" name="object 1520"/>
            <p:cNvSpPr/>
            <p:nvPr/>
          </p:nvSpPr>
          <p:spPr>
            <a:xfrm>
              <a:off x="6615429" y="2063750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>
                  <a:moveTo>
                    <a:pt x="0" y="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1" name="object 1521"/>
            <p:cNvSpPr/>
            <p:nvPr/>
          </p:nvSpPr>
          <p:spPr>
            <a:xfrm>
              <a:off x="6587489" y="2063750"/>
              <a:ext cx="10160" cy="0"/>
            </a:xfrm>
            <a:custGeom>
              <a:avLst/>
              <a:gdLst/>
              <a:ahLst/>
              <a:cxnLst/>
              <a:rect l="l" t="t" r="r" b="b"/>
              <a:pathLst>
                <a:path w="10159">
                  <a:moveTo>
                    <a:pt x="0" y="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2" name="object 1522"/>
            <p:cNvSpPr/>
            <p:nvPr/>
          </p:nvSpPr>
          <p:spPr>
            <a:xfrm>
              <a:off x="6525259" y="2063750"/>
              <a:ext cx="44450" cy="0"/>
            </a:xfrm>
            <a:custGeom>
              <a:avLst/>
              <a:gdLst/>
              <a:ahLst/>
              <a:cxnLst/>
              <a:rect l="l" t="t" r="r" b="b"/>
              <a:pathLst>
                <a:path w="44450">
                  <a:moveTo>
                    <a:pt x="0" y="0"/>
                  </a:moveTo>
                  <a:lnTo>
                    <a:pt x="6350" y="0"/>
                  </a:ln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3" name="object 1523"/>
            <p:cNvSpPr/>
            <p:nvPr/>
          </p:nvSpPr>
          <p:spPr>
            <a:xfrm>
              <a:off x="6442709" y="2066290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40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4" name="object 1524"/>
            <p:cNvSpPr/>
            <p:nvPr/>
          </p:nvSpPr>
          <p:spPr>
            <a:xfrm>
              <a:off x="6414770" y="207771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5" name="object 1525"/>
            <p:cNvSpPr/>
            <p:nvPr/>
          </p:nvSpPr>
          <p:spPr>
            <a:xfrm>
              <a:off x="6353809" y="2081529"/>
              <a:ext cx="44450" cy="5080"/>
            </a:xfrm>
            <a:custGeom>
              <a:avLst/>
              <a:gdLst/>
              <a:ahLst/>
              <a:cxnLst/>
              <a:rect l="l" t="t" r="r" b="b"/>
              <a:pathLst>
                <a:path w="44450" h="5080">
                  <a:moveTo>
                    <a:pt x="0" y="5079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6" name="object 1526"/>
            <p:cNvSpPr/>
            <p:nvPr/>
          </p:nvSpPr>
          <p:spPr>
            <a:xfrm>
              <a:off x="6271259" y="2089150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39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7" name="object 1527"/>
            <p:cNvSpPr/>
            <p:nvPr/>
          </p:nvSpPr>
          <p:spPr>
            <a:xfrm>
              <a:off x="6243320" y="210057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8" name="object 1528"/>
            <p:cNvSpPr/>
            <p:nvPr/>
          </p:nvSpPr>
          <p:spPr>
            <a:xfrm>
              <a:off x="6182359" y="2104390"/>
              <a:ext cx="44450" cy="5080"/>
            </a:xfrm>
            <a:custGeom>
              <a:avLst/>
              <a:gdLst/>
              <a:ahLst/>
              <a:cxnLst/>
              <a:rect l="l" t="t" r="r" b="b"/>
              <a:pathLst>
                <a:path w="44450" h="5080">
                  <a:moveTo>
                    <a:pt x="0" y="5079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9" name="object 1529"/>
            <p:cNvSpPr/>
            <p:nvPr/>
          </p:nvSpPr>
          <p:spPr>
            <a:xfrm>
              <a:off x="6099809" y="2112010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39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0" name="object 1530"/>
            <p:cNvSpPr/>
            <p:nvPr/>
          </p:nvSpPr>
          <p:spPr>
            <a:xfrm>
              <a:off x="6071870" y="212344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1" name="object 1531"/>
            <p:cNvSpPr/>
            <p:nvPr/>
          </p:nvSpPr>
          <p:spPr>
            <a:xfrm>
              <a:off x="6010909" y="2127250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635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2" name="object 1532"/>
            <p:cNvSpPr/>
            <p:nvPr/>
          </p:nvSpPr>
          <p:spPr>
            <a:xfrm>
              <a:off x="5928359" y="2134869"/>
              <a:ext cx="66040" cy="8890"/>
            </a:xfrm>
            <a:custGeom>
              <a:avLst/>
              <a:gdLst/>
              <a:ahLst/>
              <a:cxnLst/>
              <a:rect l="l" t="t" r="r" b="b"/>
              <a:pathLst>
                <a:path w="66039" h="8889">
                  <a:moveTo>
                    <a:pt x="0" y="889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3" name="object 1533"/>
            <p:cNvSpPr/>
            <p:nvPr/>
          </p:nvSpPr>
          <p:spPr>
            <a:xfrm>
              <a:off x="5900420" y="214630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4" name="object 1534"/>
            <p:cNvSpPr/>
            <p:nvPr/>
          </p:nvSpPr>
          <p:spPr>
            <a:xfrm>
              <a:off x="5839459" y="2150110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635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5" name="object 1535"/>
            <p:cNvSpPr/>
            <p:nvPr/>
          </p:nvSpPr>
          <p:spPr>
            <a:xfrm>
              <a:off x="5755639" y="2159000"/>
              <a:ext cx="67310" cy="8890"/>
            </a:xfrm>
            <a:custGeom>
              <a:avLst/>
              <a:gdLst/>
              <a:ahLst/>
              <a:cxnLst/>
              <a:rect l="l" t="t" r="r" b="b"/>
              <a:pathLst>
                <a:path w="67310" h="8889">
                  <a:moveTo>
                    <a:pt x="0" y="889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6" name="object 1536"/>
            <p:cNvSpPr/>
            <p:nvPr/>
          </p:nvSpPr>
          <p:spPr>
            <a:xfrm>
              <a:off x="5728970" y="2169160"/>
              <a:ext cx="10160" cy="1270"/>
            </a:xfrm>
            <a:custGeom>
              <a:avLst/>
              <a:gdLst/>
              <a:ahLst/>
              <a:cxnLst/>
              <a:rect l="l" t="t" r="r" b="b"/>
              <a:pathLst>
                <a:path w="10160" h="1269">
                  <a:moveTo>
                    <a:pt x="0" y="1270"/>
                  </a:moveTo>
                  <a:lnTo>
                    <a:pt x="1016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7" name="object 1537"/>
            <p:cNvSpPr/>
            <p:nvPr/>
          </p:nvSpPr>
          <p:spPr>
            <a:xfrm>
              <a:off x="5668009" y="2172969"/>
              <a:ext cx="44450" cy="6350"/>
            </a:xfrm>
            <a:custGeom>
              <a:avLst/>
              <a:gdLst/>
              <a:ahLst/>
              <a:cxnLst/>
              <a:rect l="l" t="t" r="r" b="b"/>
              <a:pathLst>
                <a:path w="44450" h="6350">
                  <a:moveTo>
                    <a:pt x="0" y="635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8" name="object 1538"/>
            <p:cNvSpPr/>
            <p:nvPr/>
          </p:nvSpPr>
          <p:spPr>
            <a:xfrm>
              <a:off x="5584189" y="2181860"/>
              <a:ext cx="67310" cy="8890"/>
            </a:xfrm>
            <a:custGeom>
              <a:avLst/>
              <a:gdLst/>
              <a:ahLst/>
              <a:cxnLst/>
              <a:rect l="l" t="t" r="r" b="b"/>
              <a:pathLst>
                <a:path w="67310" h="8889">
                  <a:moveTo>
                    <a:pt x="0" y="8890"/>
                  </a:moveTo>
                  <a:lnTo>
                    <a:pt x="673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9" name="object 1539"/>
            <p:cNvSpPr/>
            <p:nvPr/>
          </p:nvSpPr>
          <p:spPr>
            <a:xfrm>
              <a:off x="5557520" y="219201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254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5496559" y="2197100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889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5415279" y="2209800"/>
              <a:ext cx="64769" cy="12700"/>
            </a:xfrm>
            <a:custGeom>
              <a:avLst/>
              <a:gdLst/>
              <a:ahLst/>
              <a:cxnLst/>
              <a:rect l="l" t="t" r="r" b="b"/>
              <a:pathLst>
                <a:path w="64770" h="12700">
                  <a:moveTo>
                    <a:pt x="0" y="12700"/>
                  </a:moveTo>
                  <a:lnTo>
                    <a:pt x="6476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5387339" y="2226310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69">
                  <a:moveTo>
                    <a:pt x="0" y="127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5327650" y="2231390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8890"/>
                  </a:moveTo>
                  <a:lnTo>
                    <a:pt x="431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5245100" y="2244090"/>
              <a:ext cx="66040" cy="12700"/>
            </a:xfrm>
            <a:custGeom>
              <a:avLst/>
              <a:gdLst/>
              <a:ahLst/>
              <a:cxnLst/>
              <a:rect l="l" t="t" r="r" b="b"/>
              <a:pathLst>
                <a:path w="66039" h="12700">
                  <a:moveTo>
                    <a:pt x="0" y="1270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5217159" y="2260600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254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5157470" y="226567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8890"/>
                  </a:moveTo>
                  <a:lnTo>
                    <a:pt x="431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5074920" y="2278379"/>
              <a:ext cx="66040" cy="12700"/>
            </a:xfrm>
            <a:custGeom>
              <a:avLst/>
              <a:gdLst/>
              <a:ahLst/>
              <a:cxnLst/>
              <a:rect l="l" t="t" r="r" b="b"/>
              <a:pathLst>
                <a:path w="66039" h="12700">
                  <a:moveTo>
                    <a:pt x="0" y="1270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5048250" y="2294890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254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4987289" y="2299969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889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4906009" y="2312669"/>
              <a:ext cx="64769" cy="13970"/>
            </a:xfrm>
            <a:custGeom>
              <a:avLst/>
              <a:gdLst/>
              <a:ahLst/>
              <a:cxnLst/>
              <a:rect l="l" t="t" r="r" b="b"/>
              <a:pathLst>
                <a:path w="64770" h="13969">
                  <a:moveTo>
                    <a:pt x="0" y="13970"/>
                  </a:moveTo>
                  <a:lnTo>
                    <a:pt x="6476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4878070" y="2329179"/>
              <a:ext cx="11430" cy="2540"/>
            </a:xfrm>
            <a:custGeom>
              <a:avLst/>
              <a:gdLst/>
              <a:ahLst/>
              <a:cxnLst/>
              <a:rect l="l" t="t" r="r" b="b"/>
              <a:pathLst>
                <a:path w="11429" h="2539">
                  <a:moveTo>
                    <a:pt x="0" y="254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4818379" y="2335529"/>
              <a:ext cx="43180" cy="8890"/>
            </a:xfrm>
            <a:custGeom>
              <a:avLst/>
              <a:gdLst/>
              <a:ahLst/>
              <a:cxnLst/>
              <a:rect l="l" t="t" r="r" b="b"/>
              <a:pathLst>
                <a:path w="43179" h="8889">
                  <a:moveTo>
                    <a:pt x="0" y="8890"/>
                  </a:moveTo>
                  <a:lnTo>
                    <a:pt x="431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4735829" y="2346960"/>
              <a:ext cx="66040" cy="13970"/>
            </a:xfrm>
            <a:custGeom>
              <a:avLst/>
              <a:gdLst/>
              <a:ahLst/>
              <a:cxnLst/>
              <a:rect l="l" t="t" r="r" b="b"/>
              <a:pathLst>
                <a:path w="66039" h="13969">
                  <a:moveTo>
                    <a:pt x="0" y="13970"/>
                  </a:moveTo>
                  <a:lnTo>
                    <a:pt x="660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4709160" y="2363469"/>
              <a:ext cx="10160" cy="2540"/>
            </a:xfrm>
            <a:custGeom>
              <a:avLst/>
              <a:gdLst/>
              <a:ahLst/>
              <a:cxnLst/>
              <a:rect l="l" t="t" r="r" b="b"/>
              <a:pathLst>
                <a:path w="10160" h="2539">
                  <a:moveTo>
                    <a:pt x="0" y="2540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4648200" y="2369819"/>
              <a:ext cx="44450" cy="8890"/>
            </a:xfrm>
            <a:custGeom>
              <a:avLst/>
              <a:gdLst/>
              <a:ahLst/>
              <a:cxnLst/>
              <a:rect l="l" t="t" r="r" b="b"/>
              <a:pathLst>
                <a:path w="44450" h="8889">
                  <a:moveTo>
                    <a:pt x="0" y="889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4556760" y="2381250"/>
              <a:ext cx="74930" cy="15240"/>
            </a:xfrm>
            <a:custGeom>
              <a:avLst/>
              <a:gdLst/>
              <a:ahLst/>
              <a:cxnLst/>
              <a:rect l="l" t="t" r="r" b="b"/>
              <a:pathLst>
                <a:path w="74929" h="15239">
                  <a:moveTo>
                    <a:pt x="0" y="15240"/>
                  </a:moveTo>
                  <a:lnTo>
                    <a:pt x="749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5066029" y="1946910"/>
              <a:ext cx="2291080" cy="238760"/>
            </a:xfrm>
            <a:custGeom>
              <a:avLst/>
              <a:gdLst/>
              <a:ahLst/>
              <a:cxnLst/>
              <a:rect l="l" t="t" r="r" b="b"/>
              <a:pathLst>
                <a:path w="2291079" h="238760">
                  <a:moveTo>
                    <a:pt x="0" y="238759"/>
                  </a:moveTo>
                  <a:lnTo>
                    <a:pt x="466090" y="203199"/>
                  </a:lnTo>
                  <a:lnTo>
                    <a:pt x="1460500" y="72389"/>
                  </a:lnTo>
                  <a:lnTo>
                    <a:pt x="1774189" y="0"/>
                  </a:lnTo>
                  <a:lnTo>
                    <a:pt x="2032000" y="6349"/>
                  </a:lnTo>
                  <a:lnTo>
                    <a:pt x="2291080" y="7873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5062220" y="1901190"/>
              <a:ext cx="2299970" cy="241300"/>
            </a:xfrm>
            <a:custGeom>
              <a:avLst/>
              <a:gdLst/>
              <a:ahLst/>
              <a:cxnLst/>
              <a:rect l="l" t="t" r="r" b="b"/>
              <a:pathLst>
                <a:path w="2299970" h="241300">
                  <a:moveTo>
                    <a:pt x="0" y="241300"/>
                  </a:moveTo>
                  <a:lnTo>
                    <a:pt x="466090" y="204470"/>
                  </a:lnTo>
                  <a:lnTo>
                    <a:pt x="1460500" y="72389"/>
                  </a:lnTo>
                  <a:lnTo>
                    <a:pt x="1775460" y="0"/>
                  </a:lnTo>
                  <a:lnTo>
                    <a:pt x="2040889" y="7620"/>
                  </a:lnTo>
                  <a:lnTo>
                    <a:pt x="2299970" y="800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10270489" y="4729479"/>
              <a:ext cx="88900" cy="72390"/>
            </a:xfrm>
            <a:custGeom>
              <a:avLst/>
              <a:gdLst/>
              <a:ahLst/>
              <a:cxnLst/>
              <a:rect l="l" t="t" r="r" b="b"/>
              <a:pathLst>
                <a:path w="88900" h="72389">
                  <a:moveTo>
                    <a:pt x="0" y="0"/>
                  </a:moveTo>
                  <a:lnTo>
                    <a:pt x="88900" y="7239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10248899" y="4711700"/>
              <a:ext cx="7620" cy="6350"/>
            </a:xfrm>
            <a:custGeom>
              <a:avLst/>
              <a:gdLst/>
              <a:ahLst/>
              <a:cxnLst/>
              <a:rect l="l" t="t" r="r" b="b"/>
              <a:pathLst>
                <a:path w="7620" h="6350">
                  <a:moveTo>
                    <a:pt x="0" y="0"/>
                  </a:moveTo>
                  <a:lnTo>
                    <a:pt x="762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10200639" y="4672329"/>
              <a:ext cx="34290" cy="27940"/>
            </a:xfrm>
            <a:custGeom>
              <a:avLst/>
              <a:gdLst/>
              <a:ahLst/>
              <a:cxnLst/>
              <a:rect l="l" t="t" r="r" b="b"/>
              <a:pathLst>
                <a:path w="34290" h="27939">
                  <a:moveTo>
                    <a:pt x="0" y="0"/>
                  </a:moveTo>
                  <a:lnTo>
                    <a:pt x="3429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10133329" y="4621529"/>
              <a:ext cx="54610" cy="40640"/>
            </a:xfrm>
            <a:custGeom>
              <a:avLst/>
              <a:gdLst/>
              <a:ahLst/>
              <a:cxnLst/>
              <a:rect l="l" t="t" r="r" b="b"/>
              <a:pathLst>
                <a:path w="54609" h="40639">
                  <a:moveTo>
                    <a:pt x="0" y="0"/>
                  </a:moveTo>
                  <a:lnTo>
                    <a:pt x="54610" y="406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10111739" y="4605020"/>
              <a:ext cx="8890" cy="7620"/>
            </a:xfrm>
            <a:custGeom>
              <a:avLst/>
              <a:gdLst/>
              <a:ahLst/>
              <a:cxnLst/>
              <a:rect l="l" t="t" r="r" b="b"/>
              <a:pathLst>
                <a:path w="8890" h="7620">
                  <a:moveTo>
                    <a:pt x="0" y="0"/>
                  </a:moveTo>
                  <a:lnTo>
                    <a:pt x="8890" y="76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10062210" y="4569459"/>
              <a:ext cx="35560" cy="26670"/>
            </a:xfrm>
            <a:custGeom>
              <a:avLst/>
              <a:gdLst/>
              <a:ahLst/>
              <a:cxnLst/>
              <a:rect l="l" t="t" r="r" b="b"/>
              <a:pathLst>
                <a:path w="35559" h="26670">
                  <a:moveTo>
                    <a:pt x="0" y="0"/>
                  </a:moveTo>
                  <a:lnTo>
                    <a:pt x="35560" y="2667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9994899" y="4518659"/>
              <a:ext cx="53340" cy="40640"/>
            </a:xfrm>
            <a:custGeom>
              <a:avLst/>
              <a:gdLst/>
              <a:ahLst/>
              <a:cxnLst/>
              <a:rect l="l" t="t" r="r" b="b"/>
              <a:pathLst>
                <a:path w="53340" h="40639">
                  <a:moveTo>
                    <a:pt x="0" y="0"/>
                  </a:moveTo>
                  <a:lnTo>
                    <a:pt x="53340" y="406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9970770" y="450468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9916160" y="4478020"/>
              <a:ext cx="39370" cy="19050"/>
            </a:xfrm>
            <a:custGeom>
              <a:avLst/>
              <a:gdLst/>
              <a:ahLst/>
              <a:cxnLst/>
              <a:rect l="l" t="t" r="r" b="b"/>
              <a:pathLst>
                <a:path w="39370" h="19050">
                  <a:moveTo>
                    <a:pt x="0" y="0"/>
                  </a:moveTo>
                  <a:lnTo>
                    <a:pt x="3937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9839960" y="4441189"/>
              <a:ext cx="60960" cy="29209"/>
            </a:xfrm>
            <a:custGeom>
              <a:avLst/>
              <a:gdLst/>
              <a:ahLst/>
              <a:cxnLst/>
              <a:rect l="l" t="t" r="r" b="b"/>
              <a:pathLst>
                <a:path w="60959" h="29210">
                  <a:moveTo>
                    <a:pt x="0" y="0"/>
                  </a:moveTo>
                  <a:lnTo>
                    <a:pt x="60960" y="292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9814560" y="442848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9759949" y="4401820"/>
              <a:ext cx="40640" cy="20320"/>
            </a:xfrm>
            <a:custGeom>
              <a:avLst/>
              <a:gdLst/>
              <a:ahLst/>
              <a:cxnLst/>
              <a:rect l="l" t="t" r="r" b="b"/>
              <a:pathLst>
                <a:path w="40640" h="20320">
                  <a:moveTo>
                    <a:pt x="0" y="0"/>
                  </a:moveTo>
                  <a:lnTo>
                    <a:pt x="40640" y="2032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9679939" y="4381500"/>
              <a:ext cx="64769" cy="13970"/>
            </a:xfrm>
            <a:custGeom>
              <a:avLst/>
              <a:gdLst/>
              <a:ahLst/>
              <a:cxnLst/>
              <a:rect l="l" t="t" r="r" b="b"/>
              <a:pathLst>
                <a:path w="64770" h="13970">
                  <a:moveTo>
                    <a:pt x="0" y="0"/>
                  </a:moveTo>
                  <a:lnTo>
                    <a:pt x="46990" y="5080"/>
                  </a:lnTo>
                  <a:lnTo>
                    <a:pt x="64769" y="139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9651999" y="4378959"/>
              <a:ext cx="11430" cy="1270"/>
            </a:xfrm>
            <a:custGeom>
              <a:avLst/>
              <a:gdLst/>
              <a:ahLst/>
              <a:cxnLst/>
              <a:rect l="l" t="t" r="r" b="b"/>
              <a:pathLst>
                <a:path w="11429" h="1270">
                  <a:moveTo>
                    <a:pt x="0" y="0"/>
                  </a:moveTo>
                  <a:lnTo>
                    <a:pt x="1143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9591039" y="4372609"/>
              <a:ext cx="44450" cy="5080"/>
            </a:xfrm>
            <a:custGeom>
              <a:avLst/>
              <a:gdLst/>
              <a:ahLst/>
              <a:cxnLst/>
              <a:rect l="l" t="t" r="r" b="b"/>
              <a:pathLst>
                <a:path w="44450" h="5079">
                  <a:moveTo>
                    <a:pt x="0" y="0"/>
                  </a:moveTo>
                  <a:lnTo>
                    <a:pt x="4445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9507220" y="4364989"/>
              <a:ext cx="67310" cy="6350"/>
            </a:xfrm>
            <a:custGeom>
              <a:avLst/>
              <a:gdLst/>
              <a:ahLst/>
              <a:cxnLst/>
              <a:rect l="l" t="t" r="r" b="b"/>
              <a:pathLst>
                <a:path w="67309" h="6350">
                  <a:moveTo>
                    <a:pt x="0" y="0"/>
                  </a:moveTo>
                  <a:lnTo>
                    <a:pt x="6731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9479279" y="436245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9418320" y="4356100"/>
              <a:ext cx="44450" cy="3810"/>
            </a:xfrm>
            <a:custGeom>
              <a:avLst/>
              <a:gdLst/>
              <a:ahLst/>
              <a:cxnLst/>
              <a:rect l="l" t="t" r="r" b="b"/>
              <a:pathLst>
                <a:path w="44450" h="3810">
                  <a:moveTo>
                    <a:pt x="0" y="0"/>
                  </a:moveTo>
                  <a:lnTo>
                    <a:pt x="4445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9337039" y="4338320"/>
              <a:ext cx="64769" cy="15240"/>
            </a:xfrm>
            <a:custGeom>
              <a:avLst/>
              <a:gdLst/>
              <a:ahLst/>
              <a:cxnLst/>
              <a:rect l="l" t="t" r="r" b="b"/>
              <a:pathLst>
                <a:path w="64770" h="15239">
                  <a:moveTo>
                    <a:pt x="0" y="0"/>
                  </a:moveTo>
                  <a:lnTo>
                    <a:pt x="31750" y="12700"/>
                  </a:lnTo>
                  <a:lnTo>
                    <a:pt x="64769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9311639" y="4328159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9254489" y="4306570"/>
              <a:ext cx="41910" cy="15240"/>
            </a:xfrm>
            <a:custGeom>
              <a:avLst/>
              <a:gdLst/>
              <a:ahLst/>
              <a:cxnLst/>
              <a:rect l="l" t="t" r="r" b="b"/>
              <a:pathLst>
                <a:path w="41909" h="15239">
                  <a:moveTo>
                    <a:pt x="0" y="0"/>
                  </a:moveTo>
                  <a:lnTo>
                    <a:pt x="41910" y="152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9175749" y="4276089"/>
              <a:ext cx="63500" cy="24130"/>
            </a:xfrm>
            <a:custGeom>
              <a:avLst/>
              <a:gdLst/>
              <a:ahLst/>
              <a:cxnLst/>
              <a:rect l="l" t="t" r="r" b="b"/>
              <a:pathLst>
                <a:path w="63500" h="24129">
                  <a:moveTo>
                    <a:pt x="0" y="0"/>
                  </a:moveTo>
                  <a:lnTo>
                    <a:pt x="63500" y="241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9150349" y="4265929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9093199" y="4241800"/>
              <a:ext cx="41910" cy="17780"/>
            </a:xfrm>
            <a:custGeom>
              <a:avLst/>
              <a:gdLst/>
              <a:ahLst/>
              <a:cxnLst/>
              <a:rect l="l" t="t" r="r" b="b"/>
              <a:pathLst>
                <a:path w="41909" h="17779">
                  <a:moveTo>
                    <a:pt x="0" y="0"/>
                  </a:moveTo>
                  <a:lnTo>
                    <a:pt x="20320" y="10160"/>
                  </a:lnTo>
                  <a:lnTo>
                    <a:pt x="41910" y="177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9016999" y="4206239"/>
              <a:ext cx="60960" cy="29209"/>
            </a:xfrm>
            <a:custGeom>
              <a:avLst/>
              <a:gdLst/>
              <a:ahLst/>
              <a:cxnLst/>
              <a:rect l="l" t="t" r="r" b="b"/>
              <a:pathLst>
                <a:path w="60959" h="29210">
                  <a:moveTo>
                    <a:pt x="0" y="0"/>
                  </a:moveTo>
                  <a:lnTo>
                    <a:pt x="60960" y="292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8991599" y="4194809"/>
              <a:ext cx="10160" cy="5080"/>
            </a:xfrm>
            <a:custGeom>
              <a:avLst/>
              <a:gdLst/>
              <a:ahLst/>
              <a:cxnLst/>
              <a:rect l="l" t="t" r="r" b="b"/>
              <a:pathLst>
                <a:path w="10159" h="5079">
                  <a:moveTo>
                    <a:pt x="0" y="0"/>
                  </a:moveTo>
                  <a:lnTo>
                    <a:pt x="1016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8936989" y="4169409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8860789" y="4133850"/>
              <a:ext cx="60960" cy="27940"/>
            </a:xfrm>
            <a:custGeom>
              <a:avLst/>
              <a:gdLst/>
              <a:ahLst/>
              <a:cxnLst/>
              <a:rect l="l" t="t" r="r" b="b"/>
              <a:pathLst>
                <a:path w="60959" h="27939">
                  <a:moveTo>
                    <a:pt x="0" y="0"/>
                  </a:moveTo>
                  <a:lnTo>
                    <a:pt x="60960" y="279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8835389" y="4122420"/>
              <a:ext cx="10160" cy="3810"/>
            </a:xfrm>
            <a:custGeom>
              <a:avLst/>
              <a:gdLst/>
              <a:ahLst/>
              <a:cxnLst/>
              <a:rect l="l" t="t" r="r" b="b"/>
              <a:pathLst>
                <a:path w="10159" h="3810">
                  <a:moveTo>
                    <a:pt x="0" y="0"/>
                  </a:moveTo>
                  <a:lnTo>
                    <a:pt x="1016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8779510" y="4095750"/>
              <a:ext cx="40640" cy="19050"/>
            </a:xfrm>
            <a:custGeom>
              <a:avLst/>
              <a:gdLst/>
              <a:ahLst/>
              <a:cxnLst/>
              <a:rect l="l" t="t" r="r" b="b"/>
              <a:pathLst>
                <a:path w="40640" h="19050">
                  <a:moveTo>
                    <a:pt x="0" y="0"/>
                  </a:moveTo>
                  <a:lnTo>
                    <a:pt x="40640" y="190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8660129" y="4038600"/>
              <a:ext cx="104139" cy="49530"/>
            </a:xfrm>
            <a:custGeom>
              <a:avLst/>
              <a:gdLst/>
              <a:ahLst/>
              <a:cxnLst/>
              <a:rect l="l" t="t" r="r" b="b"/>
              <a:pathLst>
                <a:path w="104140" h="49529">
                  <a:moveTo>
                    <a:pt x="0" y="0"/>
                  </a:moveTo>
                  <a:lnTo>
                    <a:pt x="104139" y="495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11177270" y="5425439"/>
              <a:ext cx="22860" cy="92710"/>
            </a:xfrm>
            <a:custGeom>
              <a:avLst/>
              <a:gdLst/>
              <a:ahLst/>
              <a:cxnLst/>
              <a:rect l="l" t="t" r="r" b="b"/>
              <a:pathLst>
                <a:path w="22859" h="92710">
                  <a:moveTo>
                    <a:pt x="22859" y="0"/>
                  </a:moveTo>
                  <a:lnTo>
                    <a:pt x="0" y="9271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11205210" y="5398770"/>
              <a:ext cx="3810" cy="11430"/>
            </a:xfrm>
            <a:custGeom>
              <a:avLst/>
              <a:gdLst/>
              <a:ahLst/>
              <a:cxnLst/>
              <a:rect l="l" t="t" r="r" b="b"/>
              <a:pathLst>
                <a:path w="3809" h="11429">
                  <a:moveTo>
                    <a:pt x="3809" y="0"/>
                  </a:moveTo>
                  <a:lnTo>
                    <a:pt x="0" y="1143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11214099" y="5341620"/>
              <a:ext cx="15240" cy="41910"/>
            </a:xfrm>
            <a:custGeom>
              <a:avLst/>
              <a:gdLst/>
              <a:ahLst/>
              <a:cxnLst/>
              <a:rect l="l" t="t" r="r" b="b"/>
              <a:pathLst>
                <a:path w="15240" h="41910">
                  <a:moveTo>
                    <a:pt x="15240" y="0"/>
                  </a:moveTo>
                  <a:lnTo>
                    <a:pt x="0" y="419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11235689" y="5262879"/>
              <a:ext cx="22860" cy="63500"/>
            </a:xfrm>
            <a:custGeom>
              <a:avLst/>
              <a:gdLst/>
              <a:ahLst/>
              <a:cxnLst/>
              <a:rect l="l" t="t" r="r" b="b"/>
              <a:pathLst>
                <a:path w="22859" h="63500">
                  <a:moveTo>
                    <a:pt x="22859" y="0"/>
                  </a:moveTo>
                  <a:lnTo>
                    <a:pt x="0" y="6350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11264899" y="5237479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09" h="10160">
                  <a:moveTo>
                    <a:pt x="3809" y="0"/>
                  </a:moveTo>
                  <a:lnTo>
                    <a:pt x="0" y="10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11244579" y="5181600"/>
              <a:ext cx="19050" cy="40640"/>
            </a:xfrm>
            <a:custGeom>
              <a:avLst/>
              <a:gdLst/>
              <a:ahLst/>
              <a:cxnLst/>
              <a:rect l="l" t="t" r="r" b="b"/>
              <a:pathLst>
                <a:path w="19050" h="40639">
                  <a:moveTo>
                    <a:pt x="0" y="0"/>
                  </a:moveTo>
                  <a:lnTo>
                    <a:pt x="10160" y="22860"/>
                  </a:lnTo>
                  <a:lnTo>
                    <a:pt x="19050" y="406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11167110" y="5111750"/>
              <a:ext cx="71120" cy="54610"/>
            </a:xfrm>
            <a:custGeom>
              <a:avLst/>
              <a:gdLst/>
              <a:ahLst/>
              <a:cxnLst/>
              <a:rect l="l" t="t" r="r" b="b"/>
              <a:pathLst>
                <a:path w="71120" h="54610">
                  <a:moveTo>
                    <a:pt x="0" y="0"/>
                  </a:moveTo>
                  <a:lnTo>
                    <a:pt x="58419" y="25400"/>
                  </a:lnTo>
                  <a:lnTo>
                    <a:pt x="71120" y="546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11753849" y="4436109"/>
              <a:ext cx="44450" cy="45720"/>
            </a:xfrm>
            <a:custGeom>
              <a:avLst/>
              <a:gdLst/>
              <a:ahLst/>
              <a:cxnLst/>
              <a:rect l="l" t="t" r="r" b="b"/>
              <a:pathLst>
                <a:path w="44450" h="45720">
                  <a:moveTo>
                    <a:pt x="0" y="45720"/>
                  </a:move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11733529" y="4493259"/>
              <a:ext cx="7620" cy="7620"/>
            </a:xfrm>
            <a:custGeom>
              <a:avLst/>
              <a:gdLst/>
              <a:ahLst/>
              <a:cxnLst/>
              <a:rect l="l" t="t" r="r" b="b"/>
              <a:pathLst>
                <a:path w="7620" h="7620">
                  <a:moveTo>
                    <a:pt x="0" y="762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11690349" y="4512309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31750"/>
                  </a:moveTo>
                  <a:lnTo>
                    <a:pt x="317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11648439" y="4556759"/>
              <a:ext cx="30480" cy="57150"/>
            </a:xfrm>
            <a:custGeom>
              <a:avLst/>
              <a:gdLst/>
              <a:ahLst/>
              <a:cxnLst/>
              <a:rect l="l" t="t" r="r" b="b"/>
              <a:pathLst>
                <a:path w="30479" h="57150">
                  <a:moveTo>
                    <a:pt x="0" y="57150"/>
                  </a:moveTo>
                  <a:lnTo>
                    <a:pt x="11430" y="17780"/>
                  </a:lnTo>
                  <a:lnTo>
                    <a:pt x="304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11639549" y="4630420"/>
              <a:ext cx="3810" cy="10160"/>
            </a:xfrm>
            <a:custGeom>
              <a:avLst/>
              <a:gdLst/>
              <a:ahLst/>
              <a:cxnLst/>
              <a:rect l="l" t="t" r="r" b="b"/>
              <a:pathLst>
                <a:path w="3809" h="10160">
                  <a:moveTo>
                    <a:pt x="0" y="101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11620499" y="4655820"/>
              <a:ext cx="13970" cy="43180"/>
            </a:xfrm>
            <a:custGeom>
              <a:avLst/>
              <a:gdLst/>
              <a:ahLst/>
              <a:cxnLst/>
              <a:rect l="l" t="t" r="r" b="b"/>
              <a:pathLst>
                <a:path w="13970" h="43179">
                  <a:moveTo>
                    <a:pt x="0" y="43179"/>
                  </a:moveTo>
                  <a:lnTo>
                    <a:pt x="1397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11595099" y="4715509"/>
              <a:ext cx="20320" cy="63500"/>
            </a:xfrm>
            <a:custGeom>
              <a:avLst/>
              <a:gdLst/>
              <a:ahLst/>
              <a:cxnLst/>
              <a:rect l="l" t="t" r="r" b="b"/>
              <a:pathLst>
                <a:path w="20320" h="63500">
                  <a:moveTo>
                    <a:pt x="0" y="63500"/>
                  </a:moveTo>
                  <a:lnTo>
                    <a:pt x="2540" y="57150"/>
                  </a:lnTo>
                  <a:lnTo>
                    <a:pt x="2032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11583670" y="4794250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11559539" y="4819650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39">
                  <a:moveTo>
                    <a:pt x="0" y="40639"/>
                  </a:moveTo>
                  <a:lnTo>
                    <a:pt x="177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11525249" y="4875529"/>
              <a:ext cx="26670" cy="62230"/>
            </a:xfrm>
            <a:custGeom>
              <a:avLst/>
              <a:gdLst/>
              <a:ahLst/>
              <a:cxnLst/>
              <a:rect l="l" t="t" r="r" b="b"/>
              <a:pathLst>
                <a:path w="26670" h="62229">
                  <a:moveTo>
                    <a:pt x="0" y="62229"/>
                  </a:moveTo>
                  <a:lnTo>
                    <a:pt x="266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11513820" y="4953000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1270"/>
                  </a:ln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11488420" y="4978400"/>
              <a:ext cx="19050" cy="39370"/>
            </a:xfrm>
            <a:custGeom>
              <a:avLst/>
              <a:gdLst/>
              <a:ahLst/>
              <a:cxnLst/>
              <a:rect l="l" t="t" r="r" b="b"/>
              <a:pathLst>
                <a:path w="19050" h="39370">
                  <a:moveTo>
                    <a:pt x="0" y="39370"/>
                  </a:moveTo>
                  <a:lnTo>
                    <a:pt x="190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11451589" y="5033009"/>
              <a:ext cx="29209" cy="60960"/>
            </a:xfrm>
            <a:custGeom>
              <a:avLst/>
              <a:gdLst/>
              <a:ahLst/>
              <a:cxnLst/>
              <a:rect l="l" t="t" r="r" b="b"/>
              <a:pathLst>
                <a:path w="29209" h="60960">
                  <a:moveTo>
                    <a:pt x="0" y="60960"/>
                  </a:moveTo>
                  <a:lnTo>
                    <a:pt x="2920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11440160" y="5109209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11414760" y="5134609"/>
              <a:ext cx="17780" cy="40640"/>
            </a:xfrm>
            <a:custGeom>
              <a:avLst/>
              <a:gdLst/>
              <a:ahLst/>
              <a:cxnLst/>
              <a:rect l="l" t="t" r="r" b="b"/>
              <a:pathLst>
                <a:path w="17779" h="40639">
                  <a:moveTo>
                    <a:pt x="0" y="40639"/>
                  </a:moveTo>
                  <a:lnTo>
                    <a:pt x="7620" y="21589"/>
                  </a:lnTo>
                  <a:lnTo>
                    <a:pt x="177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11383010" y="5190489"/>
              <a:ext cx="25400" cy="62230"/>
            </a:xfrm>
            <a:custGeom>
              <a:avLst/>
              <a:gdLst/>
              <a:ahLst/>
              <a:cxnLst/>
              <a:rect l="l" t="t" r="r" b="b"/>
              <a:pathLst>
                <a:path w="25400" h="62229">
                  <a:moveTo>
                    <a:pt x="0" y="62229"/>
                  </a:moveTo>
                  <a:lnTo>
                    <a:pt x="2540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11371579" y="5267959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60">
                  <a:moveTo>
                    <a:pt x="0" y="1016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11348720" y="5293359"/>
              <a:ext cx="16510" cy="41910"/>
            </a:xfrm>
            <a:custGeom>
              <a:avLst/>
              <a:gdLst/>
              <a:ahLst/>
              <a:cxnLst/>
              <a:rect l="l" t="t" r="r" b="b"/>
              <a:pathLst>
                <a:path w="16509" h="41910">
                  <a:moveTo>
                    <a:pt x="0" y="41910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11314429" y="5350509"/>
              <a:ext cx="27940" cy="60960"/>
            </a:xfrm>
            <a:custGeom>
              <a:avLst/>
              <a:gdLst/>
              <a:ahLst/>
              <a:cxnLst/>
              <a:rect l="l" t="t" r="r" b="b"/>
              <a:pathLst>
                <a:path w="27940" h="60960">
                  <a:moveTo>
                    <a:pt x="0" y="60960"/>
                  </a:moveTo>
                  <a:lnTo>
                    <a:pt x="7620" y="48260"/>
                  </a:lnTo>
                  <a:lnTo>
                    <a:pt x="279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11299189" y="5425439"/>
              <a:ext cx="6350" cy="8890"/>
            </a:xfrm>
            <a:custGeom>
              <a:avLst/>
              <a:gdLst/>
              <a:ahLst/>
              <a:cxnLst/>
              <a:rect l="l" t="t" r="r" b="b"/>
              <a:pathLst>
                <a:path w="6350" h="8889">
                  <a:moveTo>
                    <a:pt x="0" y="8889"/>
                  </a:moveTo>
                  <a:lnTo>
                    <a:pt x="635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11266170" y="5449570"/>
              <a:ext cx="24130" cy="36830"/>
            </a:xfrm>
            <a:custGeom>
              <a:avLst/>
              <a:gdLst/>
              <a:ahLst/>
              <a:cxnLst/>
              <a:rect l="l" t="t" r="r" b="b"/>
              <a:pathLst>
                <a:path w="24129" h="36829">
                  <a:moveTo>
                    <a:pt x="0" y="36829"/>
                  </a:moveTo>
                  <a:lnTo>
                    <a:pt x="2413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11235689" y="5501639"/>
              <a:ext cx="21590" cy="59690"/>
            </a:xfrm>
            <a:custGeom>
              <a:avLst/>
              <a:gdLst/>
              <a:ahLst/>
              <a:cxnLst/>
              <a:rect l="l" t="t" r="r" b="b"/>
              <a:pathLst>
                <a:path w="21590" h="59689">
                  <a:moveTo>
                    <a:pt x="0" y="59689"/>
                  </a:moveTo>
                  <a:lnTo>
                    <a:pt x="19050" y="3809"/>
                  </a:lnTo>
                  <a:lnTo>
                    <a:pt x="2159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19" name="object 161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814048" y="3917188"/>
              <a:ext cx="106933" cy="353314"/>
            </a:xfrm>
            <a:prstGeom prst="rect">
              <a:avLst/>
            </a:prstGeom>
          </p:spPr>
        </p:pic>
        <p:sp>
          <p:nvSpPr>
            <p:cNvPr id="1620" name="object 1620"/>
            <p:cNvSpPr/>
            <p:nvPr/>
          </p:nvSpPr>
          <p:spPr>
            <a:xfrm>
              <a:off x="7429500" y="7279639"/>
              <a:ext cx="6350" cy="53340"/>
            </a:xfrm>
            <a:custGeom>
              <a:avLst/>
              <a:gdLst/>
              <a:ahLst/>
              <a:cxnLst/>
              <a:rect l="l" t="t" r="r" b="b"/>
              <a:pathLst>
                <a:path w="6350" h="53340">
                  <a:moveTo>
                    <a:pt x="6350" y="0"/>
                  </a:moveTo>
                  <a:lnTo>
                    <a:pt x="0" y="533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10166349" y="5742939"/>
              <a:ext cx="961390" cy="1659889"/>
            </a:xfrm>
            <a:custGeom>
              <a:avLst/>
              <a:gdLst/>
              <a:ahLst/>
              <a:cxnLst/>
              <a:rect l="l" t="t" r="r" b="b"/>
              <a:pathLst>
                <a:path w="961390" h="1659890">
                  <a:moveTo>
                    <a:pt x="901700" y="0"/>
                  </a:moveTo>
                  <a:lnTo>
                    <a:pt x="928369" y="26670"/>
                  </a:lnTo>
                  <a:lnTo>
                    <a:pt x="932695" y="31869"/>
                  </a:lnTo>
                  <a:lnTo>
                    <a:pt x="937260" y="36830"/>
                  </a:lnTo>
                  <a:lnTo>
                    <a:pt x="938530" y="40640"/>
                  </a:lnTo>
                  <a:lnTo>
                    <a:pt x="941069" y="44450"/>
                  </a:lnTo>
                  <a:lnTo>
                    <a:pt x="957580" y="81280"/>
                  </a:lnTo>
                  <a:lnTo>
                    <a:pt x="961390" y="114300"/>
                  </a:lnTo>
                  <a:lnTo>
                    <a:pt x="960616" y="120769"/>
                  </a:lnTo>
                  <a:lnTo>
                    <a:pt x="959961" y="127000"/>
                  </a:lnTo>
                  <a:lnTo>
                    <a:pt x="959068" y="133230"/>
                  </a:lnTo>
                  <a:lnTo>
                    <a:pt x="957580" y="139700"/>
                  </a:lnTo>
                  <a:lnTo>
                    <a:pt x="956171" y="148252"/>
                  </a:lnTo>
                  <a:lnTo>
                    <a:pt x="953928" y="156686"/>
                  </a:lnTo>
                  <a:lnTo>
                    <a:pt x="950972" y="164881"/>
                  </a:lnTo>
                  <a:lnTo>
                    <a:pt x="947419" y="172720"/>
                  </a:lnTo>
                  <a:lnTo>
                    <a:pt x="944304" y="181074"/>
                  </a:lnTo>
                  <a:lnTo>
                    <a:pt x="940593" y="189071"/>
                  </a:lnTo>
                  <a:lnTo>
                    <a:pt x="936168" y="196830"/>
                  </a:lnTo>
                  <a:lnTo>
                    <a:pt x="930910" y="204470"/>
                  </a:lnTo>
                  <a:lnTo>
                    <a:pt x="872490" y="295910"/>
                  </a:lnTo>
                  <a:lnTo>
                    <a:pt x="863600" y="311150"/>
                  </a:lnTo>
                  <a:lnTo>
                    <a:pt x="779780" y="444500"/>
                  </a:lnTo>
                  <a:lnTo>
                    <a:pt x="669290" y="615950"/>
                  </a:lnTo>
                  <a:lnTo>
                    <a:pt x="582930" y="750570"/>
                  </a:lnTo>
                  <a:lnTo>
                    <a:pt x="510540" y="863600"/>
                  </a:lnTo>
                  <a:lnTo>
                    <a:pt x="462280" y="937260"/>
                  </a:lnTo>
                  <a:lnTo>
                    <a:pt x="455930" y="947419"/>
                  </a:lnTo>
                  <a:lnTo>
                    <a:pt x="439420" y="972819"/>
                  </a:lnTo>
                  <a:lnTo>
                    <a:pt x="431800" y="984250"/>
                  </a:lnTo>
                  <a:lnTo>
                    <a:pt x="354330" y="1106170"/>
                  </a:lnTo>
                  <a:lnTo>
                    <a:pt x="262890" y="1249680"/>
                  </a:lnTo>
                  <a:lnTo>
                    <a:pt x="227329" y="1304290"/>
                  </a:lnTo>
                  <a:lnTo>
                    <a:pt x="181609" y="1375410"/>
                  </a:lnTo>
                  <a:lnTo>
                    <a:pt x="96520" y="1510030"/>
                  </a:lnTo>
                  <a:lnTo>
                    <a:pt x="58419" y="1568450"/>
                  </a:lnTo>
                  <a:lnTo>
                    <a:pt x="0" y="16598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4479289" y="7514589"/>
              <a:ext cx="5615940" cy="1530350"/>
            </a:xfrm>
            <a:custGeom>
              <a:avLst/>
              <a:gdLst/>
              <a:ahLst/>
              <a:cxnLst/>
              <a:rect l="l" t="t" r="r" b="b"/>
              <a:pathLst>
                <a:path w="5615940" h="1530350">
                  <a:moveTo>
                    <a:pt x="5615940" y="0"/>
                  </a:moveTo>
                  <a:lnTo>
                    <a:pt x="5516880" y="153669"/>
                  </a:lnTo>
                  <a:lnTo>
                    <a:pt x="5424170" y="300989"/>
                  </a:lnTo>
                  <a:lnTo>
                    <a:pt x="5416550" y="312419"/>
                  </a:lnTo>
                  <a:lnTo>
                    <a:pt x="5400040" y="336549"/>
                  </a:lnTo>
                  <a:lnTo>
                    <a:pt x="5397500" y="341629"/>
                  </a:lnTo>
                  <a:lnTo>
                    <a:pt x="5393690" y="347979"/>
                  </a:lnTo>
                  <a:lnTo>
                    <a:pt x="5331460" y="443229"/>
                  </a:lnTo>
                  <a:lnTo>
                    <a:pt x="5247640" y="574039"/>
                  </a:lnTo>
                  <a:lnTo>
                    <a:pt x="5184140" y="675639"/>
                  </a:lnTo>
                  <a:lnTo>
                    <a:pt x="5109210" y="792479"/>
                  </a:lnTo>
                  <a:lnTo>
                    <a:pt x="5053330" y="880109"/>
                  </a:lnTo>
                  <a:lnTo>
                    <a:pt x="4966970" y="1014729"/>
                  </a:lnTo>
                  <a:lnTo>
                    <a:pt x="4906010" y="1108709"/>
                  </a:lnTo>
                  <a:lnTo>
                    <a:pt x="4838700" y="1215389"/>
                  </a:lnTo>
                  <a:lnTo>
                    <a:pt x="4787900" y="1294129"/>
                  </a:lnTo>
                  <a:lnTo>
                    <a:pt x="4718050" y="1400809"/>
                  </a:lnTo>
                  <a:lnTo>
                    <a:pt x="4711144" y="1413708"/>
                  </a:lnTo>
                  <a:lnTo>
                    <a:pt x="4703762" y="1425892"/>
                  </a:lnTo>
                  <a:lnTo>
                    <a:pt x="4695904" y="1437600"/>
                  </a:lnTo>
                  <a:lnTo>
                    <a:pt x="4687570" y="1449069"/>
                  </a:lnTo>
                  <a:lnTo>
                    <a:pt x="4681835" y="1457424"/>
                  </a:lnTo>
                  <a:lnTo>
                    <a:pt x="4675981" y="1465421"/>
                  </a:lnTo>
                  <a:lnTo>
                    <a:pt x="4669889" y="1473180"/>
                  </a:lnTo>
                  <a:lnTo>
                    <a:pt x="4663440" y="1480819"/>
                  </a:lnTo>
                  <a:lnTo>
                    <a:pt x="4657090" y="1485899"/>
                  </a:lnTo>
                  <a:lnTo>
                    <a:pt x="4650740" y="1490979"/>
                  </a:lnTo>
                  <a:lnTo>
                    <a:pt x="4644390" y="1496059"/>
                  </a:lnTo>
                  <a:lnTo>
                    <a:pt x="4641850" y="1498599"/>
                  </a:lnTo>
                  <a:lnTo>
                    <a:pt x="4638040" y="1499869"/>
                  </a:lnTo>
                  <a:lnTo>
                    <a:pt x="4599820" y="1522273"/>
                  </a:lnTo>
                  <a:lnTo>
                    <a:pt x="4593590" y="1524476"/>
                  </a:lnTo>
                  <a:lnTo>
                    <a:pt x="4587359" y="1526440"/>
                  </a:lnTo>
                  <a:lnTo>
                    <a:pt x="4580890" y="1527809"/>
                  </a:lnTo>
                  <a:lnTo>
                    <a:pt x="4572515" y="1529258"/>
                  </a:lnTo>
                  <a:lnTo>
                    <a:pt x="4564380" y="1529873"/>
                  </a:lnTo>
                  <a:lnTo>
                    <a:pt x="4556244" y="1529774"/>
                  </a:lnTo>
                  <a:lnTo>
                    <a:pt x="4547870" y="1529079"/>
                  </a:lnTo>
                  <a:lnTo>
                    <a:pt x="4541202" y="1528841"/>
                  </a:lnTo>
                  <a:lnTo>
                    <a:pt x="4534534" y="1528127"/>
                  </a:lnTo>
                  <a:lnTo>
                    <a:pt x="4527867" y="1526936"/>
                  </a:lnTo>
                  <a:lnTo>
                    <a:pt x="4521200" y="1525269"/>
                  </a:lnTo>
                  <a:lnTo>
                    <a:pt x="4513580" y="1523999"/>
                  </a:lnTo>
                  <a:lnTo>
                    <a:pt x="4507230" y="1521459"/>
                  </a:lnTo>
                  <a:lnTo>
                    <a:pt x="4499609" y="1518919"/>
                  </a:lnTo>
                  <a:lnTo>
                    <a:pt x="4494530" y="1516379"/>
                  </a:lnTo>
                  <a:lnTo>
                    <a:pt x="4489450" y="1513839"/>
                  </a:lnTo>
                  <a:lnTo>
                    <a:pt x="4483100" y="1511299"/>
                  </a:lnTo>
                  <a:lnTo>
                    <a:pt x="4481830" y="1511299"/>
                  </a:lnTo>
                  <a:lnTo>
                    <a:pt x="4480559" y="1510029"/>
                  </a:lnTo>
                  <a:lnTo>
                    <a:pt x="4478020" y="1508759"/>
                  </a:lnTo>
                  <a:lnTo>
                    <a:pt x="4362450" y="1437639"/>
                  </a:lnTo>
                  <a:lnTo>
                    <a:pt x="4279900" y="1384299"/>
                  </a:lnTo>
                  <a:lnTo>
                    <a:pt x="4168140" y="1314449"/>
                  </a:lnTo>
                  <a:lnTo>
                    <a:pt x="4027170" y="1225549"/>
                  </a:lnTo>
                  <a:lnTo>
                    <a:pt x="3915409" y="1154429"/>
                  </a:lnTo>
                  <a:lnTo>
                    <a:pt x="3812540" y="1089659"/>
                  </a:lnTo>
                  <a:lnTo>
                    <a:pt x="3694429" y="1014729"/>
                  </a:lnTo>
                  <a:lnTo>
                    <a:pt x="3550920" y="925829"/>
                  </a:lnTo>
                  <a:lnTo>
                    <a:pt x="3354070" y="800099"/>
                  </a:lnTo>
                  <a:lnTo>
                    <a:pt x="3290570" y="760729"/>
                  </a:lnTo>
                  <a:lnTo>
                    <a:pt x="3233420" y="723899"/>
                  </a:lnTo>
                  <a:lnTo>
                    <a:pt x="3011170" y="584199"/>
                  </a:lnTo>
                  <a:lnTo>
                    <a:pt x="2960687" y="553561"/>
                  </a:lnTo>
                  <a:lnTo>
                    <a:pt x="2908300" y="525779"/>
                  </a:lnTo>
                  <a:lnTo>
                    <a:pt x="2871648" y="507999"/>
                  </a:lnTo>
                  <a:lnTo>
                    <a:pt x="2834163" y="491172"/>
                  </a:lnTo>
                  <a:lnTo>
                    <a:pt x="2795964" y="475773"/>
                  </a:lnTo>
                  <a:lnTo>
                    <a:pt x="2757170" y="462279"/>
                  </a:lnTo>
                  <a:lnTo>
                    <a:pt x="2703195" y="446722"/>
                  </a:lnTo>
                  <a:lnTo>
                    <a:pt x="2649220" y="433069"/>
                  </a:lnTo>
                  <a:lnTo>
                    <a:pt x="2645410" y="431799"/>
                  </a:lnTo>
                  <a:lnTo>
                    <a:pt x="2640329" y="430529"/>
                  </a:lnTo>
                  <a:lnTo>
                    <a:pt x="2636520" y="430529"/>
                  </a:lnTo>
                  <a:lnTo>
                    <a:pt x="2609830" y="424517"/>
                  </a:lnTo>
                  <a:lnTo>
                    <a:pt x="2555974" y="415349"/>
                  </a:lnTo>
                  <a:lnTo>
                    <a:pt x="2506662" y="408840"/>
                  </a:lnTo>
                  <a:lnTo>
                    <a:pt x="2462847" y="404514"/>
                  </a:lnTo>
                  <a:lnTo>
                    <a:pt x="2416175" y="401319"/>
                  </a:lnTo>
                  <a:lnTo>
                    <a:pt x="2403792" y="400804"/>
                  </a:lnTo>
                  <a:lnTo>
                    <a:pt x="2391410" y="400049"/>
                  </a:lnTo>
                  <a:lnTo>
                    <a:pt x="2176779" y="400049"/>
                  </a:lnTo>
                  <a:lnTo>
                    <a:pt x="2020569" y="398779"/>
                  </a:lnTo>
                  <a:lnTo>
                    <a:pt x="1822450" y="397509"/>
                  </a:lnTo>
                  <a:lnTo>
                    <a:pt x="1647189" y="397509"/>
                  </a:lnTo>
                  <a:lnTo>
                    <a:pt x="1515110" y="396239"/>
                  </a:lnTo>
                  <a:lnTo>
                    <a:pt x="1356360" y="396239"/>
                  </a:lnTo>
                  <a:lnTo>
                    <a:pt x="1184910" y="394969"/>
                  </a:lnTo>
                  <a:lnTo>
                    <a:pt x="1014729" y="394969"/>
                  </a:lnTo>
                  <a:lnTo>
                    <a:pt x="877569" y="393699"/>
                  </a:lnTo>
                  <a:lnTo>
                    <a:pt x="861060" y="393699"/>
                  </a:lnTo>
                  <a:lnTo>
                    <a:pt x="679450" y="392429"/>
                  </a:lnTo>
                  <a:lnTo>
                    <a:pt x="549910" y="391159"/>
                  </a:lnTo>
                  <a:lnTo>
                    <a:pt x="405129" y="391159"/>
                  </a:lnTo>
                  <a:lnTo>
                    <a:pt x="264160" y="389889"/>
                  </a:lnTo>
                  <a:lnTo>
                    <a:pt x="92710" y="388619"/>
                  </a:lnTo>
                  <a:lnTo>
                    <a:pt x="0" y="38861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10170160" y="5739129"/>
              <a:ext cx="961390" cy="1666239"/>
            </a:xfrm>
            <a:custGeom>
              <a:avLst/>
              <a:gdLst/>
              <a:ahLst/>
              <a:cxnLst/>
              <a:rect l="l" t="t" r="r" b="b"/>
              <a:pathLst>
                <a:path w="961390" h="1666240">
                  <a:moveTo>
                    <a:pt x="900429" y="0"/>
                  </a:moveTo>
                  <a:lnTo>
                    <a:pt x="927576" y="26987"/>
                  </a:lnTo>
                  <a:lnTo>
                    <a:pt x="935989" y="39370"/>
                  </a:lnTo>
                  <a:lnTo>
                    <a:pt x="938529" y="41910"/>
                  </a:lnTo>
                  <a:lnTo>
                    <a:pt x="941069" y="45720"/>
                  </a:lnTo>
                  <a:lnTo>
                    <a:pt x="943609" y="49530"/>
                  </a:lnTo>
                  <a:lnTo>
                    <a:pt x="947935" y="58102"/>
                  </a:lnTo>
                  <a:lnTo>
                    <a:pt x="960437" y="100965"/>
                  </a:lnTo>
                  <a:lnTo>
                    <a:pt x="961389" y="118110"/>
                  </a:lnTo>
                  <a:lnTo>
                    <a:pt x="961171" y="124777"/>
                  </a:lnTo>
                  <a:lnTo>
                    <a:pt x="954087" y="162560"/>
                  </a:lnTo>
                  <a:lnTo>
                    <a:pt x="935632" y="203200"/>
                  </a:lnTo>
                  <a:lnTo>
                    <a:pt x="872489" y="302260"/>
                  </a:lnTo>
                  <a:lnTo>
                    <a:pt x="867409" y="312420"/>
                  </a:lnTo>
                  <a:lnTo>
                    <a:pt x="861059" y="321310"/>
                  </a:lnTo>
                  <a:lnTo>
                    <a:pt x="779779" y="449580"/>
                  </a:lnTo>
                  <a:lnTo>
                    <a:pt x="669289" y="622300"/>
                  </a:lnTo>
                  <a:lnTo>
                    <a:pt x="582929" y="756920"/>
                  </a:lnTo>
                  <a:lnTo>
                    <a:pt x="511809" y="864869"/>
                  </a:lnTo>
                  <a:lnTo>
                    <a:pt x="506729" y="873760"/>
                  </a:lnTo>
                  <a:lnTo>
                    <a:pt x="463549" y="942340"/>
                  </a:lnTo>
                  <a:lnTo>
                    <a:pt x="455929" y="953769"/>
                  </a:lnTo>
                  <a:lnTo>
                    <a:pt x="439419" y="979169"/>
                  </a:lnTo>
                  <a:lnTo>
                    <a:pt x="431799" y="990600"/>
                  </a:lnTo>
                  <a:lnTo>
                    <a:pt x="354329" y="1112520"/>
                  </a:lnTo>
                  <a:lnTo>
                    <a:pt x="264159" y="1254760"/>
                  </a:lnTo>
                  <a:lnTo>
                    <a:pt x="227329" y="1310640"/>
                  </a:lnTo>
                  <a:lnTo>
                    <a:pt x="182879" y="1381760"/>
                  </a:lnTo>
                  <a:lnTo>
                    <a:pt x="96519" y="1515110"/>
                  </a:lnTo>
                  <a:lnTo>
                    <a:pt x="59689" y="1573530"/>
                  </a:lnTo>
                  <a:lnTo>
                    <a:pt x="0" y="16662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4478019" y="7515860"/>
              <a:ext cx="5621020" cy="1534795"/>
            </a:xfrm>
            <a:custGeom>
              <a:avLst/>
              <a:gdLst/>
              <a:ahLst/>
              <a:cxnLst/>
              <a:rect l="l" t="t" r="r" b="b"/>
              <a:pathLst>
                <a:path w="5621020" h="1534795">
                  <a:moveTo>
                    <a:pt x="5621020" y="0"/>
                  </a:moveTo>
                  <a:lnTo>
                    <a:pt x="5523230" y="153670"/>
                  </a:lnTo>
                  <a:lnTo>
                    <a:pt x="5429250" y="300990"/>
                  </a:lnTo>
                  <a:lnTo>
                    <a:pt x="5420360" y="313690"/>
                  </a:lnTo>
                  <a:lnTo>
                    <a:pt x="5405120" y="337820"/>
                  </a:lnTo>
                  <a:lnTo>
                    <a:pt x="5397500" y="347980"/>
                  </a:lnTo>
                  <a:lnTo>
                    <a:pt x="5336540" y="445770"/>
                  </a:lnTo>
                  <a:lnTo>
                    <a:pt x="5253990" y="575310"/>
                  </a:lnTo>
                  <a:lnTo>
                    <a:pt x="5189220" y="676910"/>
                  </a:lnTo>
                  <a:lnTo>
                    <a:pt x="5114290" y="793750"/>
                  </a:lnTo>
                  <a:lnTo>
                    <a:pt x="5058410" y="881380"/>
                  </a:lnTo>
                  <a:lnTo>
                    <a:pt x="4973320" y="1013460"/>
                  </a:lnTo>
                  <a:lnTo>
                    <a:pt x="4911090" y="1109980"/>
                  </a:lnTo>
                  <a:lnTo>
                    <a:pt x="4843780" y="1215390"/>
                  </a:lnTo>
                  <a:lnTo>
                    <a:pt x="4792980" y="1295400"/>
                  </a:lnTo>
                  <a:lnTo>
                    <a:pt x="4724400" y="1403350"/>
                  </a:lnTo>
                  <a:lnTo>
                    <a:pt x="4716780" y="1415514"/>
                  </a:lnTo>
                  <a:lnTo>
                    <a:pt x="4709160" y="1427321"/>
                  </a:lnTo>
                  <a:lnTo>
                    <a:pt x="4701540" y="1438890"/>
                  </a:lnTo>
                  <a:lnTo>
                    <a:pt x="4693920" y="1450340"/>
                  </a:lnTo>
                  <a:lnTo>
                    <a:pt x="4687431" y="1458892"/>
                  </a:lnTo>
                  <a:lnTo>
                    <a:pt x="4681061" y="1467326"/>
                  </a:lnTo>
                  <a:lnTo>
                    <a:pt x="4648200" y="1497330"/>
                  </a:lnTo>
                  <a:lnTo>
                    <a:pt x="4644390" y="1499870"/>
                  </a:lnTo>
                  <a:lnTo>
                    <a:pt x="4641850" y="1502410"/>
                  </a:lnTo>
                  <a:lnTo>
                    <a:pt x="4639310" y="1504950"/>
                  </a:lnTo>
                  <a:lnTo>
                    <a:pt x="4631888" y="1509891"/>
                  </a:lnTo>
                  <a:lnTo>
                    <a:pt x="4596130" y="1528762"/>
                  </a:lnTo>
                  <a:lnTo>
                    <a:pt x="4582160" y="1531620"/>
                  </a:lnTo>
                  <a:lnTo>
                    <a:pt x="4574341" y="1533267"/>
                  </a:lnTo>
                  <a:lnTo>
                    <a:pt x="4566285" y="1534318"/>
                  </a:lnTo>
                  <a:lnTo>
                    <a:pt x="4558228" y="1534656"/>
                  </a:lnTo>
                  <a:lnTo>
                    <a:pt x="4550410" y="1534160"/>
                  </a:lnTo>
                  <a:lnTo>
                    <a:pt x="4543008" y="1533723"/>
                  </a:lnTo>
                  <a:lnTo>
                    <a:pt x="4507230" y="1524000"/>
                  </a:lnTo>
                  <a:lnTo>
                    <a:pt x="4499610" y="1521460"/>
                  </a:lnTo>
                  <a:lnTo>
                    <a:pt x="4493260" y="1520190"/>
                  </a:lnTo>
                  <a:lnTo>
                    <a:pt x="4488180" y="1517650"/>
                  </a:lnTo>
                  <a:lnTo>
                    <a:pt x="4483100" y="1513840"/>
                  </a:lnTo>
                  <a:lnTo>
                    <a:pt x="4481830" y="1513840"/>
                  </a:lnTo>
                  <a:lnTo>
                    <a:pt x="4480560" y="1512570"/>
                  </a:lnTo>
                  <a:lnTo>
                    <a:pt x="4361180" y="1438910"/>
                  </a:lnTo>
                  <a:lnTo>
                    <a:pt x="4278630" y="1388110"/>
                  </a:lnTo>
                  <a:lnTo>
                    <a:pt x="4166870" y="1316990"/>
                  </a:lnTo>
                  <a:lnTo>
                    <a:pt x="4027170" y="1229360"/>
                  </a:lnTo>
                  <a:lnTo>
                    <a:pt x="3914140" y="1158240"/>
                  </a:lnTo>
                  <a:lnTo>
                    <a:pt x="3811270" y="1092200"/>
                  </a:lnTo>
                  <a:lnTo>
                    <a:pt x="3693160" y="1017270"/>
                  </a:lnTo>
                  <a:lnTo>
                    <a:pt x="3544570" y="924560"/>
                  </a:lnTo>
                  <a:lnTo>
                    <a:pt x="3352800" y="802640"/>
                  </a:lnTo>
                  <a:lnTo>
                    <a:pt x="3232150" y="726440"/>
                  </a:lnTo>
                  <a:lnTo>
                    <a:pt x="3009900" y="586740"/>
                  </a:lnTo>
                  <a:lnTo>
                    <a:pt x="2959576" y="557212"/>
                  </a:lnTo>
                  <a:lnTo>
                    <a:pt x="2908300" y="529590"/>
                  </a:lnTo>
                  <a:lnTo>
                    <a:pt x="2871648" y="511274"/>
                  </a:lnTo>
                  <a:lnTo>
                    <a:pt x="2834163" y="494506"/>
                  </a:lnTo>
                  <a:lnTo>
                    <a:pt x="2795964" y="479405"/>
                  </a:lnTo>
                  <a:lnTo>
                    <a:pt x="2757170" y="466090"/>
                  </a:lnTo>
                  <a:lnTo>
                    <a:pt x="2703671" y="450056"/>
                  </a:lnTo>
                  <a:lnTo>
                    <a:pt x="2649220" y="436880"/>
                  </a:lnTo>
                  <a:lnTo>
                    <a:pt x="2645410" y="435610"/>
                  </a:lnTo>
                  <a:lnTo>
                    <a:pt x="2640330" y="434340"/>
                  </a:lnTo>
                  <a:lnTo>
                    <a:pt x="2636520" y="433070"/>
                  </a:lnTo>
                  <a:lnTo>
                    <a:pt x="2609850" y="427791"/>
                  </a:lnTo>
                  <a:lnTo>
                    <a:pt x="2556510" y="419139"/>
                  </a:lnTo>
                  <a:lnTo>
                    <a:pt x="2507932" y="412472"/>
                  </a:lnTo>
                  <a:lnTo>
                    <a:pt x="2464117" y="407789"/>
                  </a:lnTo>
                  <a:lnTo>
                    <a:pt x="2442210" y="406400"/>
                  </a:lnTo>
                  <a:lnTo>
                    <a:pt x="2429827" y="405467"/>
                  </a:lnTo>
                  <a:lnTo>
                    <a:pt x="2417445" y="404653"/>
                  </a:lnTo>
                  <a:lnTo>
                    <a:pt x="2405062" y="404078"/>
                  </a:lnTo>
                  <a:lnTo>
                    <a:pt x="2392680" y="403860"/>
                  </a:lnTo>
                  <a:lnTo>
                    <a:pt x="2178050" y="403860"/>
                  </a:lnTo>
                  <a:lnTo>
                    <a:pt x="2021840" y="402590"/>
                  </a:lnTo>
                  <a:lnTo>
                    <a:pt x="1823720" y="401320"/>
                  </a:lnTo>
                  <a:lnTo>
                    <a:pt x="1649730" y="400050"/>
                  </a:lnTo>
                  <a:lnTo>
                    <a:pt x="1515110" y="400050"/>
                  </a:lnTo>
                  <a:lnTo>
                    <a:pt x="1357630" y="400050"/>
                  </a:lnTo>
                  <a:lnTo>
                    <a:pt x="1186180" y="398780"/>
                  </a:lnTo>
                  <a:lnTo>
                    <a:pt x="1016000" y="397510"/>
                  </a:lnTo>
                  <a:lnTo>
                    <a:pt x="878840" y="394970"/>
                  </a:lnTo>
                  <a:lnTo>
                    <a:pt x="862330" y="394970"/>
                  </a:lnTo>
                  <a:lnTo>
                    <a:pt x="679450" y="396240"/>
                  </a:lnTo>
                  <a:lnTo>
                    <a:pt x="549910" y="394970"/>
                  </a:lnTo>
                  <a:lnTo>
                    <a:pt x="406400" y="393700"/>
                  </a:lnTo>
                  <a:lnTo>
                    <a:pt x="264160" y="393700"/>
                  </a:lnTo>
                  <a:lnTo>
                    <a:pt x="93980" y="392430"/>
                  </a:lnTo>
                  <a:lnTo>
                    <a:pt x="0" y="39116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10177779" y="5732779"/>
              <a:ext cx="963930" cy="1678939"/>
            </a:xfrm>
            <a:custGeom>
              <a:avLst/>
              <a:gdLst/>
              <a:ahLst/>
              <a:cxnLst/>
              <a:rect l="l" t="t" r="r" b="b"/>
              <a:pathLst>
                <a:path w="963929" h="1678940">
                  <a:moveTo>
                    <a:pt x="899159" y="0"/>
                  </a:moveTo>
                  <a:lnTo>
                    <a:pt x="927576" y="26669"/>
                  </a:lnTo>
                  <a:lnTo>
                    <a:pt x="935989" y="38100"/>
                  </a:lnTo>
                  <a:lnTo>
                    <a:pt x="939799" y="43180"/>
                  </a:lnTo>
                  <a:lnTo>
                    <a:pt x="956508" y="79414"/>
                  </a:lnTo>
                  <a:lnTo>
                    <a:pt x="963929" y="124460"/>
                  </a:lnTo>
                  <a:lnTo>
                    <a:pt x="963711" y="131861"/>
                  </a:lnTo>
                  <a:lnTo>
                    <a:pt x="955992" y="172561"/>
                  </a:lnTo>
                  <a:lnTo>
                    <a:pt x="940911" y="208121"/>
                  </a:lnTo>
                  <a:lnTo>
                    <a:pt x="873759" y="316230"/>
                  </a:lnTo>
                  <a:lnTo>
                    <a:pt x="867409" y="323850"/>
                  </a:lnTo>
                  <a:lnTo>
                    <a:pt x="862329" y="334010"/>
                  </a:lnTo>
                  <a:lnTo>
                    <a:pt x="779779" y="462280"/>
                  </a:lnTo>
                  <a:lnTo>
                    <a:pt x="669289" y="635000"/>
                  </a:lnTo>
                  <a:lnTo>
                    <a:pt x="584199" y="768350"/>
                  </a:lnTo>
                  <a:lnTo>
                    <a:pt x="514349" y="876300"/>
                  </a:lnTo>
                  <a:lnTo>
                    <a:pt x="507999" y="885190"/>
                  </a:lnTo>
                  <a:lnTo>
                    <a:pt x="463549" y="955040"/>
                  </a:lnTo>
                  <a:lnTo>
                    <a:pt x="457199" y="966469"/>
                  </a:lnTo>
                  <a:lnTo>
                    <a:pt x="440689" y="991869"/>
                  </a:lnTo>
                  <a:lnTo>
                    <a:pt x="433069" y="1003300"/>
                  </a:lnTo>
                  <a:lnTo>
                    <a:pt x="355599" y="1125220"/>
                  </a:lnTo>
                  <a:lnTo>
                    <a:pt x="264159" y="1268730"/>
                  </a:lnTo>
                  <a:lnTo>
                    <a:pt x="229869" y="1323340"/>
                  </a:lnTo>
                  <a:lnTo>
                    <a:pt x="182879" y="1394460"/>
                  </a:lnTo>
                  <a:lnTo>
                    <a:pt x="97789" y="1527810"/>
                  </a:lnTo>
                  <a:lnTo>
                    <a:pt x="58419" y="1588770"/>
                  </a:lnTo>
                  <a:lnTo>
                    <a:pt x="0" y="16789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4476750" y="7519670"/>
              <a:ext cx="5632450" cy="1539240"/>
            </a:xfrm>
            <a:custGeom>
              <a:avLst/>
              <a:gdLst/>
              <a:ahLst/>
              <a:cxnLst/>
              <a:rect l="l" t="t" r="r" b="b"/>
              <a:pathLst>
                <a:path w="5632450" h="1539240">
                  <a:moveTo>
                    <a:pt x="5632450" y="0"/>
                  </a:moveTo>
                  <a:lnTo>
                    <a:pt x="5533390" y="153669"/>
                  </a:lnTo>
                  <a:lnTo>
                    <a:pt x="5438140" y="303529"/>
                  </a:lnTo>
                  <a:lnTo>
                    <a:pt x="5430520" y="314959"/>
                  </a:lnTo>
                  <a:lnTo>
                    <a:pt x="5415280" y="339089"/>
                  </a:lnTo>
                  <a:lnTo>
                    <a:pt x="5407660" y="350519"/>
                  </a:lnTo>
                  <a:lnTo>
                    <a:pt x="5346700" y="447039"/>
                  </a:lnTo>
                  <a:lnTo>
                    <a:pt x="5265420" y="575309"/>
                  </a:lnTo>
                  <a:lnTo>
                    <a:pt x="5199380" y="678179"/>
                  </a:lnTo>
                  <a:lnTo>
                    <a:pt x="5125720" y="795019"/>
                  </a:lnTo>
                  <a:lnTo>
                    <a:pt x="5068570" y="882649"/>
                  </a:lnTo>
                  <a:lnTo>
                    <a:pt x="4982210" y="1017269"/>
                  </a:lnTo>
                  <a:lnTo>
                    <a:pt x="4921250" y="1112519"/>
                  </a:lnTo>
                  <a:lnTo>
                    <a:pt x="4853940" y="1219199"/>
                  </a:lnTo>
                  <a:lnTo>
                    <a:pt x="4803140" y="1297939"/>
                  </a:lnTo>
                  <a:lnTo>
                    <a:pt x="4733290" y="1405889"/>
                  </a:lnTo>
                  <a:lnTo>
                    <a:pt x="4726384" y="1418054"/>
                  </a:lnTo>
                  <a:lnTo>
                    <a:pt x="4719002" y="1429861"/>
                  </a:lnTo>
                  <a:lnTo>
                    <a:pt x="4696102" y="1461234"/>
                  </a:lnTo>
                  <a:lnTo>
                    <a:pt x="4673600" y="1484629"/>
                  </a:lnTo>
                  <a:lnTo>
                    <a:pt x="4668520" y="1490979"/>
                  </a:lnTo>
                  <a:lnTo>
                    <a:pt x="4662170" y="1496059"/>
                  </a:lnTo>
                  <a:lnTo>
                    <a:pt x="4654550" y="1501139"/>
                  </a:lnTo>
                  <a:lnTo>
                    <a:pt x="4652010" y="1503679"/>
                  </a:lnTo>
                  <a:lnTo>
                    <a:pt x="4648200" y="1506219"/>
                  </a:lnTo>
                  <a:lnTo>
                    <a:pt x="4645660" y="1508759"/>
                  </a:lnTo>
                  <a:lnTo>
                    <a:pt x="4638238" y="1513324"/>
                  </a:lnTo>
                  <a:lnTo>
                    <a:pt x="4631055" y="1517649"/>
                  </a:lnTo>
                  <a:lnTo>
                    <a:pt x="4623871" y="1521975"/>
                  </a:lnTo>
                  <a:lnTo>
                    <a:pt x="4616450" y="1526539"/>
                  </a:lnTo>
                  <a:lnTo>
                    <a:pt x="4608810" y="1530111"/>
                  </a:lnTo>
                  <a:lnTo>
                    <a:pt x="4567713" y="1539081"/>
                  </a:lnTo>
                  <a:lnTo>
                    <a:pt x="4551680" y="1539239"/>
                  </a:lnTo>
                  <a:lnTo>
                    <a:pt x="4543345" y="1538069"/>
                  </a:lnTo>
                  <a:lnTo>
                    <a:pt x="4535487" y="1536541"/>
                  </a:lnTo>
                  <a:lnTo>
                    <a:pt x="4528105" y="1534775"/>
                  </a:lnTo>
                  <a:lnTo>
                    <a:pt x="4521200" y="1532889"/>
                  </a:lnTo>
                  <a:lnTo>
                    <a:pt x="4512310" y="1531619"/>
                  </a:lnTo>
                  <a:lnTo>
                    <a:pt x="4504690" y="1529079"/>
                  </a:lnTo>
                  <a:lnTo>
                    <a:pt x="4497070" y="1526539"/>
                  </a:lnTo>
                  <a:lnTo>
                    <a:pt x="4490720" y="1523999"/>
                  </a:lnTo>
                  <a:lnTo>
                    <a:pt x="4485640" y="1520189"/>
                  </a:lnTo>
                  <a:lnTo>
                    <a:pt x="4479290" y="1517649"/>
                  </a:lnTo>
                  <a:lnTo>
                    <a:pt x="4478020" y="1517649"/>
                  </a:lnTo>
                  <a:lnTo>
                    <a:pt x="4478020" y="1516379"/>
                  </a:lnTo>
                  <a:lnTo>
                    <a:pt x="4476750" y="1516379"/>
                  </a:lnTo>
                  <a:lnTo>
                    <a:pt x="4358640" y="1441449"/>
                  </a:lnTo>
                  <a:lnTo>
                    <a:pt x="4276090" y="1390649"/>
                  </a:lnTo>
                  <a:lnTo>
                    <a:pt x="4163060" y="1319529"/>
                  </a:lnTo>
                  <a:lnTo>
                    <a:pt x="4024629" y="1231899"/>
                  </a:lnTo>
                  <a:lnTo>
                    <a:pt x="3910329" y="1159509"/>
                  </a:lnTo>
                  <a:lnTo>
                    <a:pt x="3807460" y="1094739"/>
                  </a:lnTo>
                  <a:lnTo>
                    <a:pt x="3688079" y="1019809"/>
                  </a:lnTo>
                  <a:lnTo>
                    <a:pt x="3542029" y="927099"/>
                  </a:lnTo>
                  <a:lnTo>
                    <a:pt x="3348990" y="805179"/>
                  </a:lnTo>
                  <a:lnTo>
                    <a:pt x="3229610" y="730249"/>
                  </a:lnTo>
                  <a:lnTo>
                    <a:pt x="3007360" y="589279"/>
                  </a:lnTo>
                  <a:lnTo>
                    <a:pt x="2982575" y="574278"/>
                  </a:lnTo>
                  <a:lnTo>
                    <a:pt x="2932529" y="545703"/>
                  </a:lnTo>
                  <a:lnTo>
                    <a:pt x="2869842" y="514528"/>
                  </a:lnTo>
                  <a:lnTo>
                    <a:pt x="2832417" y="497998"/>
                  </a:lnTo>
                  <a:lnTo>
                    <a:pt x="2794515" y="482659"/>
                  </a:lnTo>
                  <a:lnTo>
                    <a:pt x="2755900" y="468629"/>
                  </a:lnTo>
                  <a:lnTo>
                    <a:pt x="2702560" y="453231"/>
                  </a:lnTo>
                  <a:lnTo>
                    <a:pt x="2649220" y="440689"/>
                  </a:lnTo>
                  <a:lnTo>
                    <a:pt x="2644140" y="439419"/>
                  </a:lnTo>
                  <a:lnTo>
                    <a:pt x="2583021" y="426402"/>
                  </a:lnTo>
                  <a:lnTo>
                    <a:pt x="2529840" y="417829"/>
                  </a:lnTo>
                  <a:lnTo>
                    <a:pt x="2487295" y="413067"/>
                  </a:lnTo>
                  <a:lnTo>
                    <a:pt x="2444750" y="410209"/>
                  </a:lnTo>
                  <a:lnTo>
                    <a:pt x="2431633" y="409455"/>
                  </a:lnTo>
                  <a:lnTo>
                    <a:pt x="2418873" y="408939"/>
                  </a:lnTo>
                  <a:lnTo>
                    <a:pt x="2406352" y="408424"/>
                  </a:lnTo>
                  <a:lnTo>
                    <a:pt x="2393950" y="407669"/>
                  </a:lnTo>
                  <a:lnTo>
                    <a:pt x="2178050" y="407669"/>
                  </a:lnTo>
                  <a:lnTo>
                    <a:pt x="2023110" y="406399"/>
                  </a:lnTo>
                  <a:lnTo>
                    <a:pt x="1824989" y="406399"/>
                  </a:lnTo>
                  <a:lnTo>
                    <a:pt x="1652270" y="405129"/>
                  </a:lnTo>
                  <a:lnTo>
                    <a:pt x="1515110" y="403859"/>
                  </a:lnTo>
                  <a:lnTo>
                    <a:pt x="1358900" y="403859"/>
                  </a:lnTo>
                  <a:lnTo>
                    <a:pt x="1186179" y="402589"/>
                  </a:lnTo>
                  <a:lnTo>
                    <a:pt x="1014729" y="401319"/>
                  </a:lnTo>
                  <a:lnTo>
                    <a:pt x="880110" y="400049"/>
                  </a:lnTo>
                  <a:lnTo>
                    <a:pt x="863600" y="400049"/>
                  </a:lnTo>
                  <a:lnTo>
                    <a:pt x="681989" y="400049"/>
                  </a:lnTo>
                  <a:lnTo>
                    <a:pt x="549910" y="398779"/>
                  </a:lnTo>
                  <a:lnTo>
                    <a:pt x="407670" y="398779"/>
                  </a:lnTo>
                  <a:lnTo>
                    <a:pt x="264160" y="397509"/>
                  </a:lnTo>
                  <a:lnTo>
                    <a:pt x="96520" y="396239"/>
                  </a:lnTo>
                  <a:lnTo>
                    <a:pt x="0" y="3949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6418579" y="8077199"/>
              <a:ext cx="2506980" cy="1852930"/>
            </a:xfrm>
            <a:custGeom>
              <a:avLst/>
              <a:gdLst/>
              <a:ahLst/>
              <a:cxnLst/>
              <a:rect l="l" t="t" r="r" b="b"/>
              <a:pathLst>
                <a:path w="2506979" h="1852929">
                  <a:moveTo>
                    <a:pt x="2119629" y="1852930"/>
                  </a:moveTo>
                  <a:lnTo>
                    <a:pt x="2185669" y="1747520"/>
                  </a:lnTo>
                  <a:lnTo>
                    <a:pt x="2250440" y="1647190"/>
                  </a:lnTo>
                  <a:lnTo>
                    <a:pt x="2313940" y="1548130"/>
                  </a:lnTo>
                  <a:lnTo>
                    <a:pt x="2339340" y="1508760"/>
                  </a:lnTo>
                  <a:lnTo>
                    <a:pt x="2348229" y="1493520"/>
                  </a:lnTo>
                  <a:lnTo>
                    <a:pt x="2383790" y="1436370"/>
                  </a:lnTo>
                  <a:lnTo>
                    <a:pt x="2390140" y="1427480"/>
                  </a:lnTo>
                  <a:lnTo>
                    <a:pt x="2396490" y="1418590"/>
                  </a:lnTo>
                  <a:lnTo>
                    <a:pt x="2454910" y="1325880"/>
                  </a:lnTo>
                  <a:lnTo>
                    <a:pt x="2491740" y="1268730"/>
                  </a:lnTo>
                  <a:lnTo>
                    <a:pt x="2504440" y="1230630"/>
                  </a:lnTo>
                  <a:lnTo>
                    <a:pt x="2505710" y="1225550"/>
                  </a:lnTo>
                  <a:lnTo>
                    <a:pt x="2505710" y="1219200"/>
                  </a:lnTo>
                  <a:lnTo>
                    <a:pt x="2506979" y="1215390"/>
                  </a:lnTo>
                  <a:lnTo>
                    <a:pt x="2506979" y="1211580"/>
                  </a:lnTo>
                  <a:lnTo>
                    <a:pt x="2506979" y="1207770"/>
                  </a:lnTo>
                  <a:lnTo>
                    <a:pt x="2506960" y="1201122"/>
                  </a:lnTo>
                  <a:lnTo>
                    <a:pt x="2500709" y="1157188"/>
                  </a:lnTo>
                  <a:lnTo>
                    <a:pt x="2484119" y="1122680"/>
                  </a:lnTo>
                  <a:lnTo>
                    <a:pt x="2482849" y="1120140"/>
                  </a:lnTo>
                  <a:lnTo>
                    <a:pt x="2480310" y="1116330"/>
                  </a:lnTo>
                  <a:lnTo>
                    <a:pt x="2477769" y="1113790"/>
                  </a:lnTo>
                  <a:lnTo>
                    <a:pt x="2473007" y="1108075"/>
                  </a:lnTo>
                  <a:lnTo>
                    <a:pt x="2468244" y="1102360"/>
                  </a:lnTo>
                  <a:lnTo>
                    <a:pt x="2463482" y="1096645"/>
                  </a:lnTo>
                  <a:lnTo>
                    <a:pt x="2458719" y="1090930"/>
                  </a:lnTo>
                  <a:lnTo>
                    <a:pt x="2452786" y="1086187"/>
                  </a:lnTo>
                  <a:lnTo>
                    <a:pt x="2446496" y="1081563"/>
                  </a:lnTo>
                  <a:lnTo>
                    <a:pt x="2439967" y="1077178"/>
                  </a:lnTo>
                  <a:lnTo>
                    <a:pt x="2433319" y="1073150"/>
                  </a:lnTo>
                  <a:lnTo>
                    <a:pt x="2331719" y="1008380"/>
                  </a:lnTo>
                  <a:lnTo>
                    <a:pt x="2226310" y="941070"/>
                  </a:lnTo>
                  <a:lnTo>
                    <a:pt x="2223769" y="941070"/>
                  </a:lnTo>
                  <a:lnTo>
                    <a:pt x="2208529" y="930910"/>
                  </a:lnTo>
                  <a:lnTo>
                    <a:pt x="2161540" y="901700"/>
                  </a:lnTo>
                  <a:lnTo>
                    <a:pt x="2146299" y="891540"/>
                  </a:lnTo>
                  <a:lnTo>
                    <a:pt x="2000249" y="798830"/>
                  </a:lnTo>
                  <a:lnTo>
                    <a:pt x="1887219" y="728980"/>
                  </a:lnTo>
                  <a:lnTo>
                    <a:pt x="1797049" y="670560"/>
                  </a:lnTo>
                  <a:lnTo>
                    <a:pt x="1779269" y="660400"/>
                  </a:lnTo>
                  <a:lnTo>
                    <a:pt x="1717039" y="621030"/>
                  </a:lnTo>
                  <a:lnTo>
                    <a:pt x="1703069" y="610870"/>
                  </a:lnTo>
                  <a:lnTo>
                    <a:pt x="1672589" y="593090"/>
                  </a:lnTo>
                  <a:lnTo>
                    <a:pt x="1543049" y="510540"/>
                  </a:lnTo>
                  <a:lnTo>
                    <a:pt x="1456689" y="455930"/>
                  </a:lnTo>
                  <a:lnTo>
                    <a:pt x="1440179" y="445770"/>
                  </a:lnTo>
                  <a:lnTo>
                    <a:pt x="1383029" y="410210"/>
                  </a:lnTo>
                  <a:lnTo>
                    <a:pt x="1367789" y="401320"/>
                  </a:lnTo>
                  <a:lnTo>
                    <a:pt x="1358899" y="394970"/>
                  </a:lnTo>
                  <a:lnTo>
                    <a:pt x="1353819" y="391160"/>
                  </a:lnTo>
                  <a:lnTo>
                    <a:pt x="1344929" y="386080"/>
                  </a:lnTo>
                  <a:lnTo>
                    <a:pt x="1336039" y="381000"/>
                  </a:lnTo>
                  <a:lnTo>
                    <a:pt x="1207769" y="299720"/>
                  </a:lnTo>
                  <a:lnTo>
                    <a:pt x="1127759" y="248920"/>
                  </a:lnTo>
                  <a:lnTo>
                    <a:pt x="1109979" y="237490"/>
                  </a:lnTo>
                  <a:lnTo>
                    <a:pt x="1029969" y="187960"/>
                  </a:lnTo>
                  <a:lnTo>
                    <a:pt x="990599" y="162560"/>
                  </a:lnTo>
                  <a:lnTo>
                    <a:pt x="939164" y="132556"/>
                  </a:lnTo>
                  <a:lnTo>
                    <a:pt x="887729" y="105410"/>
                  </a:lnTo>
                  <a:lnTo>
                    <a:pt x="827881" y="77469"/>
                  </a:lnTo>
                  <a:lnTo>
                    <a:pt x="767079" y="53340"/>
                  </a:lnTo>
                  <a:lnTo>
                    <a:pt x="722471" y="41433"/>
                  </a:lnTo>
                  <a:lnTo>
                    <a:pt x="699750" y="36016"/>
                  </a:lnTo>
                  <a:lnTo>
                    <a:pt x="676909" y="30480"/>
                  </a:lnTo>
                  <a:lnTo>
                    <a:pt x="653295" y="25558"/>
                  </a:lnTo>
                  <a:lnTo>
                    <a:pt x="629919" y="20637"/>
                  </a:lnTo>
                  <a:lnTo>
                    <a:pt x="606544" y="16192"/>
                  </a:lnTo>
                  <a:lnTo>
                    <a:pt x="582929" y="12700"/>
                  </a:lnTo>
                  <a:lnTo>
                    <a:pt x="576579" y="11430"/>
                  </a:lnTo>
                  <a:lnTo>
                    <a:pt x="570229" y="10160"/>
                  </a:lnTo>
                  <a:lnTo>
                    <a:pt x="563879" y="10160"/>
                  </a:lnTo>
                  <a:lnTo>
                    <a:pt x="537190" y="7342"/>
                  </a:lnTo>
                  <a:lnTo>
                    <a:pt x="510381" y="4762"/>
                  </a:lnTo>
                  <a:lnTo>
                    <a:pt x="483334" y="2659"/>
                  </a:lnTo>
                  <a:lnTo>
                    <a:pt x="455929" y="1269"/>
                  </a:lnTo>
                  <a:lnTo>
                    <a:pt x="449579" y="1269"/>
                  </a:lnTo>
                  <a:lnTo>
                    <a:pt x="443229" y="1269"/>
                  </a:lnTo>
                  <a:lnTo>
                    <a:pt x="436879" y="1269"/>
                  </a:lnTo>
                  <a:lnTo>
                    <a:pt x="240029" y="0"/>
                  </a:lnTo>
                  <a:lnTo>
                    <a:pt x="93979" y="0"/>
                  </a:lnTo>
                  <a:lnTo>
                    <a:pt x="82549" y="0"/>
                  </a:lnTo>
                  <a:lnTo>
                    <a:pt x="74949" y="238"/>
                  </a:lnTo>
                  <a:lnTo>
                    <a:pt x="33873" y="12739"/>
                  </a:lnTo>
                  <a:lnTo>
                    <a:pt x="3809" y="44450"/>
                  </a:lnTo>
                  <a:lnTo>
                    <a:pt x="0" y="5206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8856979" y="9198610"/>
              <a:ext cx="44450" cy="68580"/>
            </a:xfrm>
            <a:custGeom>
              <a:avLst/>
              <a:gdLst/>
              <a:ahLst/>
              <a:cxnLst/>
              <a:rect l="l" t="t" r="r" b="b"/>
              <a:pathLst>
                <a:path w="44450" h="68579">
                  <a:moveTo>
                    <a:pt x="0" y="68580"/>
                  </a:moveTo>
                  <a:lnTo>
                    <a:pt x="7620" y="57150"/>
                  </a:lnTo>
                  <a:lnTo>
                    <a:pt x="26670" y="26670"/>
                  </a:lnTo>
                  <a:lnTo>
                    <a:pt x="35560" y="15240"/>
                  </a:lnTo>
                  <a:lnTo>
                    <a:pt x="4445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10322560" y="6894829"/>
              <a:ext cx="43180" cy="67310"/>
            </a:xfrm>
            <a:custGeom>
              <a:avLst/>
              <a:gdLst/>
              <a:ahLst/>
              <a:cxnLst/>
              <a:rect l="l" t="t" r="r" b="b"/>
              <a:pathLst>
                <a:path w="43179" h="67309">
                  <a:moveTo>
                    <a:pt x="43179" y="0"/>
                  </a:moveTo>
                  <a:lnTo>
                    <a:pt x="0" y="673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9039860" y="6987539"/>
              <a:ext cx="1266190" cy="1977389"/>
            </a:xfrm>
            <a:custGeom>
              <a:avLst/>
              <a:gdLst/>
              <a:ahLst/>
              <a:cxnLst/>
              <a:rect l="l" t="t" r="r" b="b"/>
              <a:pathLst>
                <a:path w="1266190" h="1977390">
                  <a:moveTo>
                    <a:pt x="1266190" y="0"/>
                  </a:moveTo>
                  <a:lnTo>
                    <a:pt x="1196340" y="110489"/>
                  </a:lnTo>
                  <a:lnTo>
                    <a:pt x="1122680" y="226059"/>
                  </a:lnTo>
                  <a:lnTo>
                    <a:pt x="1056640" y="328929"/>
                  </a:lnTo>
                  <a:lnTo>
                    <a:pt x="925830" y="532129"/>
                  </a:lnTo>
                  <a:lnTo>
                    <a:pt x="820420" y="697229"/>
                  </a:lnTo>
                  <a:lnTo>
                    <a:pt x="703580" y="880109"/>
                  </a:lnTo>
                  <a:lnTo>
                    <a:pt x="580390" y="1071879"/>
                  </a:lnTo>
                  <a:lnTo>
                    <a:pt x="458470" y="1263649"/>
                  </a:lnTo>
                  <a:lnTo>
                    <a:pt x="360680" y="1416049"/>
                  </a:lnTo>
                  <a:lnTo>
                    <a:pt x="306070" y="1502409"/>
                  </a:lnTo>
                  <a:lnTo>
                    <a:pt x="215900" y="1642109"/>
                  </a:lnTo>
                  <a:lnTo>
                    <a:pt x="128270" y="1779269"/>
                  </a:lnTo>
                  <a:lnTo>
                    <a:pt x="67310" y="1874519"/>
                  </a:lnTo>
                  <a:lnTo>
                    <a:pt x="0" y="1977389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4349750" y="9513570"/>
              <a:ext cx="45720" cy="1270"/>
            </a:xfrm>
            <a:custGeom>
              <a:avLst/>
              <a:gdLst/>
              <a:ahLst/>
              <a:cxnLst/>
              <a:rect l="l" t="t" r="r" b="b"/>
              <a:pathLst>
                <a:path w="45720" h="1270">
                  <a:moveTo>
                    <a:pt x="0" y="0"/>
                  </a:moveTo>
                  <a:lnTo>
                    <a:pt x="45720" y="126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3865879" y="6234429"/>
              <a:ext cx="2540" cy="100330"/>
            </a:xfrm>
            <a:custGeom>
              <a:avLst/>
              <a:gdLst/>
              <a:ahLst/>
              <a:cxnLst/>
              <a:rect l="l" t="t" r="r" b="b"/>
              <a:pathLst>
                <a:path w="2539" h="100329">
                  <a:moveTo>
                    <a:pt x="0" y="100329"/>
                  </a:moveTo>
                  <a:lnTo>
                    <a:pt x="254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3815079" y="6234429"/>
              <a:ext cx="2540" cy="100330"/>
            </a:xfrm>
            <a:custGeom>
              <a:avLst/>
              <a:gdLst/>
              <a:ahLst/>
              <a:cxnLst/>
              <a:rect l="l" t="t" r="r" b="b"/>
              <a:pathLst>
                <a:path w="2539" h="100329">
                  <a:moveTo>
                    <a:pt x="2539" y="0"/>
                  </a:moveTo>
                  <a:lnTo>
                    <a:pt x="0" y="10033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3765550" y="6234429"/>
              <a:ext cx="2540" cy="100330"/>
            </a:xfrm>
            <a:custGeom>
              <a:avLst/>
              <a:gdLst/>
              <a:ahLst/>
              <a:cxnLst/>
              <a:rect l="l" t="t" r="r" b="b"/>
              <a:pathLst>
                <a:path w="2539" h="100329">
                  <a:moveTo>
                    <a:pt x="0" y="100329"/>
                  </a:moveTo>
                  <a:lnTo>
                    <a:pt x="254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3716019" y="6234429"/>
              <a:ext cx="1270" cy="99060"/>
            </a:xfrm>
            <a:custGeom>
              <a:avLst/>
              <a:gdLst/>
              <a:ahLst/>
              <a:cxnLst/>
              <a:rect l="l" t="t" r="r" b="b"/>
              <a:pathLst>
                <a:path w="1270" h="99060">
                  <a:moveTo>
                    <a:pt x="1270" y="0"/>
                  </a:moveTo>
                  <a:lnTo>
                    <a:pt x="0" y="9906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3665219" y="6233159"/>
              <a:ext cx="2540" cy="100330"/>
            </a:xfrm>
            <a:custGeom>
              <a:avLst/>
              <a:gdLst/>
              <a:ahLst/>
              <a:cxnLst/>
              <a:rect l="l" t="t" r="r" b="b"/>
              <a:pathLst>
                <a:path w="2539" h="100329">
                  <a:moveTo>
                    <a:pt x="0" y="100329"/>
                  </a:moveTo>
                  <a:lnTo>
                    <a:pt x="254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3665219" y="6234429"/>
              <a:ext cx="203200" cy="1270"/>
            </a:xfrm>
            <a:custGeom>
              <a:avLst/>
              <a:gdLst/>
              <a:ahLst/>
              <a:cxnLst/>
              <a:rect l="l" t="t" r="r" b="b"/>
              <a:pathLst>
                <a:path w="203200" h="1270">
                  <a:moveTo>
                    <a:pt x="0" y="0"/>
                  </a:moveTo>
                  <a:lnTo>
                    <a:pt x="203200" y="127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3713479" y="6483350"/>
              <a:ext cx="111760" cy="176530"/>
            </a:xfrm>
            <a:custGeom>
              <a:avLst/>
              <a:gdLst/>
              <a:ahLst/>
              <a:cxnLst/>
              <a:rect l="l" t="t" r="r" b="b"/>
              <a:pathLst>
                <a:path w="111760" h="176529">
                  <a:moveTo>
                    <a:pt x="105410" y="0"/>
                  </a:moveTo>
                  <a:lnTo>
                    <a:pt x="111760" y="0"/>
                  </a:lnTo>
                  <a:lnTo>
                    <a:pt x="109220" y="176530"/>
                  </a:lnTo>
                  <a:lnTo>
                    <a:pt x="59690" y="176530"/>
                  </a:lnTo>
                  <a:lnTo>
                    <a:pt x="110490" y="88900"/>
                  </a:lnTo>
                </a:path>
                <a:path w="111760" h="176529">
                  <a:moveTo>
                    <a:pt x="105410" y="0"/>
                  </a:moveTo>
                  <a:lnTo>
                    <a:pt x="0" y="17653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3655060" y="6480809"/>
              <a:ext cx="106680" cy="179070"/>
            </a:xfrm>
            <a:custGeom>
              <a:avLst/>
              <a:gdLst/>
              <a:ahLst/>
              <a:cxnLst/>
              <a:rect l="l" t="t" r="r" b="b"/>
              <a:pathLst>
                <a:path w="106679" h="179070">
                  <a:moveTo>
                    <a:pt x="0" y="179070"/>
                  </a:moveTo>
                  <a:lnTo>
                    <a:pt x="10668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3597910" y="6480809"/>
              <a:ext cx="106680" cy="177800"/>
            </a:xfrm>
            <a:custGeom>
              <a:avLst/>
              <a:gdLst/>
              <a:ahLst/>
              <a:cxnLst/>
              <a:rect l="l" t="t" r="r" b="b"/>
              <a:pathLst>
                <a:path w="106679" h="177800">
                  <a:moveTo>
                    <a:pt x="106679" y="0"/>
                  </a:moveTo>
                  <a:lnTo>
                    <a:pt x="0" y="17780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3648710" y="6569710"/>
              <a:ext cx="177800" cy="1270"/>
            </a:xfrm>
            <a:custGeom>
              <a:avLst/>
              <a:gdLst/>
              <a:ahLst/>
              <a:cxnLst/>
              <a:rect l="l" t="t" r="r" b="b"/>
              <a:pathLst>
                <a:path w="177800" h="1270">
                  <a:moveTo>
                    <a:pt x="0" y="0"/>
                  </a:moveTo>
                  <a:lnTo>
                    <a:pt x="177800" y="127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42" name="object 16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593591" y="6844791"/>
              <a:ext cx="230886" cy="185166"/>
            </a:xfrm>
            <a:prstGeom prst="rect">
              <a:avLst/>
            </a:prstGeom>
          </p:spPr>
        </p:pic>
        <p:pic>
          <p:nvPicPr>
            <p:cNvPr id="1643" name="object 16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536441" y="7225791"/>
              <a:ext cx="286766" cy="186436"/>
            </a:xfrm>
            <a:prstGeom prst="rect">
              <a:avLst/>
            </a:prstGeom>
          </p:spPr>
        </p:pic>
        <p:sp>
          <p:nvSpPr>
            <p:cNvPr id="1644" name="object 1644"/>
            <p:cNvSpPr/>
            <p:nvPr/>
          </p:nvSpPr>
          <p:spPr>
            <a:xfrm>
              <a:off x="3907789" y="7567929"/>
              <a:ext cx="1270" cy="100330"/>
            </a:xfrm>
            <a:custGeom>
              <a:avLst/>
              <a:gdLst/>
              <a:ahLst/>
              <a:cxnLst/>
              <a:rect l="l" t="t" r="r" b="b"/>
              <a:pathLst>
                <a:path w="1270" h="100329">
                  <a:moveTo>
                    <a:pt x="1270" y="0"/>
                  </a:moveTo>
                  <a:lnTo>
                    <a:pt x="0" y="10033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3853179" y="7570470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9905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3797300" y="7571739"/>
              <a:ext cx="0" cy="92710"/>
            </a:xfrm>
            <a:custGeom>
              <a:avLst/>
              <a:gdLst/>
              <a:ahLst/>
              <a:cxnLst/>
              <a:rect l="l" t="t" r="r" b="b"/>
              <a:pathLst>
                <a:path h="92709">
                  <a:moveTo>
                    <a:pt x="0" y="0"/>
                  </a:moveTo>
                  <a:lnTo>
                    <a:pt x="0" y="92709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3741419" y="7546339"/>
              <a:ext cx="0" cy="99060"/>
            </a:xfrm>
            <a:custGeom>
              <a:avLst/>
              <a:gdLst/>
              <a:ahLst/>
              <a:cxnLst/>
              <a:rect l="l" t="t" r="r" b="b"/>
              <a:pathLst>
                <a:path h="99059">
                  <a:moveTo>
                    <a:pt x="0" y="9905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3685539" y="7519670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59">
                  <a:moveTo>
                    <a:pt x="0" y="0"/>
                  </a:moveTo>
                  <a:lnTo>
                    <a:pt x="0" y="111759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3629660" y="7519670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20">
                  <a:moveTo>
                    <a:pt x="0" y="96519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3620769" y="6572249"/>
              <a:ext cx="74930" cy="76200"/>
            </a:xfrm>
            <a:custGeom>
              <a:avLst/>
              <a:gdLst/>
              <a:ahLst/>
              <a:cxnLst/>
              <a:rect l="l" t="t" r="r" b="b"/>
              <a:pathLst>
                <a:path w="74929" h="76200">
                  <a:moveTo>
                    <a:pt x="36829" y="76200"/>
                  </a:moveTo>
                  <a:lnTo>
                    <a:pt x="74929" y="17780"/>
                  </a:lnTo>
                  <a:lnTo>
                    <a:pt x="38099" y="0"/>
                  </a:lnTo>
                  <a:lnTo>
                    <a:pt x="0" y="57150"/>
                  </a:lnTo>
                </a:path>
              </a:pathLst>
            </a:custGeom>
            <a:ln w="6096">
              <a:solidFill>
                <a:srgbClr val="9C9C9C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12128499" y="6492239"/>
              <a:ext cx="223520" cy="143510"/>
            </a:xfrm>
            <a:custGeom>
              <a:avLst/>
              <a:gdLst/>
              <a:ahLst/>
              <a:cxnLst/>
              <a:rect l="l" t="t" r="r" b="b"/>
              <a:pathLst>
                <a:path w="223520" h="143509">
                  <a:moveTo>
                    <a:pt x="0" y="0"/>
                  </a:moveTo>
                  <a:lnTo>
                    <a:pt x="38100" y="25400"/>
                  </a:lnTo>
                  <a:lnTo>
                    <a:pt x="114300" y="73660"/>
                  </a:lnTo>
                  <a:lnTo>
                    <a:pt x="138430" y="90170"/>
                  </a:lnTo>
                  <a:lnTo>
                    <a:pt x="153670" y="99060"/>
                  </a:lnTo>
                  <a:lnTo>
                    <a:pt x="223520" y="143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12131039" y="6488429"/>
              <a:ext cx="223520" cy="143510"/>
            </a:xfrm>
            <a:custGeom>
              <a:avLst/>
              <a:gdLst/>
              <a:ahLst/>
              <a:cxnLst/>
              <a:rect l="l" t="t" r="r" b="b"/>
              <a:pathLst>
                <a:path w="223520" h="143509">
                  <a:moveTo>
                    <a:pt x="0" y="0"/>
                  </a:moveTo>
                  <a:lnTo>
                    <a:pt x="38100" y="24130"/>
                  </a:lnTo>
                  <a:lnTo>
                    <a:pt x="114300" y="73660"/>
                  </a:lnTo>
                  <a:lnTo>
                    <a:pt x="138430" y="90170"/>
                  </a:lnTo>
                  <a:lnTo>
                    <a:pt x="152400" y="99060"/>
                  </a:lnTo>
                  <a:lnTo>
                    <a:pt x="223520" y="143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12136120" y="6479539"/>
              <a:ext cx="223520" cy="143510"/>
            </a:xfrm>
            <a:custGeom>
              <a:avLst/>
              <a:gdLst/>
              <a:ahLst/>
              <a:cxnLst/>
              <a:rect l="l" t="t" r="r" b="b"/>
              <a:pathLst>
                <a:path w="223520" h="143509">
                  <a:moveTo>
                    <a:pt x="0" y="0"/>
                  </a:moveTo>
                  <a:lnTo>
                    <a:pt x="39370" y="24130"/>
                  </a:lnTo>
                  <a:lnTo>
                    <a:pt x="114300" y="73660"/>
                  </a:lnTo>
                  <a:lnTo>
                    <a:pt x="139700" y="90170"/>
                  </a:lnTo>
                  <a:lnTo>
                    <a:pt x="153670" y="97790"/>
                  </a:lnTo>
                  <a:lnTo>
                    <a:pt x="223520" y="1435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12148820" y="6544310"/>
              <a:ext cx="185420" cy="119380"/>
            </a:xfrm>
            <a:custGeom>
              <a:avLst/>
              <a:gdLst/>
              <a:ahLst/>
              <a:cxnLst/>
              <a:rect l="l" t="t" r="r" b="b"/>
              <a:pathLst>
                <a:path w="185420" h="119379">
                  <a:moveTo>
                    <a:pt x="0" y="0"/>
                  </a:moveTo>
                  <a:lnTo>
                    <a:pt x="76200" y="49530"/>
                  </a:lnTo>
                  <a:lnTo>
                    <a:pt x="106680" y="68580"/>
                  </a:lnTo>
                  <a:lnTo>
                    <a:pt x="185420" y="1193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12293599" y="6297929"/>
              <a:ext cx="207010" cy="132080"/>
            </a:xfrm>
            <a:custGeom>
              <a:avLst/>
              <a:gdLst/>
              <a:ahLst/>
              <a:cxnLst/>
              <a:rect l="l" t="t" r="r" b="b"/>
              <a:pathLst>
                <a:path w="207009" h="132079">
                  <a:moveTo>
                    <a:pt x="0" y="0"/>
                  </a:moveTo>
                  <a:lnTo>
                    <a:pt x="60960" y="39370"/>
                  </a:lnTo>
                  <a:lnTo>
                    <a:pt x="74930" y="48260"/>
                  </a:lnTo>
                  <a:lnTo>
                    <a:pt x="121920" y="77470"/>
                  </a:lnTo>
                  <a:lnTo>
                    <a:pt x="135890" y="87630"/>
                  </a:lnTo>
                  <a:lnTo>
                    <a:pt x="207010" y="132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12291060" y="6301739"/>
              <a:ext cx="207010" cy="133350"/>
            </a:xfrm>
            <a:custGeom>
              <a:avLst/>
              <a:gdLst/>
              <a:ahLst/>
              <a:cxnLst/>
              <a:rect l="l" t="t" r="r" b="b"/>
              <a:pathLst>
                <a:path w="207009" h="133350">
                  <a:moveTo>
                    <a:pt x="0" y="0"/>
                  </a:moveTo>
                  <a:lnTo>
                    <a:pt x="59690" y="39370"/>
                  </a:lnTo>
                  <a:lnTo>
                    <a:pt x="74930" y="48260"/>
                  </a:lnTo>
                  <a:lnTo>
                    <a:pt x="123189" y="77470"/>
                  </a:lnTo>
                  <a:lnTo>
                    <a:pt x="135890" y="86360"/>
                  </a:lnTo>
                  <a:lnTo>
                    <a:pt x="207010" y="133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12284710" y="6310629"/>
              <a:ext cx="207010" cy="133350"/>
            </a:xfrm>
            <a:custGeom>
              <a:avLst/>
              <a:gdLst/>
              <a:ahLst/>
              <a:cxnLst/>
              <a:rect l="l" t="t" r="r" b="b"/>
              <a:pathLst>
                <a:path w="207009" h="133350">
                  <a:moveTo>
                    <a:pt x="0" y="0"/>
                  </a:moveTo>
                  <a:lnTo>
                    <a:pt x="60960" y="39370"/>
                  </a:lnTo>
                  <a:lnTo>
                    <a:pt x="73660" y="46990"/>
                  </a:lnTo>
                  <a:lnTo>
                    <a:pt x="121920" y="78740"/>
                  </a:lnTo>
                  <a:lnTo>
                    <a:pt x="135890" y="87630"/>
                  </a:lnTo>
                  <a:lnTo>
                    <a:pt x="207010" y="133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12371070" y="6243320"/>
              <a:ext cx="13970" cy="102870"/>
            </a:xfrm>
            <a:custGeom>
              <a:avLst/>
              <a:gdLst/>
              <a:ahLst/>
              <a:cxnLst/>
              <a:rect l="l" t="t" r="r" b="b"/>
              <a:pathLst>
                <a:path w="13970" h="102870">
                  <a:moveTo>
                    <a:pt x="0" y="102870"/>
                  </a:moveTo>
                  <a:lnTo>
                    <a:pt x="1706" y="94099"/>
                  </a:lnTo>
                  <a:lnTo>
                    <a:pt x="3175" y="85090"/>
                  </a:lnTo>
                  <a:lnTo>
                    <a:pt x="4643" y="76080"/>
                  </a:lnTo>
                  <a:lnTo>
                    <a:pt x="6350" y="67310"/>
                  </a:lnTo>
                  <a:lnTo>
                    <a:pt x="7500" y="57785"/>
                  </a:lnTo>
                  <a:lnTo>
                    <a:pt x="8890" y="48260"/>
                  </a:lnTo>
                  <a:lnTo>
                    <a:pt x="10279" y="38735"/>
                  </a:lnTo>
                  <a:lnTo>
                    <a:pt x="11430" y="29210"/>
                  </a:lnTo>
                  <a:lnTo>
                    <a:pt x="12362" y="21788"/>
                  </a:lnTo>
                  <a:lnTo>
                    <a:pt x="13176" y="14605"/>
                  </a:lnTo>
                  <a:lnTo>
                    <a:pt x="13751" y="7421"/>
                  </a:lnTo>
                  <a:lnTo>
                    <a:pt x="1397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12106910" y="6517639"/>
              <a:ext cx="41910" cy="26670"/>
            </a:xfrm>
            <a:custGeom>
              <a:avLst/>
              <a:gdLst/>
              <a:ahLst/>
              <a:cxnLst/>
              <a:rect l="l" t="t" r="r" b="b"/>
              <a:pathLst>
                <a:path w="41909" h="26670">
                  <a:moveTo>
                    <a:pt x="41909" y="266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12080239" y="6460489"/>
              <a:ext cx="48260" cy="31750"/>
            </a:xfrm>
            <a:custGeom>
              <a:avLst/>
              <a:gdLst/>
              <a:ahLst/>
              <a:cxnLst/>
              <a:rect l="l" t="t" r="r" b="b"/>
              <a:pathLst>
                <a:path w="48259" h="31750">
                  <a:moveTo>
                    <a:pt x="48259" y="317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12082779" y="6457950"/>
              <a:ext cx="48260" cy="30480"/>
            </a:xfrm>
            <a:custGeom>
              <a:avLst/>
              <a:gdLst/>
              <a:ahLst/>
              <a:cxnLst/>
              <a:rect l="l" t="t" r="r" b="b"/>
              <a:pathLst>
                <a:path w="48259" h="30479">
                  <a:moveTo>
                    <a:pt x="48259" y="304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12089129" y="6449059"/>
              <a:ext cx="46990" cy="30480"/>
            </a:xfrm>
            <a:custGeom>
              <a:avLst/>
              <a:gdLst/>
              <a:ahLst/>
              <a:cxnLst/>
              <a:rect l="l" t="t" r="r" b="b"/>
              <a:pathLst>
                <a:path w="46990" h="30479">
                  <a:moveTo>
                    <a:pt x="46990" y="3047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12272010" y="6301739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89">
                  <a:moveTo>
                    <a:pt x="1270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12277089" y="62928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12279629" y="62890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66" name="object 166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70848" y="8465058"/>
              <a:ext cx="65024" cy="244094"/>
            </a:xfrm>
            <a:prstGeom prst="rect">
              <a:avLst/>
            </a:prstGeom>
          </p:spPr>
        </p:pic>
        <p:sp>
          <p:nvSpPr>
            <p:cNvPr id="1667" name="object 1667"/>
            <p:cNvSpPr/>
            <p:nvPr/>
          </p:nvSpPr>
          <p:spPr>
            <a:xfrm>
              <a:off x="8867139" y="8729979"/>
              <a:ext cx="5080" cy="19050"/>
            </a:xfrm>
            <a:custGeom>
              <a:avLst/>
              <a:gdLst/>
              <a:ahLst/>
              <a:cxnLst/>
              <a:rect l="l" t="t" r="r" b="b"/>
              <a:pathLst>
                <a:path w="5079" h="19050">
                  <a:moveTo>
                    <a:pt x="5079" y="1905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7933689" y="8042910"/>
              <a:ext cx="36830" cy="39370"/>
            </a:xfrm>
            <a:custGeom>
              <a:avLst/>
              <a:gdLst/>
              <a:ahLst/>
              <a:cxnLst/>
              <a:rect l="l" t="t" r="r" b="b"/>
              <a:pathLst>
                <a:path w="36829" h="39370">
                  <a:moveTo>
                    <a:pt x="2540" y="0"/>
                  </a:moveTo>
                  <a:lnTo>
                    <a:pt x="0" y="39370"/>
                  </a:lnTo>
                  <a:lnTo>
                    <a:pt x="36830" y="2159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7524750" y="6838949"/>
              <a:ext cx="39370" cy="38100"/>
            </a:xfrm>
            <a:custGeom>
              <a:avLst/>
              <a:gdLst/>
              <a:ahLst/>
              <a:cxnLst/>
              <a:rect l="l" t="t" r="r" b="b"/>
              <a:pathLst>
                <a:path w="39370" h="38100">
                  <a:moveTo>
                    <a:pt x="11429" y="38100"/>
                  </a:moveTo>
                  <a:lnTo>
                    <a:pt x="39369" y="11429"/>
                  </a:lnTo>
                  <a:lnTo>
                    <a:pt x="0" y="0"/>
                  </a:lnTo>
                  <a:lnTo>
                    <a:pt x="11429" y="3810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9570720" y="5962650"/>
              <a:ext cx="27940" cy="27940"/>
            </a:xfrm>
            <a:custGeom>
              <a:avLst/>
              <a:gdLst/>
              <a:ahLst/>
              <a:cxnLst/>
              <a:rect l="l" t="t" r="r" b="b"/>
              <a:pathLst>
                <a:path w="27940" h="27939">
                  <a:moveTo>
                    <a:pt x="0" y="26670"/>
                  </a:moveTo>
                  <a:lnTo>
                    <a:pt x="27940" y="27940"/>
                  </a:lnTo>
                  <a:lnTo>
                    <a:pt x="15240" y="0"/>
                  </a:lnTo>
                  <a:lnTo>
                    <a:pt x="0" y="266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9792970" y="5572759"/>
              <a:ext cx="29209" cy="27940"/>
            </a:xfrm>
            <a:custGeom>
              <a:avLst/>
              <a:gdLst/>
              <a:ahLst/>
              <a:cxnLst/>
              <a:rect l="l" t="t" r="r" b="b"/>
              <a:pathLst>
                <a:path w="29209" h="27939">
                  <a:moveTo>
                    <a:pt x="0" y="26670"/>
                  </a:moveTo>
                  <a:lnTo>
                    <a:pt x="29209" y="27940"/>
                  </a:lnTo>
                  <a:lnTo>
                    <a:pt x="16510" y="0"/>
                  </a:lnTo>
                  <a:lnTo>
                    <a:pt x="0" y="266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9211310" y="5253989"/>
              <a:ext cx="30480" cy="25400"/>
            </a:xfrm>
            <a:custGeom>
              <a:avLst/>
              <a:gdLst/>
              <a:ahLst/>
              <a:cxnLst/>
              <a:rect l="l" t="t" r="r" b="b"/>
              <a:pathLst>
                <a:path w="30479" h="25400">
                  <a:moveTo>
                    <a:pt x="0" y="0"/>
                  </a:moveTo>
                  <a:lnTo>
                    <a:pt x="13970" y="25400"/>
                  </a:lnTo>
                  <a:lnTo>
                    <a:pt x="3048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8995410" y="5650229"/>
              <a:ext cx="29209" cy="27940"/>
            </a:xfrm>
            <a:custGeom>
              <a:avLst/>
              <a:gdLst/>
              <a:ahLst/>
              <a:cxnLst/>
              <a:rect l="l" t="t" r="r" b="b"/>
              <a:pathLst>
                <a:path w="29209" h="27939">
                  <a:moveTo>
                    <a:pt x="29209" y="0"/>
                  </a:moveTo>
                  <a:lnTo>
                    <a:pt x="0" y="1270"/>
                  </a:lnTo>
                  <a:lnTo>
                    <a:pt x="15239" y="27940"/>
                  </a:lnTo>
                  <a:lnTo>
                    <a:pt x="29209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10259060" y="5052059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40" h="10160">
                  <a:moveTo>
                    <a:pt x="15240" y="101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10173970" y="5170170"/>
              <a:ext cx="30480" cy="20320"/>
            </a:xfrm>
            <a:custGeom>
              <a:avLst/>
              <a:gdLst/>
              <a:ahLst/>
              <a:cxnLst/>
              <a:rect l="l" t="t" r="r" b="b"/>
              <a:pathLst>
                <a:path w="30479" h="20320">
                  <a:moveTo>
                    <a:pt x="30479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10162539" y="5184139"/>
              <a:ext cx="15240" cy="6350"/>
            </a:xfrm>
            <a:custGeom>
              <a:avLst/>
              <a:gdLst/>
              <a:ahLst/>
              <a:cxnLst/>
              <a:rect l="l" t="t" r="r" b="b"/>
              <a:pathLst>
                <a:path w="15240" h="6350">
                  <a:moveTo>
                    <a:pt x="15240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10185399" y="5193029"/>
              <a:ext cx="15240" cy="6350"/>
            </a:xfrm>
            <a:custGeom>
              <a:avLst/>
              <a:gdLst/>
              <a:ahLst/>
              <a:cxnLst/>
              <a:rect l="l" t="t" r="r" b="b"/>
              <a:pathLst>
                <a:path w="15240" h="6350">
                  <a:moveTo>
                    <a:pt x="15240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10266679" y="504190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11429" y="1397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9262110" y="47523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9241789" y="478408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7570470" y="3837939"/>
              <a:ext cx="97790" cy="20320"/>
            </a:xfrm>
            <a:custGeom>
              <a:avLst/>
              <a:gdLst/>
              <a:ahLst/>
              <a:cxnLst/>
              <a:rect l="l" t="t" r="r" b="b"/>
              <a:pathLst>
                <a:path w="97790" h="20320">
                  <a:moveTo>
                    <a:pt x="9779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7534909" y="3990339"/>
              <a:ext cx="52069" cy="8890"/>
            </a:xfrm>
            <a:custGeom>
              <a:avLst/>
              <a:gdLst/>
              <a:ahLst/>
              <a:cxnLst/>
              <a:rect l="l" t="t" r="r" b="b"/>
              <a:pathLst>
                <a:path w="52070" h="8889">
                  <a:moveTo>
                    <a:pt x="5207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4784089" y="2176779"/>
              <a:ext cx="281940" cy="16510"/>
            </a:xfrm>
            <a:custGeom>
              <a:avLst/>
              <a:gdLst/>
              <a:ahLst/>
              <a:cxnLst/>
              <a:rect l="l" t="t" r="r" b="b"/>
              <a:pathLst>
                <a:path w="281939" h="16510">
                  <a:moveTo>
                    <a:pt x="281939" y="8890"/>
                  </a:moveTo>
                  <a:lnTo>
                    <a:pt x="158749" y="16510"/>
                  </a:lnTo>
                  <a:lnTo>
                    <a:pt x="119379" y="16510"/>
                  </a:lnTo>
                  <a:lnTo>
                    <a:pt x="80009" y="1270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4775200" y="2131060"/>
              <a:ext cx="287020" cy="17780"/>
            </a:xfrm>
            <a:custGeom>
              <a:avLst/>
              <a:gdLst/>
              <a:ahLst/>
              <a:cxnLst/>
              <a:rect l="l" t="t" r="r" b="b"/>
              <a:pathLst>
                <a:path w="287020" h="17780">
                  <a:moveTo>
                    <a:pt x="287020" y="11429"/>
                  </a:moveTo>
                  <a:lnTo>
                    <a:pt x="177800" y="16509"/>
                  </a:lnTo>
                  <a:lnTo>
                    <a:pt x="128270" y="17779"/>
                  </a:lnTo>
                  <a:lnTo>
                    <a:pt x="78740" y="1142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4453889" y="8064499"/>
              <a:ext cx="19050" cy="0"/>
            </a:xfrm>
            <a:custGeom>
              <a:avLst/>
              <a:gdLst/>
              <a:ahLst/>
              <a:cxnLst/>
              <a:rect l="l" t="t" r="r" b="b"/>
              <a:pathLst>
                <a:path w="19050">
                  <a:moveTo>
                    <a:pt x="1905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4352289" y="8092439"/>
              <a:ext cx="16510" cy="29209"/>
            </a:xfrm>
            <a:custGeom>
              <a:avLst/>
              <a:gdLst/>
              <a:ahLst/>
              <a:cxnLst/>
              <a:rect l="l" t="t" r="r" b="b"/>
              <a:pathLst>
                <a:path w="16510" h="29209">
                  <a:moveTo>
                    <a:pt x="16510" y="0"/>
                  </a:moveTo>
                  <a:lnTo>
                    <a:pt x="16510" y="27939"/>
                  </a:lnTo>
                  <a:lnTo>
                    <a:pt x="0" y="292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4349750" y="8089899"/>
              <a:ext cx="16510" cy="30480"/>
            </a:xfrm>
            <a:custGeom>
              <a:avLst/>
              <a:gdLst/>
              <a:ahLst/>
              <a:cxnLst/>
              <a:rect l="l" t="t" r="r" b="b"/>
              <a:pathLst>
                <a:path w="16510" h="30479">
                  <a:moveTo>
                    <a:pt x="16510" y="0"/>
                  </a:moveTo>
                  <a:lnTo>
                    <a:pt x="7620" y="11430"/>
                  </a:lnTo>
                  <a:lnTo>
                    <a:pt x="2540" y="22860"/>
                  </a:lnTo>
                  <a:lnTo>
                    <a:pt x="0" y="304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4455160" y="8059420"/>
              <a:ext cx="19050" cy="1270"/>
            </a:xfrm>
            <a:custGeom>
              <a:avLst/>
              <a:gdLst/>
              <a:ahLst/>
              <a:cxnLst/>
              <a:rect l="l" t="t" r="r" b="b"/>
              <a:pathLst>
                <a:path w="19050" h="1270">
                  <a:moveTo>
                    <a:pt x="1905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4455160" y="8051799"/>
              <a:ext cx="20320" cy="1270"/>
            </a:xfrm>
            <a:custGeom>
              <a:avLst/>
              <a:gdLst/>
              <a:ahLst/>
              <a:cxnLst/>
              <a:rect l="l" t="t" r="r" b="b"/>
              <a:pathLst>
                <a:path w="20320" h="1270">
                  <a:moveTo>
                    <a:pt x="2032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4206239" y="8049260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888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1" name="object 169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55317" y="2041651"/>
              <a:ext cx="11310112" cy="7893050"/>
            </a:xfrm>
            <a:prstGeom prst="rect">
              <a:avLst/>
            </a:prstGeom>
          </p:spPr>
        </p:pic>
        <p:sp>
          <p:nvSpPr>
            <p:cNvPr id="1692" name="object 1692"/>
            <p:cNvSpPr/>
            <p:nvPr/>
          </p:nvSpPr>
          <p:spPr>
            <a:xfrm>
              <a:off x="4351019" y="8139429"/>
              <a:ext cx="1270" cy="128270"/>
            </a:xfrm>
            <a:custGeom>
              <a:avLst/>
              <a:gdLst/>
              <a:ahLst/>
              <a:cxnLst/>
              <a:rect l="l" t="t" r="r" b="b"/>
              <a:pathLst>
                <a:path w="1270" h="128270">
                  <a:moveTo>
                    <a:pt x="1270" y="0"/>
                  </a:moveTo>
                  <a:lnTo>
                    <a:pt x="0" y="12827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4347210" y="8139429"/>
              <a:ext cx="1270" cy="128270"/>
            </a:xfrm>
            <a:custGeom>
              <a:avLst/>
              <a:gdLst/>
              <a:ahLst/>
              <a:cxnLst/>
              <a:rect l="l" t="t" r="r" b="b"/>
              <a:pathLst>
                <a:path w="1270" h="128270">
                  <a:moveTo>
                    <a:pt x="1270" y="0"/>
                  </a:moveTo>
                  <a:lnTo>
                    <a:pt x="0" y="128270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4071619" y="8136889"/>
              <a:ext cx="1270" cy="130810"/>
            </a:xfrm>
            <a:custGeom>
              <a:avLst/>
              <a:gdLst/>
              <a:ahLst/>
              <a:cxnLst/>
              <a:rect l="l" t="t" r="r" b="b"/>
              <a:pathLst>
                <a:path w="1270" h="130809">
                  <a:moveTo>
                    <a:pt x="1270" y="0"/>
                  </a:moveTo>
                  <a:lnTo>
                    <a:pt x="0" y="13080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4075429" y="8136889"/>
              <a:ext cx="1270" cy="130810"/>
            </a:xfrm>
            <a:custGeom>
              <a:avLst/>
              <a:gdLst/>
              <a:ahLst/>
              <a:cxnLst/>
              <a:rect l="l" t="t" r="r" b="b"/>
              <a:pathLst>
                <a:path w="1270" h="130809">
                  <a:moveTo>
                    <a:pt x="1270" y="0"/>
                  </a:moveTo>
                  <a:lnTo>
                    <a:pt x="0" y="130809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96" name="object 169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45432" y="8057641"/>
              <a:ext cx="145796" cy="87884"/>
            </a:xfrm>
            <a:prstGeom prst="rect">
              <a:avLst/>
            </a:prstGeom>
          </p:spPr>
        </p:pic>
        <p:pic>
          <p:nvPicPr>
            <p:cNvPr id="1697" name="object 169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933189" y="8055101"/>
              <a:ext cx="146558" cy="87884"/>
            </a:xfrm>
            <a:prstGeom prst="rect">
              <a:avLst/>
            </a:prstGeom>
          </p:spPr>
        </p:pic>
        <p:sp>
          <p:nvSpPr>
            <p:cNvPr id="1698" name="object 1698"/>
            <p:cNvSpPr/>
            <p:nvPr/>
          </p:nvSpPr>
          <p:spPr>
            <a:xfrm>
              <a:off x="4295139" y="1738629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0"/>
                  </a:moveTo>
                  <a:lnTo>
                    <a:pt x="0" y="15621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4160519" y="1738629"/>
              <a:ext cx="0" cy="156210"/>
            </a:xfrm>
            <a:custGeom>
              <a:avLst/>
              <a:gdLst/>
              <a:ahLst/>
              <a:cxnLst/>
              <a:rect l="l" t="t" r="r" b="b"/>
              <a:pathLst>
                <a:path h="156210">
                  <a:moveTo>
                    <a:pt x="0" y="0"/>
                  </a:moveTo>
                  <a:lnTo>
                    <a:pt x="0" y="15621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3042920" y="881379"/>
              <a:ext cx="2874010" cy="678180"/>
            </a:xfrm>
            <a:custGeom>
              <a:avLst/>
              <a:gdLst/>
              <a:ahLst/>
              <a:cxnLst/>
              <a:rect l="l" t="t" r="r" b="b"/>
              <a:pathLst>
                <a:path w="2874010" h="678180">
                  <a:moveTo>
                    <a:pt x="519430" y="520700"/>
                  </a:moveTo>
                  <a:lnTo>
                    <a:pt x="505460" y="455930"/>
                  </a:lnTo>
                  <a:lnTo>
                    <a:pt x="0" y="565150"/>
                  </a:lnTo>
                  <a:lnTo>
                    <a:pt x="13970" y="628650"/>
                  </a:lnTo>
                  <a:lnTo>
                    <a:pt x="50863" y="620776"/>
                  </a:lnTo>
                  <a:lnTo>
                    <a:pt x="63500" y="678180"/>
                  </a:lnTo>
                  <a:lnTo>
                    <a:pt x="494030" y="585470"/>
                  </a:lnTo>
                  <a:lnTo>
                    <a:pt x="481558" y="528789"/>
                  </a:lnTo>
                  <a:lnTo>
                    <a:pt x="519430" y="520700"/>
                  </a:lnTo>
                  <a:close/>
                </a:path>
                <a:path w="2874010" h="678180">
                  <a:moveTo>
                    <a:pt x="2874010" y="63500"/>
                  </a:moveTo>
                  <a:lnTo>
                    <a:pt x="2860040" y="0"/>
                  </a:lnTo>
                  <a:lnTo>
                    <a:pt x="2156460" y="160020"/>
                  </a:lnTo>
                  <a:lnTo>
                    <a:pt x="2170430" y="223520"/>
                  </a:lnTo>
                  <a:lnTo>
                    <a:pt x="2307818" y="192278"/>
                  </a:lnTo>
                  <a:lnTo>
                    <a:pt x="2320290" y="248920"/>
                  </a:lnTo>
                  <a:lnTo>
                    <a:pt x="2749550" y="151130"/>
                  </a:lnTo>
                  <a:lnTo>
                    <a:pt x="2736875" y="94691"/>
                  </a:lnTo>
                  <a:lnTo>
                    <a:pt x="2874010" y="63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1488439" y="2540"/>
              <a:ext cx="12565380" cy="10053320"/>
            </a:xfrm>
            <a:custGeom>
              <a:avLst/>
              <a:gdLst/>
              <a:ahLst/>
              <a:cxnLst/>
              <a:rect l="l" t="t" r="r" b="b"/>
              <a:pathLst>
                <a:path w="12565380" h="10053320">
                  <a:moveTo>
                    <a:pt x="0" y="0"/>
                  </a:moveTo>
                  <a:lnTo>
                    <a:pt x="12565380" y="0"/>
                  </a:lnTo>
                  <a:lnTo>
                    <a:pt x="12565380" y="10053320"/>
                  </a:lnTo>
                  <a:lnTo>
                    <a:pt x="0" y="1005332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1656079" y="128270"/>
              <a:ext cx="12230100" cy="9801860"/>
            </a:xfrm>
            <a:custGeom>
              <a:avLst/>
              <a:gdLst/>
              <a:ahLst/>
              <a:cxnLst/>
              <a:rect l="l" t="t" r="r" b="b"/>
              <a:pathLst>
                <a:path w="12230100" h="9801860">
                  <a:moveTo>
                    <a:pt x="0" y="0"/>
                  </a:moveTo>
                  <a:lnTo>
                    <a:pt x="12230100" y="0"/>
                  </a:lnTo>
                  <a:lnTo>
                    <a:pt x="12230100" y="9801860"/>
                  </a:lnTo>
                  <a:lnTo>
                    <a:pt x="0" y="9801860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4434839" y="35521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4429760" y="212979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4438650" y="34518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09"/>
                  </a:moveTo>
                  <a:lnTo>
                    <a:pt x="13970" y="2539"/>
                  </a:lnTo>
                  <a:lnTo>
                    <a:pt x="11430" y="0"/>
                  </a:lnTo>
                </a:path>
                <a:path w="13970" h="8889">
                  <a:moveTo>
                    <a:pt x="13970" y="3809"/>
                  </a:moveTo>
                  <a:lnTo>
                    <a:pt x="13970" y="5079"/>
                  </a:lnTo>
                  <a:lnTo>
                    <a:pt x="13970" y="7619"/>
                  </a:lnTo>
                  <a:lnTo>
                    <a:pt x="11430" y="8889"/>
                  </a:lnTo>
                </a:path>
                <a:path w="13970" h="8889">
                  <a:moveTo>
                    <a:pt x="381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3810" y="0"/>
                  </a:lnTo>
                </a:path>
                <a:path w="13970" h="888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381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4438650" y="34658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4438650" y="34798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4441189" y="37312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2700" y="2540"/>
                  </a:lnTo>
                  <a:lnTo>
                    <a:pt x="1016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0160" y="8890"/>
                  </a:lnTo>
                </a:path>
                <a:path w="13970" h="8889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8889">
                  <a:moveTo>
                    <a:pt x="1016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4441189" y="37452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4441189" y="37592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508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4442460" y="40106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254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1430" y="8890"/>
                  </a:lnTo>
                </a:path>
                <a:path w="13970" h="8889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4442460" y="40246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4442460" y="40386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4442460" y="42900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89">
                  <a:moveTo>
                    <a:pt x="2540" y="889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4442460" y="430402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4442460" y="431800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6350"/>
                  </a:lnTo>
                  <a:lnTo>
                    <a:pt x="11430" y="7620"/>
                  </a:lnTo>
                  <a:lnTo>
                    <a:pt x="10160" y="7620"/>
                  </a:lnTo>
                  <a:lnTo>
                    <a:pt x="7620" y="635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4442460" y="45694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7620"/>
                  </a:lnTo>
                </a:path>
                <a:path w="13970" h="8889">
                  <a:moveTo>
                    <a:pt x="2540" y="762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762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254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4442460" y="45821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4442460" y="45961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4442460" y="48475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5079"/>
                  </a:moveTo>
                  <a:lnTo>
                    <a:pt x="13970" y="2539"/>
                  </a:lnTo>
                  <a:lnTo>
                    <a:pt x="11430" y="1269"/>
                  </a:lnTo>
                </a:path>
                <a:path w="13970" h="10160">
                  <a:moveTo>
                    <a:pt x="13970" y="5079"/>
                  </a:moveTo>
                  <a:lnTo>
                    <a:pt x="13970" y="7619"/>
                  </a:lnTo>
                  <a:lnTo>
                    <a:pt x="11430" y="8889"/>
                  </a:lnTo>
                </a:path>
                <a:path w="13970" h="10160">
                  <a:moveTo>
                    <a:pt x="254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10160">
                  <a:moveTo>
                    <a:pt x="2540" y="1269"/>
                  </a:moveTo>
                  <a:lnTo>
                    <a:pt x="5080" y="0"/>
                  </a:lnTo>
                  <a:lnTo>
                    <a:pt x="8890" y="0"/>
                  </a:lnTo>
                  <a:lnTo>
                    <a:pt x="11430" y="1269"/>
                  </a:lnTo>
                </a:path>
                <a:path w="13970" h="10160">
                  <a:moveTo>
                    <a:pt x="11430" y="8889"/>
                  </a:moveTo>
                  <a:lnTo>
                    <a:pt x="8890" y="10159"/>
                  </a:lnTo>
                  <a:lnTo>
                    <a:pt x="5080" y="1015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4442460" y="486155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4442460" y="4875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4483100" y="34150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2539" y="0"/>
                  </a:lnTo>
                  <a:lnTo>
                    <a:pt x="1269" y="127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8889" h="13970">
                  <a:moveTo>
                    <a:pt x="7619" y="11430"/>
                  </a:move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1270"/>
                  </a:lnTo>
                </a:path>
                <a:path w="8889" h="13970">
                  <a:moveTo>
                    <a:pt x="8889" y="381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761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4495800" y="341630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1270" y="0"/>
                  </a:moveTo>
                  <a:lnTo>
                    <a:pt x="0" y="13970"/>
                  </a:lnTo>
                </a:path>
                <a:path w="10160" h="15239">
                  <a:moveTo>
                    <a:pt x="7620" y="15240"/>
                  </a:moveTo>
                  <a:lnTo>
                    <a:pt x="10160" y="1270"/>
                  </a:lnTo>
                </a:path>
                <a:path w="10160" h="15239">
                  <a:moveTo>
                    <a:pt x="8890" y="889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4508500" y="34188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13970"/>
                  </a:moveTo>
                  <a:lnTo>
                    <a:pt x="254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1270" y="635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4757420" y="346202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10160" h="13970">
                  <a:moveTo>
                    <a:pt x="5079" y="0"/>
                  </a:moveTo>
                  <a:lnTo>
                    <a:pt x="6349" y="1270"/>
                  </a:lnTo>
                  <a:lnTo>
                    <a:pt x="8889" y="1270"/>
                  </a:lnTo>
                  <a:lnTo>
                    <a:pt x="10159" y="3810"/>
                  </a:lnTo>
                </a:path>
                <a:path w="10160" h="13970">
                  <a:moveTo>
                    <a:pt x="8889" y="12700"/>
                  </a:moveTo>
                  <a:lnTo>
                    <a:pt x="634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3970"/>
                  </a:lnTo>
                  <a:lnTo>
                    <a:pt x="0" y="10160"/>
                  </a:lnTo>
                </a:path>
                <a:path w="10160" h="13970">
                  <a:moveTo>
                    <a:pt x="0" y="10160"/>
                  </a:moveTo>
                  <a:lnTo>
                    <a:pt x="0" y="7620"/>
                  </a:lnTo>
                  <a:lnTo>
                    <a:pt x="1269" y="5080"/>
                  </a:lnTo>
                  <a:lnTo>
                    <a:pt x="1269" y="2540"/>
                  </a:lnTo>
                </a:path>
                <a:path w="10160" h="13970">
                  <a:moveTo>
                    <a:pt x="10159" y="3810"/>
                  </a:moveTo>
                  <a:lnTo>
                    <a:pt x="10159" y="7620"/>
                  </a:lnTo>
                  <a:lnTo>
                    <a:pt x="8889" y="10160"/>
                  </a:lnTo>
                  <a:lnTo>
                    <a:pt x="8889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4770120" y="3464559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2539" y="0"/>
                  </a:moveTo>
                  <a:lnTo>
                    <a:pt x="0" y="12700"/>
                  </a:lnTo>
                </a:path>
                <a:path w="10160" h="15239">
                  <a:moveTo>
                    <a:pt x="7619" y="15240"/>
                  </a:moveTo>
                  <a:lnTo>
                    <a:pt x="10159" y="1270"/>
                  </a:lnTo>
                </a:path>
                <a:path w="10160" h="15239">
                  <a:moveTo>
                    <a:pt x="8889" y="7620"/>
                  </a:moveTo>
                  <a:lnTo>
                    <a:pt x="126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4784089" y="3467100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60" h="12700">
                  <a:moveTo>
                    <a:pt x="0" y="12700"/>
                  </a:moveTo>
                  <a:lnTo>
                    <a:pt x="2540" y="0"/>
                  </a:lnTo>
                  <a:lnTo>
                    <a:pt x="7620" y="0"/>
                  </a:lnTo>
                  <a:lnTo>
                    <a:pt x="10160" y="1269"/>
                  </a:lnTo>
                  <a:lnTo>
                    <a:pt x="1016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6350" y="7620"/>
                  </a:ln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5033009" y="35102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8889" h="13970">
                  <a:moveTo>
                    <a:pt x="7619" y="11430"/>
                  </a:move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8889" h="13970">
                  <a:moveTo>
                    <a:pt x="8889" y="381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761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5045709" y="351155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60" h="15239">
                  <a:moveTo>
                    <a:pt x="2539" y="0"/>
                  </a:moveTo>
                  <a:lnTo>
                    <a:pt x="0" y="13970"/>
                  </a:lnTo>
                </a:path>
                <a:path w="10160" h="15239">
                  <a:moveTo>
                    <a:pt x="7619" y="15240"/>
                  </a:moveTo>
                  <a:lnTo>
                    <a:pt x="10159" y="1270"/>
                  </a:lnTo>
                </a:path>
                <a:path w="10160" h="15239">
                  <a:moveTo>
                    <a:pt x="8889" y="8890"/>
                  </a:move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5059679" y="351408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13970"/>
                  </a:moveTo>
                  <a:lnTo>
                    <a:pt x="1270" y="0"/>
                  </a:lnTo>
                  <a:lnTo>
                    <a:pt x="7620" y="1270"/>
                  </a:lnTo>
                  <a:lnTo>
                    <a:pt x="8890" y="2540"/>
                  </a:lnTo>
                  <a:lnTo>
                    <a:pt x="10160" y="5080"/>
                  </a:lnTo>
                  <a:lnTo>
                    <a:pt x="10160" y="635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5307329" y="355853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6350" y="0"/>
                  </a:moveTo>
                  <a:lnTo>
                    <a:pt x="3810" y="0"/>
                  </a:lnTo>
                  <a:lnTo>
                    <a:pt x="2540" y="1270"/>
                  </a:lnTo>
                </a:path>
                <a:path w="10160" h="13970">
                  <a:moveTo>
                    <a:pt x="6350" y="0"/>
                  </a:moveTo>
                  <a:lnTo>
                    <a:pt x="7620" y="0"/>
                  </a:lnTo>
                  <a:lnTo>
                    <a:pt x="8890" y="1270"/>
                  </a:lnTo>
                  <a:lnTo>
                    <a:pt x="10160" y="3810"/>
                  </a:lnTo>
                </a:path>
                <a:path w="10160" h="13970">
                  <a:moveTo>
                    <a:pt x="8890" y="11430"/>
                  </a:moveTo>
                  <a:lnTo>
                    <a:pt x="6350" y="12700"/>
                  </a:lnTo>
                  <a:lnTo>
                    <a:pt x="5080" y="13970"/>
                  </a:lnTo>
                  <a:lnTo>
                    <a:pt x="3810" y="1270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10160" h="13970">
                  <a:moveTo>
                    <a:pt x="0" y="10160"/>
                  </a:moveTo>
                  <a:lnTo>
                    <a:pt x="0" y="7620"/>
                  </a:lnTo>
                  <a:lnTo>
                    <a:pt x="1269" y="5080"/>
                  </a:lnTo>
                  <a:lnTo>
                    <a:pt x="2540" y="1270"/>
                  </a:lnTo>
                </a:path>
                <a:path w="10160" h="13970">
                  <a:moveTo>
                    <a:pt x="10160" y="3810"/>
                  </a:moveTo>
                  <a:lnTo>
                    <a:pt x="1016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5320029" y="3559809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2539" y="0"/>
                  </a:moveTo>
                  <a:lnTo>
                    <a:pt x="0" y="13970"/>
                  </a:lnTo>
                </a:path>
                <a:path w="11429" h="15239">
                  <a:moveTo>
                    <a:pt x="8889" y="15240"/>
                  </a:moveTo>
                  <a:lnTo>
                    <a:pt x="11429" y="1270"/>
                  </a:lnTo>
                </a:path>
                <a:path w="11429" h="15239">
                  <a:moveTo>
                    <a:pt x="10159" y="7620"/>
                  </a:moveTo>
                  <a:lnTo>
                    <a:pt x="126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5334000" y="356235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13970"/>
                  </a:moveTo>
                  <a:lnTo>
                    <a:pt x="2540" y="0"/>
                  </a:lnTo>
                  <a:lnTo>
                    <a:pt x="8890" y="1270"/>
                  </a:lnTo>
                  <a:lnTo>
                    <a:pt x="10160" y="1270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1270" y="635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5582920" y="36055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40"/>
                  </a:lnTo>
                </a:path>
                <a:path w="10160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10160" h="13970">
                  <a:moveTo>
                    <a:pt x="8889" y="11430"/>
                  </a:moveTo>
                  <a:lnTo>
                    <a:pt x="634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0" y="11430"/>
                  </a:lnTo>
                </a:path>
                <a:path w="10160" h="13970">
                  <a:moveTo>
                    <a:pt x="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69" y="2540"/>
                  </a:lnTo>
                </a:path>
                <a:path w="10160" h="13970">
                  <a:moveTo>
                    <a:pt x="8889" y="3810"/>
                  </a:moveTo>
                  <a:lnTo>
                    <a:pt x="10159" y="6350"/>
                  </a:lnTo>
                  <a:lnTo>
                    <a:pt x="888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5596889" y="360680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7620" y="13970"/>
                  </a:moveTo>
                  <a:lnTo>
                    <a:pt x="8890" y="0"/>
                  </a:lnTo>
                </a:path>
                <a:path w="8889" h="13970">
                  <a:moveTo>
                    <a:pt x="762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5610859" y="3608070"/>
              <a:ext cx="8890" cy="12700"/>
            </a:xfrm>
            <a:custGeom>
              <a:avLst/>
              <a:gdLst/>
              <a:ahLst/>
              <a:cxnLst/>
              <a:rect l="l" t="t" r="r" b="b"/>
              <a:pathLst>
                <a:path w="8889" h="12700">
                  <a:moveTo>
                    <a:pt x="0" y="1270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39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5861050" y="362585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10160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10159" y="3810"/>
                  </a:lnTo>
                </a:path>
                <a:path w="10160" h="13970">
                  <a:moveTo>
                    <a:pt x="8889" y="11430"/>
                  </a:moveTo>
                  <a:lnTo>
                    <a:pt x="761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1269" y="11430"/>
                  </a:lnTo>
                </a:path>
                <a:path w="10160" h="13970">
                  <a:moveTo>
                    <a:pt x="1269" y="11430"/>
                  </a:moveTo>
                  <a:lnTo>
                    <a:pt x="0" y="7620"/>
                  </a:lnTo>
                  <a:lnTo>
                    <a:pt x="1269" y="5080"/>
                  </a:lnTo>
                  <a:lnTo>
                    <a:pt x="1269" y="2540"/>
                  </a:lnTo>
                </a:path>
                <a:path w="10160" h="13970">
                  <a:moveTo>
                    <a:pt x="10159" y="3810"/>
                  </a:moveTo>
                  <a:lnTo>
                    <a:pt x="10159" y="6350"/>
                  </a:lnTo>
                  <a:lnTo>
                    <a:pt x="1015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5875020" y="36271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1270" y="0"/>
                  </a:moveTo>
                  <a:lnTo>
                    <a:pt x="0" y="13970"/>
                  </a:lnTo>
                </a:path>
                <a:path w="8889" h="13970">
                  <a:moveTo>
                    <a:pt x="762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5888989" y="36271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1270" y="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8890" y="3810"/>
                  </a:lnTo>
                  <a:lnTo>
                    <a:pt x="8890" y="508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6140450" y="364617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0"/>
                  </a:lnTo>
                  <a:lnTo>
                    <a:pt x="0" y="2540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8889" h="13970">
                  <a:moveTo>
                    <a:pt x="7620" y="11430"/>
                  </a:moveTo>
                  <a:lnTo>
                    <a:pt x="635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3970"/>
                  </a:lnTo>
                  <a:lnTo>
                    <a:pt x="0" y="11430"/>
                  </a:lnTo>
                </a:path>
                <a:path w="8889" h="13970">
                  <a:moveTo>
                    <a:pt x="0" y="1143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  <a:path w="8889" h="13970">
                  <a:moveTo>
                    <a:pt x="8890" y="3810"/>
                  </a:moveTo>
                  <a:lnTo>
                    <a:pt x="8890" y="6350"/>
                  </a:lnTo>
                  <a:lnTo>
                    <a:pt x="8890" y="889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6153150" y="36474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127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6167120" y="364743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13970"/>
                  </a:moveTo>
                  <a:lnTo>
                    <a:pt x="1270" y="0"/>
                  </a:lnTo>
                  <a:lnTo>
                    <a:pt x="6350" y="1270"/>
                  </a:lnTo>
                  <a:lnTo>
                    <a:pt x="8890" y="1270"/>
                  </a:lnTo>
                  <a:lnTo>
                    <a:pt x="10160" y="3810"/>
                  </a:lnTo>
                  <a:lnTo>
                    <a:pt x="10160" y="508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6418579" y="36664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4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3810"/>
                  </a:lnTo>
                </a:path>
                <a:path w="8889" h="13970">
                  <a:moveTo>
                    <a:pt x="8889" y="11430"/>
                  </a:moveTo>
                  <a:lnTo>
                    <a:pt x="634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8889" h="13970">
                  <a:moveTo>
                    <a:pt x="8889" y="381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6432550" y="366775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2700"/>
                  </a:lnTo>
                </a:path>
                <a:path w="8889" h="13970">
                  <a:moveTo>
                    <a:pt x="7620" y="13970"/>
                  </a:moveTo>
                  <a:lnTo>
                    <a:pt x="8890" y="0"/>
                  </a:lnTo>
                </a:path>
                <a:path w="8889" h="13970">
                  <a:moveTo>
                    <a:pt x="762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6445250" y="366775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13970"/>
                  </a:moveTo>
                  <a:lnTo>
                    <a:pt x="1270" y="0"/>
                  </a:lnTo>
                  <a:lnTo>
                    <a:pt x="7620" y="1270"/>
                  </a:lnTo>
                  <a:lnTo>
                    <a:pt x="8890" y="1270"/>
                  </a:lnTo>
                  <a:lnTo>
                    <a:pt x="1016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6696709" y="368680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40"/>
                  </a:lnTo>
                </a:path>
                <a:path w="10159" h="13970">
                  <a:moveTo>
                    <a:pt x="5079" y="0"/>
                  </a:moveTo>
                  <a:lnTo>
                    <a:pt x="6349" y="0"/>
                  </a:lnTo>
                  <a:lnTo>
                    <a:pt x="7619" y="1270"/>
                  </a:lnTo>
                  <a:lnTo>
                    <a:pt x="8889" y="2540"/>
                  </a:lnTo>
                </a:path>
                <a:path w="10159" h="13970">
                  <a:moveTo>
                    <a:pt x="8889" y="11430"/>
                  </a:moveTo>
                  <a:lnTo>
                    <a:pt x="6349" y="13970"/>
                  </a:lnTo>
                  <a:lnTo>
                    <a:pt x="5079" y="13970"/>
                  </a:lnTo>
                  <a:lnTo>
                    <a:pt x="3809" y="13970"/>
                  </a:lnTo>
                  <a:lnTo>
                    <a:pt x="2539" y="12700"/>
                  </a:lnTo>
                  <a:lnTo>
                    <a:pt x="0" y="10160"/>
                  </a:lnTo>
                </a:path>
                <a:path w="1015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10159" h="13970">
                  <a:moveTo>
                    <a:pt x="8889" y="2540"/>
                  </a:moveTo>
                  <a:lnTo>
                    <a:pt x="10159" y="6350"/>
                  </a:lnTo>
                  <a:lnTo>
                    <a:pt x="10159" y="8890"/>
                  </a:lnTo>
                  <a:lnTo>
                    <a:pt x="888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6710679" y="3686809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39">
                  <a:moveTo>
                    <a:pt x="1270" y="0"/>
                  </a:moveTo>
                  <a:lnTo>
                    <a:pt x="0" y="13970"/>
                  </a:lnTo>
                </a:path>
                <a:path w="8890" h="15239">
                  <a:moveTo>
                    <a:pt x="7620" y="15240"/>
                  </a:moveTo>
                  <a:lnTo>
                    <a:pt x="8890" y="1270"/>
                  </a:lnTo>
                </a:path>
                <a:path w="8890" h="15239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6724650" y="3688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90" h="13970">
                  <a:moveTo>
                    <a:pt x="0" y="13970"/>
                  </a:moveTo>
                  <a:lnTo>
                    <a:pt x="1270" y="0"/>
                  </a:lnTo>
                  <a:lnTo>
                    <a:pt x="6350" y="1270"/>
                  </a:lnTo>
                  <a:lnTo>
                    <a:pt x="7620" y="1270"/>
                  </a:lnTo>
                  <a:lnTo>
                    <a:pt x="8890" y="3810"/>
                  </a:lnTo>
                  <a:lnTo>
                    <a:pt x="8890" y="508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4140200" y="33388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6350" y="0"/>
                  </a:moveTo>
                  <a:lnTo>
                    <a:pt x="5080" y="0"/>
                  </a:lnTo>
                  <a:lnTo>
                    <a:pt x="2540" y="2540"/>
                  </a:lnTo>
                </a:path>
                <a:path w="10160" h="13970">
                  <a:moveTo>
                    <a:pt x="6350" y="0"/>
                  </a:moveTo>
                  <a:lnTo>
                    <a:pt x="7620" y="0"/>
                  </a:lnTo>
                  <a:lnTo>
                    <a:pt x="8890" y="1270"/>
                  </a:lnTo>
                  <a:lnTo>
                    <a:pt x="10160" y="3810"/>
                  </a:lnTo>
                </a:path>
                <a:path w="10160" h="13970">
                  <a:moveTo>
                    <a:pt x="8890" y="12700"/>
                  </a:moveTo>
                  <a:lnTo>
                    <a:pt x="635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69" y="12700"/>
                  </a:lnTo>
                  <a:lnTo>
                    <a:pt x="0" y="10160"/>
                  </a:lnTo>
                </a:path>
                <a:path w="10160" h="13970">
                  <a:moveTo>
                    <a:pt x="0" y="10160"/>
                  </a:moveTo>
                  <a:lnTo>
                    <a:pt x="1269" y="7620"/>
                  </a:lnTo>
                  <a:lnTo>
                    <a:pt x="1269" y="5080"/>
                  </a:lnTo>
                  <a:lnTo>
                    <a:pt x="2540" y="2540"/>
                  </a:lnTo>
                </a:path>
                <a:path w="10160" h="13970">
                  <a:moveTo>
                    <a:pt x="10160" y="3810"/>
                  </a:moveTo>
                  <a:lnTo>
                    <a:pt x="10160" y="7620"/>
                  </a:lnTo>
                  <a:lnTo>
                    <a:pt x="10160" y="10160"/>
                  </a:lnTo>
                  <a:lnTo>
                    <a:pt x="889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4152900" y="3341370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3810" y="0"/>
                  </a:moveTo>
                  <a:lnTo>
                    <a:pt x="0" y="13970"/>
                  </a:lnTo>
                </a:path>
                <a:path w="11429" h="15239">
                  <a:moveTo>
                    <a:pt x="7620" y="15240"/>
                  </a:moveTo>
                  <a:lnTo>
                    <a:pt x="11430" y="2540"/>
                  </a:lnTo>
                </a:path>
                <a:path w="11429" h="15239">
                  <a:moveTo>
                    <a:pt x="10160" y="8890"/>
                  </a:move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4166869" y="334517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0" y="12700"/>
                  </a:moveTo>
                  <a:lnTo>
                    <a:pt x="2540" y="0"/>
                  </a:lnTo>
                  <a:lnTo>
                    <a:pt x="8890" y="1269"/>
                  </a:lnTo>
                  <a:lnTo>
                    <a:pt x="10160" y="1269"/>
                  </a:lnTo>
                  <a:lnTo>
                    <a:pt x="11430" y="3810"/>
                  </a:lnTo>
                  <a:lnTo>
                    <a:pt x="10160" y="508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4413250" y="34023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5079" y="0"/>
                  </a:moveTo>
                  <a:lnTo>
                    <a:pt x="3809" y="0"/>
                  </a:lnTo>
                  <a:lnTo>
                    <a:pt x="1269" y="2540"/>
                  </a:lnTo>
                </a:path>
                <a:path w="8889" h="13970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8889" y="3810"/>
                  </a:lnTo>
                </a:path>
                <a:path w="8889" h="13970">
                  <a:moveTo>
                    <a:pt x="7619" y="12700"/>
                  </a:moveTo>
                  <a:lnTo>
                    <a:pt x="5079" y="13970"/>
                  </a:lnTo>
                  <a:lnTo>
                    <a:pt x="3809" y="13970"/>
                  </a:lnTo>
                  <a:lnTo>
                    <a:pt x="2539" y="13970"/>
                  </a:lnTo>
                  <a:lnTo>
                    <a:pt x="0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69" y="2540"/>
                  </a:lnTo>
                </a:path>
                <a:path w="8889" h="13970">
                  <a:moveTo>
                    <a:pt x="8889" y="3810"/>
                  </a:moveTo>
                  <a:lnTo>
                    <a:pt x="8889" y="7620"/>
                  </a:lnTo>
                  <a:lnTo>
                    <a:pt x="8889" y="10160"/>
                  </a:lnTo>
                  <a:lnTo>
                    <a:pt x="7619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4424679" y="3404870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3810" y="0"/>
                  </a:moveTo>
                  <a:lnTo>
                    <a:pt x="0" y="13970"/>
                  </a:lnTo>
                </a:path>
                <a:path w="11429" h="15239">
                  <a:moveTo>
                    <a:pt x="8890" y="15240"/>
                  </a:moveTo>
                  <a:lnTo>
                    <a:pt x="11430" y="1270"/>
                  </a:lnTo>
                </a:path>
                <a:path w="11429" h="15239">
                  <a:moveTo>
                    <a:pt x="10160" y="8890"/>
                  </a:move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4438650" y="3408679"/>
              <a:ext cx="5080" cy="12700"/>
            </a:xfrm>
            <a:custGeom>
              <a:avLst/>
              <a:gdLst/>
              <a:ahLst/>
              <a:cxnLst/>
              <a:rect l="l" t="t" r="r" b="b"/>
              <a:pathLst>
                <a:path w="5079" h="12700">
                  <a:moveTo>
                    <a:pt x="0" y="12700"/>
                  </a:moveTo>
                  <a:lnTo>
                    <a:pt x="3810" y="0"/>
                  </a:lnTo>
                  <a:lnTo>
                    <a:pt x="5080" y="0"/>
                  </a:lnTo>
                </a:path>
                <a:path w="5079" h="12700">
                  <a:moveTo>
                    <a:pt x="3810" y="6350"/>
                  </a:moveTo>
                  <a:lnTo>
                    <a:pt x="127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4410710" y="225425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3810" y="13970"/>
                  </a:moveTo>
                  <a:lnTo>
                    <a:pt x="6350" y="12700"/>
                  </a:lnTo>
                  <a:lnTo>
                    <a:pt x="7620" y="10160"/>
                  </a:lnTo>
                </a:path>
                <a:path w="8889" h="13969">
                  <a:moveTo>
                    <a:pt x="3810" y="13970"/>
                  </a:moveTo>
                  <a:lnTo>
                    <a:pt x="2540" y="12700"/>
                  </a:lnTo>
                  <a:lnTo>
                    <a:pt x="1270" y="12700"/>
                  </a:lnTo>
                  <a:lnTo>
                    <a:pt x="0" y="10160"/>
                  </a:lnTo>
                </a:path>
                <a:path w="8889" h="13969">
                  <a:moveTo>
                    <a:pt x="0" y="254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5080" y="0"/>
                  </a:lnTo>
                  <a:lnTo>
                    <a:pt x="6350" y="0"/>
                  </a:lnTo>
                  <a:lnTo>
                    <a:pt x="8890" y="2540"/>
                  </a:lnTo>
                </a:path>
                <a:path w="8889" h="13969">
                  <a:moveTo>
                    <a:pt x="8890" y="2540"/>
                  </a:moveTo>
                  <a:lnTo>
                    <a:pt x="8890" y="5080"/>
                  </a:lnTo>
                  <a:lnTo>
                    <a:pt x="8890" y="7620"/>
                  </a:lnTo>
                  <a:lnTo>
                    <a:pt x="7620" y="10160"/>
                  </a:lnTo>
                </a:path>
                <a:path w="8889" h="13969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4396739" y="22529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8889" y="13970"/>
                  </a:moveTo>
                  <a:lnTo>
                    <a:pt x="8889" y="0"/>
                  </a:lnTo>
                </a:path>
                <a:path w="8889" h="13969">
                  <a:moveTo>
                    <a:pt x="1269" y="0"/>
                  </a:moveTo>
                  <a:lnTo>
                    <a:pt x="0" y="13970"/>
                  </a:lnTo>
                </a:path>
                <a:path w="8889" h="13969">
                  <a:moveTo>
                    <a:pt x="1269" y="6350"/>
                  </a:moveTo>
                  <a:lnTo>
                    <a:pt x="888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4382769" y="22529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8889" y="0"/>
                  </a:moveTo>
                  <a:lnTo>
                    <a:pt x="8889" y="13970"/>
                  </a:lnTo>
                  <a:lnTo>
                    <a:pt x="2539" y="12700"/>
                  </a:lnTo>
                  <a:lnTo>
                    <a:pt x="1269" y="1270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1269" y="6350"/>
                  </a:lnTo>
                  <a:lnTo>
                    <a:pt x="2539" y="6350"/>
                  </a:lnTo>
                  <a:lnTo>
                    <a:pt x="888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4131310" y="22390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69">
                  <a:moveTo>
                    <a:pt x="5079" y="13970"/>
                  </a:moveTo>
                  <a:lnTo>
                    <a:pt x="6349" y="13970"/>
                  </a:lnTo>
                  <a:lnTo>
                    <a:pt x="8889" y="11430"/>
                  </a:lnTo>
                </a:path>
                <a:path w="8889" h="13969">
                  <a:moveTo>
                    <a:pt x="5079" y="13970"/>
                  </a:moveTo>
                  <a:lnTo>
                    <a:pt x="3809" y="13970"/>
                  </a:lnTo>
                  <a:lnTo>
                    <a:pt x="1269" y="12700"/>
                  </a:lnTo>
                  <a:lnTo>
                    <a:pt x="0" y="11430"/>
                  </a:lnTo>
                </a:path>
                <a:path w="8889" h="13969">
                  <a:moveTo>
                    <a:pt x="0" y="2540"/>
                  </a:moveTo>
                  <a:lnTo>
                    <a:pt x="2539" y="0"/>
                  </a:lnTo>
                  <a:lnTo>
                    <a:pt x="3809" y="0"/>
                  </a:lnTo>
                  <a:lnTo>
                    <a:pt x="6349" y="0"/>
                  </a:lnTo>
                  <a:lnTo>
                    <a:pt x="7619" y="1270"/>
                  </a:lnTo>
                  <a:lnTo>
                    <a:pt x="8889" y="2540"/>
                  </a:lnTo>
                </a:path>
                <a:path w="8889" h="13969">
                  <a:moveTo>
                    <a:pt x="8889" y="2540"/>
                  </a:moveTo>
                  <a:lnTo>
                    <a:pt x="8889" y="6350"/>
                  </a:lnTo>
                  <a:lnTo>
                    <a:pt x="8889" y="8890"/>
                  </a:lnTo>
                  <a:lnTo>
                    <a:pt x="8889" y="11430"/>
                  </a:lnTo>
                </a:path>
                <a:path w="8889" h="13969">
                  <a:moveTo>
                    <a:pt x="0" y="1143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4118610" y="2237740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7620" y="15240"/>
                  </a:moveTo>
                  <a:lnTo>
                    <a:pt x="8890" y="1270"/>
                  </a:lnTo>
                </a:path>
                <a:path w="8889" h="15239">
                  <a:moveTo>
                    <a:pt x="0" y="0"/>
                  </a:moveTo>
                  <a:lnTo>
                    <a:pt x="0" y="13970"/>
                  </a:lnTo>
                </a:path>
                <a:path w="8889" h="15239">
                  <a:moveTo>
                    <a:pt x="0" y="7620"/>
                  </a:moveTo>
                  <a:lnTo>
                    <a:pt x="762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4103369" y="223774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69">
                  <a:moveTo>
                    <a:pt x="10160" y="0"/>
                  </a:moveTo>
                  <a:lnTo>
                    <a:pt x="8890" y="13970"/>
                  </a:lnTo>
                  <a:lnTo>
                    <a:pt x="3810" y="1397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8890"/>
                  </a:lnTo>
                  <a:lnTo>
                    <a:pt x="2540" y="7620"/>
                  </a:lnTo>
                  <a:lnTo>
                    <a:pt x="3810" y="6350"/>
                  </a:lnTo>
                  <a:lnTo>
                    <a:pt x="889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8820149" y="4224020"/>
              <a:ext cx="10160" cy="12700"/>
            </a:xfrm>
            <a:custGeom>
              <a:avLst/>
              <a:gdLst/>
              <a:ahLst/>
              <a:cxnLst/>
              <a:rect l="l" t="t" r="r" b="b"/>
              <a:pathLst>
                <a:path w="10159" h="12700">
                  <a:moveTo>
                    <a:pt x="6350" y="0"/>
                  </a:moveTo>
                  <a:lnTo>
                    <a:pt x="5080" y="0"/>
                  </a:lnTo>
                  <a:lnTo>
                    <a:pt x="2540" y="1270"/>
                  </a:lnTo>
                </a:path>
                <a:path w="10159" h="12700">
                  <a:moveTo>
                    <a:pt x="6350" y="0"/>
                  </a:moveTo>
                  <a:lnTo>
                    <a:pt x="7620" y="0"/>
                  </a:lnTo>
                  <a:lnTo>
                    <a:pt x="8890" y="1270"/>
                  </a:lnTo>
                  <a:lnTo>
                    <a:pt x="10160" y="3810"/>
                  </a:lnTo>
                </a:path>
                <a:path w="10159" h="12700">
                  <a:moveTo>
                    <a:pt x="7620" y="11430"/>
                  </a:moveTo>
                  <a:lnTo>
                    <a:pt x="5080" y="12700"/>
                  </a:lnTo>
                  <a:lnTo>
                    <a:pt x="2540" y="12700"/>
                  </a:lnTo>
                  <a:lnTo>
                    <a:pt x="1269" y="12700"/>
                  </a:lnTo>
                  <a:lnTo>
                    <a:pt x="0" y="11430"/>
                  </a:lnTo>
                  <a:lnTo>
                    <a:pt x="0" y="8890"/>
                  </a:lnTo>
                </a:path>
                <a:path w="10159" h="12700">
                  <a:moveTo>
                    <a:pt x="0" y="8890"/>
                  </a:moveTo>
                  <a:lnTo>
                    <a:pt x="0" y="6350"/>
                  </a:lnTo>
                  <a:lnTo>
                    <a:pt x="1269" y="3810"/>
                  </a:lnTo>
                  <a:lnTo>
                    <a:pt x="2540" y="1270"/>
                  </a:lnTo>
                </a:path>
                <a:path w="10159" h="12700">
                  <a:moveTo>
                    <a:pt x="10160" y="3810"/>
                  </a:moveTo>
                  <a:lnTo>
                    <a:pt x="10160" y="7620"/>
                  </a:lnTo>
                  <a:lnTo>
                    <a:pt x="8890" y="889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8831579" y="422782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5079" y="0"/>
                  </a:moveTo>
                  <a:lnTo>
                    <a:pt x="0" y="12700"/>
                  </a:lnTo>
                </a:path>
                <a:path w="12700" h="15239">
                  <a:moveTo>
                    <a:pt x="7619" y="15240"/>
                  </a:moveTo>
                  <a:lnTo>
                    <a:pt x="12699" y="2540"/>
                  </a:lnTo>
                </a:path>
                <a:path w="12700" h="15239">
                  <a:moveTo>
                    <a:pt x="10159" y="8890"/>
                  </a:moveTo>
                  <a:lnTo>
                    <a:pt x="253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8844279" y="42316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13970"/>
                  </a:moveTo>
                  <a:lnTo>
                    <a:pt x="5080" y="0"/>
                  </a:lnTo>
                  <a:lnTo>
                    <a:pt x="10160" y="2540"/>
                  </a:lnTo>
                  <a:lnTo>
                    <a:pt x="11430" y="3810"/>
                  </a:lnTo>
                  <a:lnTo>
                    <a:pt x="11430" y="6350"/>
                  </a:lnTo>
                  <a:lnTo>
                    <a:pt x="11430" y="7620"/>
                  </a:lnTo>
                  <a:lnTo>
                    <a:pt x="10160" y="8890"/>
                  </a:lnTo>
                  <a:lnTo>
                    <a:pt x="7620" y="8890"/>
                  </a:lnTo>
                  <a:lnTo>
                    <a:pt x="2540" y="762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9080499" y="43230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7620" y="0"/>
                  </a:moveTo>
                  <a:lnTo>
                    <a:pt x="5080" y="0"/>
                  </a:lnTo>
                  <a:lnTo>
                    <a:pt x="2540" y="1270"/>
                  </a:lnTo>
                </a:path>
                <a:path w="10159" h="13970">
                  <a:moveTo>
                    <a:pt x="7620" y="0"/>
                  </a:moveTo>
                  <a:lnTo>
                    <a:pt x="8890" y="0"/>
                  </a:lnTo>
                  <a:lnTo>
                    <a:pt x="10160" y="1270"/>
                  </a:lnTo>
                  <a:lnTo>
                    <a:pt x="10160" y="5080"/>
                  </a:lnTo>
                </a:path>
                <a:path w="10159" h="13970">
                  <a:moveTo>
                    <a:pt x="7620" y="12700"/>
                  </a:moveTo>
                  <a:lnTo>
                    <a:pt x="508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8890"/>
                  </a:lnTo>
                </a:path>
                <a:path w="10159" h="13970">
                  <a:moveTo>
                    <a:pt x="0" y="8890"/>
                  </a:moveTo>
                  <a:lnTo>
                    <a:pt x="0" y="6350"/>
                  </a:lnTo>
                  <a:lnTo>
                    <a:pt x="1270" y="3810"/>
                  </a:lnTo>
                  <a:lnTo>
                    <a:pt x="2540" y="1270"/>
                  </a:lnTo>
                </a:path>
                <a:path w="10159" h="13970">
                  <a:moveTo>
                    <a:pt x="1016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9091929" y="432688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5079" y="0"/>
                  </a:moveTo>
                  <a:lnTo>
                    <a:pt x="0" y="12700"/>
                  </a:lnTo>
                </a:path>
                <a:path w="12700" h="15239">
                  <a:moveTo>
                    <a:pt x="7619" y="15240"/>
                  </a:moveTo>
                  <a:lnTo>
                    <a:pt x="12699" y="2540"/>
                  </a:lnTo>
                </a:path>
                <a:path w="12700" h="15239">
                  <a:moveTo>
                    <a:pt x="10159" y="8890"/>
                  </a:moveTo>
                  <a:lnTo>
                    <a:pt x="2539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9104629" y="433197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5080" y="0"/>
                  </a:lnTo>
                  <a:lnTo>
                    <a:pt x="11430" y="1269"/>
                  </a:lnTo>
                  <a:lnTo>
                    <a:pt x="12700" y="2539"/>
                  </a:lnTo>
                  <a:lnTo>
                    <a:pt x="12700" y="5080"/>
                  </a:lnTo>
                  <a:lnTo>
                    <a:pt x="12700" y="6350"/>
                  </a:lnTo>
                  <a:lnTo>
                    <a:pt x="10160" y="8890"/>
                  </a:lnTo>
                  <a:lnTo>
                    <a:pt x="8890" y="762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9325610" y="445388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0"/>
                  </a:moveTo>
                  <a:lnTo>
                    <a:pt x="7620" y="0"/>
                  </a:lnTo>
                  <a:lnTo>
                    <a:pt x="5080" y="1270"/>
                  </a:lnTo>
                </a:path>
                <a:path w="11429" h="13970">
                  <a:moveTo>
                    <a:pt x="8890" y="0"/>
                  </a:moveTo>
                  <a:lnTo>
                    <a:pt x="10160" y="127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3970">
                  <a:moveTo>
                    <a:pt x="7620" y="12700"/>
                  </a:moveTo>
                  <a:lnTo>
                    <a:pt x="5080" y="13970"/>
                  </a:lnTo>
                  <a:lnTo>
                    <a:pt x="2540" y="1270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7620"/>
                  </a:lnTo>
                </a:path>
                <a:path w="11429" h="13970">
                  <a:moveTo>
                    <a:pt x="0" y="7620"/>
                  </a:moveTo>
                  <a:lnTo>
                    <a:pt x="1270" y="5080"/>
                  </a:lnTo>
                  <a:lnTo>
                    <a:pt x="2540" y="3810"/>
                  </a:lnTo>
                  <a:lnTo>
                    <a:pt x="5080" y="1270"/>
                  </a:lnTo>
                </a:path>
                <a:path w="11429" h="1397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9335770" y="445897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2700"/>
                  </a:lnTo>
                </a:path>
                <a:path w="13970" h="16510">
                  <a:moveTo>
                    <a:pt x="7620" y="16510"/>
                  </a:moveTo>
                  <a:lnTo>
                    <a:pt x="13970" y="508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9347199" y="446658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7620"/>
                  </a:lnTo>
                  <a:lnTo>
                    <a:pt x="1143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9564370" y="4598670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7620" y="0"/>
                  </a:lnTo>
                  <a:lnTo>
                    <a:pt x="508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5080" y="12700"/>
                  </a:lnTo>
                  <a:lnTo>
                    <a:pt x="3810" y="12700"/>
                  </a:lnTo>
                  <a:lnTo>
                    <a:pt x="2540" y="11430"/>
                  </a:lnTo>
                  <a:lnTo>
                    <a:pt x="127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5080" y="0"/>
                  </a:lnTo>
                </a:path>
                <a:path w="11429" h="12700">
                  <a:moveTo>
                    <a:pt x="11430" y="5080"/>
                  </a:moveTo>
                  <a:lnTo>
                    <a:pt x="11430" y="7620"/>
                  </a:lnTo>
                  <a:lnTo>
                    <a:pt x="1016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9574529" y="4603750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40" h="16510">
                  <a:moveTo>
                    <a:pt x="7620" y="0"/>
                  </a:moveTo>
                  <a:lnTo>
                    <a:pt x="0" y="11430"/>
                  </a:lnTo>
                </a:path>
                <a:path w="15240" h="16510">
                  <a:moveTo>
                    <a:pt x="7620" y="16510"/>
                  </a:moveTo>
                  <a:lnTo>
                    <a:pt x="15240" y="3810"/>
                  </a:lnTo>
                </a:path>
                <a:path w="15240" h="16510">
                  <a:moveTo>
                    <a:pt x="1143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9587229" y="461137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7620" y="8889"/>
                  </a:lnTo>
                  <a:lnTo>
                    <a:pt x="381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9804399" y="474217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0"/>
                  </a:moveTo>
                  <a:lnTo>
                    <a:pt x="6350" y="0"/>
                  </a:lnTo>
                  <a:lnTo>
                    <a:pt x="3810" y="1270"/>
                  </a:lnTo>
                </a:path>
                <a:path w="11429" h="13970">
                  <a:moveTo>
                    <a:pt x="8890" y="0"/>
                  </a:moveTo>
                  <a:lnTo>
                    <a:pt x="10160" y="127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3970">
                  <a:moveTo>
                    <a:pt x="6350" y="12700"/>
                  </a:moveTo>
                  <a:lnTo>
                    <a:pt x="3810" y="13970"/>
                  </a:lnTo>
                  <a:lnTo>
                    <a:pt x="2540" y="1270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7620"/>
                  </a:lnTo>
                </a:path>
                <a:path w="11429" h="13970">
                  <a:moveTo>
                    <a:pt x="0" y="7620"/>
                  </a:moveTo>
                  <a:lnTo>
                    <a:pt x="1270" y="6350"/>
                  </a:lnTo>
                  <a:lnTo>
                    <a:pt x="2540" y="3810"/>
                  </a:lnTo>
                  <a:lnTo>
                    <a:pt x="3810" y="1270"/>
                  </a:lnTo>
                </a:path>
                <a:path w="11429" h="1397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635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9814560" y="474725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6350" y="0"/>
                  </a:moveTo>
                  <a:lnTo>
                    <a:pt x="0" y="12700"/>
                  </a:lnTo>
                </a:path>
                <a:path w="13970" h="16510">
                  <a:moveTo>
                    <a:pt x="6350" y="16510"/>
                  </a:moveTo>
                  <a:lnTo>
                    <a:pt x="13970" y="5080"/>
                  </a:lnTo>
                </a:path>
                <a:path w="13970" h="16510">
                  <a:moveTo>
                    <a:pt x="10160" y="10160"/>
                  </a:move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9825989" y="475487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762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10043160" y="488695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7620" y="0"/>
                  </a:lnTo>
                  <a:lnTo>
                    <a:pt x="381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508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3810" y="0"/>
                  </a:lnTo>
                </a:path>
                <a:path w="11429" h="1270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10053320" y="489203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1430"/>
                  </a:lnTo>
                </a:path>
                <a:path w="13970" h="16510">
                  <a:moveTo>
                    <a:pt x="635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10064749" y="489965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3809"/>
                  </a:lnTo>
                  <a:lnTo>
                    <a:pt x="1397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4441189" y="51054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254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89">
                  <a:moveTo>
                    <a:pt x="3810" y="889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3970" h="888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4441189" y="51193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4441189" y="51333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4441189" y="53848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270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1430" y="8890"/>
                  </a:lnTo>
                </a:path>
                <a:path w="13970" h="8889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1270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4441189" y="53987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4441189" y="54114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127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4439919" y="56642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89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7620"/>
                  </a:lnTo>
                </a:path>
                <a:path w="13970" h="8889">
                  <a:moveTo>
                    <a:pt x="3810" y="762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3970" h="888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89">
                  <a:moveTo>
                    <a:pt x="11430" y="762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4439919" y="56769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4439919" y="56908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4439919" y="594232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3810"/>
                  </a:moveTo>
                  <a:lnTo>
                    <a:pt x="13970" y="2540"/>
                  </a:lnTo>
                  <a:lnTo>
                    <a:pt x="11430" y="1270"/>
                  </a:lnTo>
                </a:path>
                <a:path w="13970" h="10160">
                  <a:moveTo>
                    <a:pt x="13970" y="3810"/>
                  </a:move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</a:path>
                <a:path w="13970" h="10160">
                  <a:moveTo>
                    <a:pt x="2540" y="889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1016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1270"/>
                  </a:lnTo>
                </a:path>
                <a:path w="13970" h="10160">
                  <a:moveTo>
                    <a:pt x="11430" y="8890"/>
                  </a:moveTo>
                  <a:lnTo>
                    <a:pt x="7620" y="10160"/>
                  </a:lnTo>
                  <a:lnTo>
                    <a:pt x="5080" y="1016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4439919" y="59563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4439919" y="59702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4439919" y="622172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3810"/>
                  </a:moveTo>
                  <a:lnTo>
                    <a:pt x="12700" y="2540"/>
                  </a:lnTo>
                  <a:lnTo>
                    <a:pt x="10160" y="1270"/>
                  </a:lnTo>
                </a:path>
                <a:path w="13970" h="10160">
                  <a:moveTo>
                    <a:pt x="13970" y="3810"/>
                  </a:moveTo>
                  <a:lnTo>
                    <a:pt x="13970" y="5080"/>
                  </a:lnTo>
                  <a:lnTo>
                    <a:pt x="12700" y="7620"/>
                  </a:lnTo>
                  <a:lnTo>
                    <a:pt x="10160" y="8890"/>
                  </a:lnTo>
                </a:path>
                <a:path w="13970" h="10160">
                  <a:moveTo>
                    <a:pt x="2540" y="889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1016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  <a:path w="13970" h="10160">
                  <a:moveTo>
                    <a:pt x="10160" y="8890"/>
                  </a:moveTo>
                  <a:lnTo>
                    <a:pt x="7620" y="10160"/>
                  </a:lnTo>
                  <a:lnTo>
                    <a:pt x="5080" y="1016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4439919" y="623570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4439919" y="62496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635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4438650" y="65011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254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</a:path>
                <a:path w="13970" h="8890">
                  <a:moveTo>
                    <a:pt x="2540" y="8890"/>
                  </a:moveTo>
                  <a:lnTo>
                    <a:pt x="127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4438650" y="65150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4438650" y="65290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4438650" y="6780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2700" y="2540"/>
                  </a:lnTo>
                  <a:lnTo>
                    <a:pt x="1016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2700" y="7620"/>
                  </a:lnTo>
                  <a:lnTo>
                    <a:pt x="10160" y="8890"/>
                  </a:lnTo>
                </a:path>
                <a:path w="13970" h="8890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8890">
                  <a:moveTo>
                    <a:pt x="1016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4438650" y="67944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4438650" y="6808470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90">
                  <a:moveTo>
                    <a:pt x="0" y="0"/>
                  </a:moveTo>
                  <a:lnTo>
                    <a:pt x="12700" y="0"/>
                  </a:lnTo>
                  <a:lnTo>
                    <a:pt x="12700" y="507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6350" y="7619"/>
                  </a:lnTo>
                  <a:lnTo>
                    <a:pt x="6350" y="5079"/>
                  </a:lnTo>
                  <a:lnTo>
                    <a:pt x="635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4437379" y="70599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2700" y="254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2700" y="6350"/>
                  </a:lnTo>
                  <a:lnTo>
                    <a:pt x="10160" y="8890"/>
                  </a:lnTo>
                </a:path>
                <a:path w="13970" h="8890">
                  <a:moveTo>
                    <a:pt x="2540" y="8890"/>
                  </a:move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90">
                  <a:moveTo>
                    <a:pt x="10160" y="8890"/>
                  </a:moveTo>
                  <a:lnTo>
                    <a:pt x="762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4437379" y="70738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6350" y="762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4437379" y="70878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79"/>
                  </a:lnTo>
                  <a:lnTo>
                    <a:pt x="12700" y="7619"/>
                  </a:lnTo>
                  <a:lnTo>
                    <a:pt x="11430" y="8889"/>
                  </a:lnTo>
                  <a:lnTo>
                    <a:pt x="8890" y="8889"/>
                  </a:lnTo>
                  <a:lnTo>
                    <a:pt x="7620" y="7619"/>
                  </a:lnTo>
                  <a:lnTo>
                    <a:pt x="6350" y="5079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4436110" y="7339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90">
                  <a:moveTo>
                    <a:pt x="2540" y="889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127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5080" y="889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4436110" y="735329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20"/>
                  </a:moveTo>
                  <a:lnTo>
                    <a:pt x="13970" y="7620"/>
                  </a:lnTo>
                </a:path>
                <a:path w="13970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4436110" y="736727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0"/>
                  </a:moveTo>
                  <a:lnTo>
                    <a:pt x="13970" y="0"/>
                  </a:lnTo>
                  <a:lnTo>
                    <a:pt x="13970" y="5079"/>
                  </a:lnTo>
                  <a:lnTo>
                    <a:pt x="13970" y="6349"/>
                  </a:lnTo>
                  <a:lnTo>
                    <a:pt x="11430" y="7619"/>
                  </a:lnTo>
                  <a:lnTo>
                    <a:pt x="10160" y="7619"/>
                  </a:lnTo>
                  <a:lnTo>
                    <a:pt x="7620" y="6349"/>
                  </a:lnTo>
                  <a:lnTo>
                    <a:pt x="7620" y="5079"/>
                  </a:lnTo>
                  <a:lnTo>
                    <a:pt x="762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4434839" y="76187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90">
                  <a:moveTo>
                    <a:pt x="3810" y="7620"/>
                  </a:moveTo>
                  <a:lnTo>
                    <a:pt x="127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3970" h="8890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4434839" y="76314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4434839" y="764539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4434839" y="789686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5080"/>
                  </a:moveTo>
                  <a:lnTo>
                    <a:pt x="12700" y="2540"/>
                  </a:lnTo>
                  <a:lnTo>
                    <a:pt x="10160" y="1270"/>
                  </a:lnTo>
                </a:path>
                <a:path w="13970" h="10159">
                  <a:moveTo>
                    <a:pt x="13970" y="5080"/>
                  </a:move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</a:path>
                <a:path w="13970" h="10159">
                  <a:moveTo>
                    <a:pt x="2540" y="889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10159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  <a:path w="13970" h="10159">
                  <a:moveTo>
                    <a:pt x="10160" y="8890"/>
                  </a:moveTo>
                  <a:lnTo>
                    <a:pt x="7620" y="10160"/>
                  </a:lnTo>
                  <a:lnTo>
                    <a:pt x="5080" y="10160"/>
                  </a:lnTo>
                  <a:lnTo>
                    <a:pt x="254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4434839" y="79108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4434839" y="792479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4052569" y="978534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4305300" y="81064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4483100" y="84048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4392929" y="79984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3191510" y="7974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4070350" y="3529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4472939" y="17322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10405110" y="71716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10159"/>
                  </a:lnTo>
                  <a:lnTo>
                    <a:pt x="0" y="1015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10229849" y="75539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9991089" y="783082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10159"/>
                  </a:lnTo>
                  <a:lnTo>
                    <a:pt x="0" y="1015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11407139" y="59994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12291060" y="84150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8889"/>
                  </a:lnTo>
                  <a:lnTo>
                    <a:pt x="0" y="888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9389110" y="586740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0"/>
                  </a:moveTo>
                  <a:lnTo>
                    <a:pt x="7620" y="0"/>
                  </a:lnTo>
                  <a:lnTo>
                    <a:pt x="5080" y="1270"/>
                  </a:lnTo>
                </a:path>
                <a:path w="11429" h="13970">
                  <a:moveTo>
                    <a:pt x="8890" y="0"/>
                  </a:moveTo>
                  <a:lnTo>
                    <a:pt x="10160" y="127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3970">
                  <a:moveTo>
                    <a:pt x="7620" y="12700"/>
                  </a:moveTo>
                  <a:lnTo>
                    <a:pt x="5080" y="13970"/>
                  </a:lnTo>
                  <a:lnTo>
                    <a:pt x="381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8890"/>
                  </a:lnTo>
                </a:path>
                <a:path w="11429" h="13970">
                  <a:moveTo>
                    <a:pt x="0" y="8890"/>
                  </a:moveTo>
                  <a:lnTo>
                    <a:pt x="1270" y="6350"/>
                  </a:lnTo>
                  <a:lnTo>
                    <a:pt x="2540" y="3810"/>
                  </a:lnTo>
                  <a:lnTo>
                    <a:pt x="5080" y="1270"/>
                  </a:lnTo>
                </a:path>
                <a:path w="11429" h="1397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9400539" y="587247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6350" y="0"/>
                  </a:moveTo>
                  <a:lnTo>
                    <a:pt x="0" y="12700"/>
                  </a:lnTo>
                </a:path>
                <a:path w="12700" h="16510">
                  <a:moveTo>
                    <a:pt x="6350" y="16510"/>
                  </a:moveTo>
                  <a:lnTo>
                    <a:pt x="12700" y="3810"/>
                  </a:lnTo>
                </a:path>
                <a:path w="12700" h="16510">
                  <a:moveTo>
                    <a:pt x="10160" y="10160"/>
                  </a:move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9411970" y="588010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9588499" y="602615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2539"/>
                  </a:moveTo>
                  <a:lnTo>
                    <a:pt x="12700" y="1269"/>
                  </a:lnTo>
                  <a:lnTo>
                    <a:pt x="10160" y="0"/>
                  </a:lnTo>
                </a:path>
                <a:path w="13970" h="10160">
                  <a:moveTo>
                    <a:pt x="13970" y="2539"/>
                  </a:moveTo>
                  <a:lnTo>
                    <a:pt x="13970" y="3809"/>
                  </a:lnTo>
                  <a:lnTo>
                    <a:pt x="13970" y="5079"/>
                  </a:lnTo>
                  <a:lnTo>
                    <a:pt x="12700" y="7619"/>
                  </a:lnTo>
                </a:path>
                <a:path w="13970" h="10160">
                  <a:moveTo>
                    <a:pt x="5080" y="10159"/>
                  </a:moveTo>
                  <a:lnTo>
                    <a:pt x="1270" y="8889"/>
                  </a:ln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2540" y="2539"/>
                  </a:lnTo>
                </a:path>
                <a:path w="13970" h="10160">
                  <a:moveTo>
                    <a:pt x="2540" y="2539"/>
                  </a:moveTo>
                  <a:lnTo>
                    <a:pt x="5080" y="1269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10160">
                  <a:moveTo>
                    <a:pt x="12700" y="7619"/>
                  </a:moveTo>
                  <a:lnTo>
                    <a:pt x="10160" y="8889"/>
                  </a:lnTo>
                  <a:lnTo>
                    <a:pt x="7620" y="10159"/>
                  </a:lnTo>
                  <a:lnTo>
                    <a:pt x="5080" y="1015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9592310" y="603757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2700" y="0"/>
                  </a:moveTo>
                  <a:lnTo>
                    <a:pt x="0" y="5080"/>
                  </a:lnTo>
                </a:path>
                <a:path w="15240" h="12700">
                  <a:moveTo>
                    <a:pt x="1269" y="12700"/>
                  </a:moveTo>
                  <a:lnTo>
                    <a:pt x="15240" y="7620"/>
                  </a:lnTo>
                </a:path>
                <a:path w="15240" h="12700">
                  <a:moveTo>
                    <a:pt x="8890" y="10160"/>
                  </a:move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9596120" y="6051550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40" h="8889">
                  <a:moveTo>
                    <a:pt x="0" y="3810"/>
                  </a:moveTo>
                  <a:lnTo>
                    <a:pt x="12700" y="0"/>
                  </a:lnTo>
                  <a:lnTo>
                    <a:pt x="15240" y="5080"/>
                  </a:lnTo>
                  <a:lnTo>
                    <a:pt x="15240" y="7620"/>
                  </a:lnTo>
                  <a:lnTo>
                    <a:pt x="12700" y="8890"/>
                  </a:lnTo>
                  <a:lnTo>
                    <a:pt x="11430" y="8890"/>
                  </a:lnTo>
                  <a:lnTo>
                    <a:pt x="8890" y="8890"/>
                  </a:lnTo>
                  <a:lnTo>
                    <a:pt x="7620" y="762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4409439" y="3436620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10160" y="11429"/>
                  </a:moveTo>
                  <a:lnTo>
                    <a:pt x="11430" y="10159"/>
                  </a:lnTo>
                  <a:lnTo>
                    <a:pt x="11430" y="6349"/>
                  </a:lnTo>
                </a:path>
                <a:path w="11429" h="12700">
                  <a:moveTo>
                    <a:pt x="10160" y="11429"/>
                  </a:moveTo>
                  <a:lnTo>
                    <a:pt x="10160" y="12699"/>
                  </a:lnTo>
                  <a:lnTo>
                    <a:pt x="7620" y="12699"/>
                  </a:lnTo>
                  <a:lnTo>
                    <a:pt x="5080" y="12699"/>
                  </a:lnTo>
                </a:path>
                <a:path w="11429" h="12700">
                  <a:moveTo>
                    <a:pt x="0" y="6349"/>
                  </a:moveTo>
                  <a:lnTo>
                    <a:pt x="0" y="3809"/>
                  </a:lnTo>
                  <a:lnTo>
                    <a:pt x="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6350" y="1269"/>
                  </a:lnTo>
                </a:path>
                <a:path w="11429" h="12700">
                  <a:moveTo>
                    <a:pt x="6350" y="1269"/>
                  </a:moveTo>
                  <a:lnTo>
                    <a:pt x="7620" y="2539"/>
                  </a:lnTo>
                  <a:lnTo>
                    <a:pt x="10160" y="3809"/>
                  </a:lnTo>
                  <a:lnTo>
                    <a:pt x="11430" y="6349"/>
                  </a:lnTo>
                </a:path>
                <a:path w="11429" h="12700">
                  <a:moveTo>
                    <a:pt x="5080" y="12699"/>
                  </a:moveTo>
                  <a:lnTo>
                    <a:pt x="2540" y="10159"/>
                  </a:lnTo>
                  <a:lnTo>
                    <a:pt x="1270" y="8889"/>
                  </a:ln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4398010" y="3444239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5239" y="10159"/>
                  </a:moveTo>
                  <a:lnTo>
                    <a:pt x="5079" y="0"/>
                  </a:lnTo>
                </a:path>
                <a:path w="15239" h="16510">
                  <a:moveTo>
                    <a:pt x="0" y="6349"/>
                  </a:moveTo>
                  <a:lnTo>
                    <a:pt x="8889" y="16509"/>
                  </a:lnTo>
                </a:path>
                <a:path w="15239" h="16510">
                  <a:moveTo>
                    <a:pt x="3809" y="11429"/>
                  </a:moveTo>
                  <a:lnTo>
                    <a:pt x="10159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4392929" y="345440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0" y="0"/>
                  </a:moveTo>
                  <a:lnTo>
                    <a:pt x="10160" y="1016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4204969" y="362712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11429" y="11429"/>
                  </a:moveTo>
                  <a:lnTo>
                    <a:pt x="12699" y="10159"/>
                  </a:lnTo>
                  <a:lnTo>
                    <a:pt x="11429" y="7619"/>
                  </a:lnTo>
                </a:path>
                <a:path w="12700" h="12700">
                  <a:moveTo>
                    <a:pt x="11429" y="11429"/>
                  </a:moveTo>
                  <a:lnTo>
                    <a:pt x="10159" y="12699"/>
                  </a:lnTo>
                  <a:lnTo>
                    <a:pt x="8889" y="12699"/>
                  </a:lnTo>
                  <a:lnTo>
                    <a:pt x="6349" y="12699"/>
                  </a:lnTo>
                </a:path>
                <a:path w="12700" h="12700">
                  <a:moveTo>
                    <a:pt x="0" y="6349"/>
                  </a:moveTo>
                  <a:lnTo>
                    <a:pt x="0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3809" y="0"/>
                  </a:lnTo>
                  <a:lnTo>
                    <a:pt x="6349" y="1269"/>
                  </a:lnTo>
                </a:path>
                <a:path w="12700" h="12700">
                  <a:moveTo>
                    <a:pt x="6349" y="1269"/>
                  </a:moveTo>
                  <a:lnTo>
                    <a:pt x="8889" y="2539"/>
                  </a:lnTo>
                  <a:lnTo>
                    <a:pt x="10159" y="5079"/>
                  </a:lnTo>
                  <a:lnTo>
                    <a:pt x="11429" y="7619"/>
                  </a:lnTo>
                </a:path>
                <a:path w="12700" h="12700">
                  <a:moveTo>
                    <a:pt x="6349" y="12699"/>
                  </a:moveTo>
                  <a:lnTo>
                    <a:pt x="3809" y="11429"/>
                  </a:lnTo>
                  <a:lnTo>
                    <a:pt x="1269" y="8889"/>
                  </a:ln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4193539" y="3634739"/>
              <a:ext cx="15240" cy="16510"/>
            </a:xfrm>
            <a:custGeom>
              <a:avLst/>
              <a:gdLst/>
              <a:ahLst/>
              <a:cxnLst/>
              <a:rect l="l" t="t" r="r" b="b"/>
              <a:pathLst>
                <a:path w="15239" h="16510">
                  <a:moveTo>
                    <a:pt x="15239" y="10160"/>
                  </a:moveTo>
                  <a:lnTo>
                    <a:pt x="6349" y="0"/>
                  </a:lnTo>
                </a:path>
                <a:path w="15239" h="16510">
                  <a:moveTo>
                    <a:pt x="0" y="6350"/>
                  </a:moveTo>
                  <a:lnTo>
                    <a:pt x="10159" y="16510"/>
                  </a:lnTo>
                </a:path>
                <a:path w="15239" h="16510">
                  <a:moveTo>
                    <a:pt x="5079" y="11430"/>
                  </a:moveTo>
                  <a:lnTo>
                    <a:pt x="11429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4189729" y="3644900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89" h="15239">
                  <a:moveTo>
                    <a:pt x="0" y="0"/>
                  </a:moveTo>
                  <a:lnTo>
                    <a:pt x="8890" y="10160"/>
                  </a:lnTo>
                  <a:lnTo>
                    <a:pt x="5080" y="13970"/>
                  </a:lnTo>
                  <a:lnTo>
                    <a:pt x="3810" y="15240"/>
                  </a:lnTo>
                  <a:lnTo>
                    <a:pt x="1270" y="13970"/>
                  </a:lnTo>
                  <a:lnTo>
                    <a:pt x="0" y="12700"/>
                  </a:lnTo>
                  <a:lnTo>
                    <a:pt x="0" y="10160"/>
                  </a:lnTo>
                  <a:lnTo>
                    <a:pt x="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3718560" y="12827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20" h="3810">
                  <a:moveTo>
                    <a:pt x="7620" y="0"/>
                  </a:moveTo>
                  <a:lnTo>
                    <a:pt x="6350" y="254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1270" y="254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3719829" y="37464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09"/>
                  </a:moveTo>
                  <a:lnTo>
                    <a:pt x="13970" y="2539"/>
                  </a:lnTo>
                  <a:lnTo>
                    <a:pt x="11430" y="0"/>
                  </a:lnTo>
                </a:path>
                <a:path w="13970" h="8889">
                  <a:moveTo>
                    <a:pt x="13970" y="3809"/>
                  </a:moveTo>
                  <a:lnTo>
                    <a:pt x="13970" y="5079"/>
                  </a:lnTo>
                  <a:lnTo>
                    <a:pt x="13970" y="6349"/>
                  </a:lnTo>
                  <a:lnTo>
                    <a:pt x="11430" y="8889"/>
                  </a:lnTo>
                </a:path>
                <a:path w="13970" h="8889">
                  <a:moveTo>
                    <a:pt x="254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0"/>
                  </a:lnTo>
                </a:path>
                <a:path w="13970" h="8889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3719829" y="388620"/>
              <a:ext cx="15240" cy="7620"/>
            </a:xfrm>
            <a:custGeom>
              <a:avLst/>
              <a:gdLst/>
              <a:ahLst/>
              <a:cxnLst/>
              <a:rect l="l" t="t" r="r" b="b"/>
              <a:pathLst>
                <a:path w="15239" h="7620">
                  <a:moveTo>
                    <a:pt x="13970" y="0"/>
                  </a:moveTo>
                  <a:lnTo>
                    <a:pt x="0" y="0"/>
                  </a:lnTo>
                </a:path>
                <a:path w="15239" h="7620">
                  <a:moveTo>
                    <a:pt x="1270" y="7620"/>
                  </a:moveTo>
                  <a:lnTo>
                    <a:pt x="15240" y="7620"/>
                  </a:lnTo>
                </a:path>
                <a:path w="15239" h="762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3721100" y="40259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508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3737610" y="933450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90">
                  <a:moveTo>
                    <a:pt x="13970" y="254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5239" h="8890">
                  <a:moveTo>
                    <a:pt x="13970" y="2540"/>
                  </a:moveTo>
                  <a:lnTo>
                    <a:pt x="15240" y="3810"/>
                  </a:lnTo>
                  <a:lnTo>
                    <a:pt x="13970" y="6350"/>
                  </a:lnTo>
                  <a:lnTo>
                    <a:pt x="11430" y="7620"/>
                  </a:lnTo>
                </a:path>
                <a:path w="15239" h="8890">
                  <a:moveTo>
                    <a:pt x="3810" y="8890"/>
                  </a:moveTo>
                  <a:lnTo>
                    <a:pt x="1270" y="6350"/>
                  </a:lnTo>
                  <a:lnTo>
                    <a:pt x="1270" y="5080"/>
                  </a:lnTo>
                  <a:lnTo>
                    <a:pt x="0" y="3810"/>
                  </a:lnTo>
                  <a:lnTo>
                    <a:pt x="1270" y="1270"/>
                  </a:lnTo>
                  <a:lnTo>
                    <a:pt x="3810" y="0"/>
                  </a:lnTo>
                </a:path>
                <a:path w="15239" h="8890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5239" h="8890">
                  <a:moveTo>
                    <a:pt x="11430" y="762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3738879" y="9461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127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3738879" y="9601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3750310" y="121157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3809"/>
                  </a:moveTo>
                  <a:lnTo>
                    <a:pt x="12700" y="2539"/>
                  </a:lnTo>
                  <a:lnTo>
                    <a:pt x="10160" y="0"/>
                  </a:lnTo>
                </a:path>
                <a:path w="13970" h="10159">
                  <a:moveTo>
                    <a:pt x="13970" y="3809"/>
                  </a:moveTo>
                  <a:lnTo>
                    <a:pt x="13970" y="5079"/>
                  </a:lnTo>
                  <a:lnTo>
                    <a:pt x="12700" y="7619"/>
                  </a:lnTo>
                  <a:lnTo>
                    <a:pt x="11430" y="8889"/>
                  </a:lnTo>
                </a:path>
                <a:path w="13970" h="10159">
                  <a:moveTo>
                    <a:pt x="2540" y="8889"/>
                  </a:moveTo>
                  <a:lnTo>
                    <a:pt x="0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10159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10159">
                  <a:moveTo>
                    <a:pt x="11430" y="8889"/>
                  </a:moveTo>
                  <a:lnTo>
                    <a:pt x="7620" y="8889"/>
                  </a:lnTo>
                  <a:lnTo>
                    <a:pt x="5080" y="1015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3750310" y="12255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90"/>
                  </a:moveTo>
                  <a:lnTo>
                    <a:pt x="13970" y="7620"/>
                  </a:lnTo>
                </a:path>
                <a:path w="13970" h="8890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3751579" y="12395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3763010" y="14909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2700" y="3809"/>
                  </a:moveTo>
                  <a:lnTo>
                    <a:pt x="12700" y="1269"/>
                  </a:lnTo>
                  <a:lnTo>
                    <a:pt x="10160" y="0"/>
                  </a:lnTo>
                </a:path>
                <a:path w="13970" h="8890">
                  <a:moveTo>
                    <a:pt x="12700" y="3809"/>
                  </a:moveTo>
                  <a:lnTo>
                    <a:pt x="13970" y="5079"/>
                  </a:lnTo>
                  <a:lnTo>
                    <a:pt x="12700" y="6349"/>
                  </a:lnTo>
                  <a:lnTo>
                    <a:pt x="10160" y="8889"/>
                  </a:lnTo>
                </a:path>
                <a:path w="13970" h="8890">
                  <a:moveTo>
                    <a:pt x="2539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0"/>
                  </a:lnTo>
                </a:path>
                <a:path w="13970" h="8890">
                  <a:moveTo>
                    <a:pt x="10160" y="8889"/>
                  </a:moveTo>
                  <a:lnTo>
                    <a:pt x="7620" y="8889"/>
                  </a:lnTo>
                  <a:lnTo>
                    <a:pt x="5080" y="888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3763010" y="15036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1270"/>
                  </a:lnTo>
                </a:path>
                <a:path w="13970" h="8890">
                  <a:moveTo>
                    <a:pt x="0" y="8890"/>
                  </a:moveTo>
                  <a:lnTo>
                    <a:pt x="13970" y="8890"/>
                  </a:lnTo>
                </a:path>
                <a:path w="13970" h="8890">
                  <a:moveTo>
                    <a:pt x="7620" y="8890"/>
                  </a:move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3763010" y="1517650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39" h="10159">
                  <a:moveTo>
                    <a:pt x="0" y="1270"/>
                  </a:moveTo>
                  <a:lnTo>
                    <a:pt x="13970" y="0"/>
                  </a:lnTo>
                  <a:lnTo>
                    <a:pt x="1524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7620" y="6350"/>
                  </a:lnTo>
                  <a:lnTo>
                    <a:pt x="762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3774439" y="176911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3809"/>
                  </a:moveTo>
                  <a:lnTo>
                    <a:pt x="13970" y="2539"/>
                  </a:lnTo>
                  <a:lnTo>
                    <a:pt x="11430" y="1269"/>
                  </a:lnTo>
                </a:path>
                <a:path w="13970" h="10160">
                  <a:moveTo>
                    <a:pt x="13970" y="3809"/>
                  </a:moveTo>
                  <a:lnTo>
                    <a:pt x="13970" y="5079"/>
                  </a:lnTo>
                  <a:lnTo>
                    <a:pt x="13970" y="7619"/>
                  </a:lnTo>
                  <a:lnTo>
                    <a:pt x="11430" y="8889"/>
                  </a:lnTo>
                </a:path>
                <a:path w="13970" h="10160">
                  <a:moveTo>
                    <a:pt x="3810" y="10159"/>
                  </a:moveTo>
                  <a:lnTo>
                    <a:pt x="1270" y="761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1270" y="2539"/>
                  </a:lnTo>
                  <a:lnTo>
                    <a:pt x="2540" y="1269"/>
                  </a:lnTo>
                </a:path>
                <a:path w="13970" h="10160">
                  <a:moveTo>
                    <a:pt x="2540" y="1269"/>
                  </a:moveTo>
                  <a:lnTo>
                    <a:pt x="5080" y="1269"/>
                  </a:lnTo>
                  <a:lnTo>
                    <a:pt x="8890" y="0"/>
                  </a:lnTo>
                  <a:lnTo>
                    <a:pt x="11430" y="1269"/>
                  </a:lnTo>
                </a:path>
                <a:path w="13970" h="10160">
                  <a:moveTo>
                    <a:pt x="11430" y="8889"/>
                  </a:moveTo>
                  <a:lnTo>
                    <a:pt x="8890" y="10159"/>
                  </a:lnTo>
                  <a:lnTo>
                    <a:pt x="6350" y="10159"/>
                  </a:lnTo>
                  <a:lnTo>
                    <a:pt x="3810" y="1015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3775710" y="17830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0"/>
                  </a:moveTo>
                  <a:lnTo>
                    <a:pt x="0" y="1270"/>
                  </a:lnTo>
                </a:path>
                <a:path w="13970" h="8889">
                  <a:moveTo>
                    <a:pt x="0" y="8890"/>
                  </a:moveTo>
                  <a:lnTo>
                    <a:pt x="13970" y="8890"/>
                  </a:lnTo>
                </a:path>
                <a:path w="13970" h="8889">
                  <a:moveTo>
                    <a:pt x="6350" y="889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3775710" y="17970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3787139" y="20485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13970" y="3809"/>
                  </a:moveTo>
                  <a:lnTo>
                    <a:pt x="12700" y="2539"/>
                  </a:lnTo>
                  <a:lnTo>
                    <a:pt x="11430" y="0"/>
                  </a:lnTo>
                </a:path>
                <a:path w="13970" h="8889">
                  <a:moveTo>
                    <a:pt x="13970" y="3809"/>
                  </a:moveTo>
                  <a:lnTo>
                    <a:pt x="13970" y="5079"/>
                  </a:lnTo>
                  <a:lnTo>
                    <a:pt x="13970" y="6349"/>
                  </a:lnTo>
                  <a:lnTo>
                    <a:pt x="11430" y="8889"/>
                  </a:lnTo>
                </a:path>
                <a:path w="13970" h="8889">
                  <a:moveTo>
                    <a:pt x="2540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8889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89">
                  <a:moveTo>
                    <a:pt x="11430" y="8889"/>
                  </a:moveTo>
                  <a:lnTo>
                    <a:pt x="8890" y="8889"/>
                  </a:lnTo>
                  <a:lnTo>
                    <a:pt x="6350" y="888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3787139" y="2062479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89">
                  <a:moveTo>
                    <a:pt x="13970" y="0"/>
                  </a:moveTo>
                  <a:lnTo>
                    <a:pt x="0" y="0"/>
                  </a:lnTo>
                </a:path>
                <a:path w="15239" h="8889">
                  <a:moveTo>
                    <a:pt x="1270" y="8890"/>
                  </a:moveTo>
                  <a:lnTo>
                    <a:pt x="15240" y="7620"/>
                  </a:lnTo>
                </a:path>
                <a:path w="15239" h="8889">
                  <a:moveTo>
                    <a:pt x="7620" y="762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3788410" y="207645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12045949" y="388747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7620"/>
                  </a:moveTo>
                  <a:lnTo>
                    <a:pt x="13970" y="5080"/>
                  </a:lnTo>
                  <a:lnTo>
                    <a:pt x="12700" y="2540"/>
                  </a:lnTo>
                </a:path>
                <a:path w="13970" h="10160">
                  <a:moveTo>
                    <a:pt x="1397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0160"/>
                  </a:lnTo>
                </a:path>
                <a:path w="13970" h="10160">
                  <a:moveTo>
                    <a:pt x="1270" y="7620"/>
                  </a:moveTo>
                  <a:lnTo>
                    <a:pt x="0" y="508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5080" y="0"/>
                  </a:lnTo>
                </a:path>
                <a:path w="13970" h="10160">
                  <a:moveTo>
                    <a:pt x="5080" y="0"/>
                  </a:moveTo>
                  <a:lnTo>
                    <a:pt x="7620" y="0"/>
                  </a:lnTo>
                  <a:lnTo>
                    <a:pt x="10160" y="1270"/>
                  </a:lnTo>
                  <a:lnTo>
                    <a:pt x="12700" y="2540"/>
                  </a:lnTo>
                </a:path>
                <a:path w="13970" h="10160">
                  <a:moveTo>
                    <a:pt x="8890" y="1016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12039599" y="389762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6350"/>
                  </a:moveTo>
                  <a:lnTo>
                    <a:pt x="2540" y="0"/>
                  </a:lnTo>
                </a:path>
                <a:path w="15240" h="13970">
                  <a:moveTo>
                    <a:pt x="0" y="7620"/>
                  </a:moveTo>
                  <a:lnTo>
                    <a:pt x="12700" y="13970"/>
                  </a:lnTo>
                </a:path>
                <a:path w="15240" h="13970">
                  <a:moveTo>
                    <a:pt x="6350" y="11430"/>
                  </a:moveTo>
                  <a:lnTo>
                    <a:pt x="889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12037060" y="391032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635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3810" y="10160"/>
                  </a:lnTo>
                  <a:lnTo>
                    <a:pt x="3810" y="8890"/>
                  </a:lnTo>
                  <a:lnTo>
                    <a:pt x="635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11930379" y="414147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3970" y="7620"/>
                  </a:moveTo>
                  <a:lnTo>
                    <a:pt x="13970" y="8890"/>
                  </a:lnTo>
                  <a:lnTo>
                    <a:pt x="12700" y="10160"/>
                  </a:lnTo>
                  <a:lnTo>
                    <a:pt x="8890" y="11430"/>
                  </a:lnTo>
                </a:path>
                <a:path w="13970" h="11429">
                  <a:moveTo>
                    <a:pt x="2540" y="7620"/>
                  </a:moveTo>
                  <a:lnTo>
                    <a:pt x="0" y="508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127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254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11924029" y="415290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5079"/>
                  </a:moveTo>
                  <a:lnTo>
                    <a:pt x="3809" y="0"/>
                  </a:lnTo>
                </a:path>
                <a:path w="16509" h="12700">
                  <a:moveTo>
                    <a:pt x="0" y="7619"/>
                  </a:moveTo>
                  <a:lnTo>
                    <a:pt x="12699" y="12699"/>
                  </a:lnTo>
                </a:path>
                <a:path w="16509" h="12700">
                  <a:moveTo>
                    <a:pt x="6349" y="10159"/>
                  </a:moveTo>
                  <a:lnTo>
                    <a:pt x="10159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11921489" y="41656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5080"/>
                  </a:lnTo>
                  <a:lnTo>
                    <a:pt x="11430" y="11430"/>
                  </a:lnTo>
                  <a:lnTo>
                    <a:pt x="10160" y="12700"/>
                  </a:lnTo>
                  <a:lnTo>
                    <a:pt x="6350" y="12700"/>
                  </a:lnTo>
                  <a:lnTo>
                    <a:pt x="6350" y="1143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11816079" y="439673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3970" y="7620"/>
                  </a:moveTo>
                  <a:lnTo>
                    <a:pt x="13970" y="5080"/>
                  </a:lnTo>
                  <a:lnTo>
                    <a:pt x="12700" y="2540"/>
                  </a:lnTo>
                </a:path>
                <a:path w="13970" h="10160">
                  <a:moveTo>
                    <a:pt x="1397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0160"/>
                  </a:lnTo>
                </a:path>
                <a:path w="13970" h="10160">
                  <a:moveTo>
                    <a:pt x="1270" y="762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1270" y="1270"/>
                  </a:lnTo>
                  <a:lnTo>
                    <a:pt x="1270" y="0"/>
                  </a:lnTo>
                  <a:lnTo>
                    <a:pt x="5080" y="0"/>
                  </a:lnTo>
                </a:path>
                <a:path w="13970" h="10160">
                  <a:moveTo>
                    <a:pt x="5080" y="0"/>
                  </a:moveTo>
                  <a:lnTo>
                    <a:pt x="7620" y="0"/>
                  </a:lnTo>
                  <a:lnTo>
                    <a:pt x="10160" y="1270"/>
                  </a:lnTo>
                  <a:lnTo>
                    <a:pt x="12700" y="2540"/>
                  </a:lnTo>
                </a:path>
                <a:path w="13970" h="10160">
                  <a:moveTo>
                    <a:pt x="8890" y="1016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11809729" y="440690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6350"/>
                  </a:moveTo>
                  <a:lnTo>
                    <a:pt x="2540" y="0"/>
                  </a:lnTo>
                </a:path>
                <a:path w="15240" h="13970">
                  <a:moveTo>
                    <a:pt x="0" y="7620"/>
                  </a:moveTo>
                  <a:lnTo>
                    <a:pt x="12700" y="13970"/>
                  </a:lnTo>
                </a:path>
                <a:path w="15240" h="13970">
                  <a:moveTo>
                    <a:pt x="6350" y="10160"/>
                  </a:moveTo>
                  <a:lnTo>
                    <a:pt x="889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11807189" y="441960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635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3810" y="10160"/>
                  </a:lnTo>
                  <a:lnTo>
                    <a:pt x="3810" y="8890"/>
                  </a:lnTo>
                  <a:lnTo>
                    <a:pt x="635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11701779" y="465073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397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1430"/>
                  </a:lnTo>
                </a:path>
                <a:path w="13970" h="11429">
                  <a:moveTo>
                    <a:pt x="1270" y="7620"/>
                  </a:moveTo>
                  <a:lnTo>
                    <a:pt x="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2540" y="127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11695429" y="466217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5079"/>
                  </a:moveTo>
                  <a:lnTo>
                    <a:pt x="2539" y="0"/>
                  </a:lnTo>
                </a:path>
                <a:path w="16509" h="12700">
                  <a:moveTo>
                    <a:pt x="0" y="7619"/>
                  </a:moveTo>
                  <a:lnTo>
                    <a:pt x="12699" y="12699"/>
                  </a:lnTo>
                </a:path>
                <a:path w="16509" h="12700">
                  <a:moveTo>
                    <a:pt x="6349" y="10159"/>
                  </a:moveTo>
                  <a:lnTo>
                    <a:pt x="10159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11692889" y="467487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508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143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11588749" y="490600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270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270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1430"/>
                  </a:lnTo>
                </a:path>
                <a:path w="13970" h="11429">
                  <a:moveTo>
                    <a:pt x="1269" y="7620"/>
                  </a:move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1269" y="127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70"/>
                  </a:lnTo>
                  <a:lnTo>
                    <a:pt x="10160" y="254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6350" y="10160"/>
                  </a:lnTo>
                  <a:lnTo>
                    <a:pt x="3810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11582399" y="491743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5079"/>
                  </a:moveTo>
                  <a:lnTo>
                    <a:pt x="2540" y="0"/>
                  </a:lnTo>
                </a:path>
                <a:path w="15240" h="12700">
                  <a:moveTo>
                    <a:pt x="0" y="7619"/>
                  </a:moveTo>
                  <a:lnTo>
                    <a:pt x="12700" y="12699"/>
                  </a:lnTo>
                </a:path>
                <a:path w="15240" h="12700">
                  <a:moveTo>
                    <a:pt x="6350" y="10159"/>
                  </a:moveTo>
                  <a:lnTo>
                    <a:pt x="8890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11579860" y="493013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508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143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4479289" y="812927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0"/>
                  </a:lnTo>
                  <a:lnTo>
                    <a:pt x="0" y="253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6350" y="0"/>
                  </a:lnTo>
                  <a:lnTo>
                    <a:pt x="8890" y="2539"/>
                  </a:lnTo>
                </a:path>
                <a:path w="8889" h="13970">
                  <a:moveTo>
                    <a:pt x="8890" y="10159"/>
                  </a:moveTo>
                  <a:lnTo>
                    <a:pt x="7620" y="1269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  <a:path w="8889" h="13970">
                  <a:moveTo>
                    <a:pt x="8890" y="2539"/>
                  </a:moveTo>
                  <a:lnTo>
                    <a:pt x="8890" y="5079"/>
                  </a:lnTo>
                  <a:lnTo>
                    <a:pt x="8890" y="7619"/>
                  </a:lnTo>
                  <a:lnTo>
                    <a:pt x="8890" y="1015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4493260" y="812799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70"/>
                  </a:lnTo>
                </a:path>
                <a:path w="7620" h="13970">
                  <a:moveTo>
                    <a:pt x="7620" y="13970"/>
                  </a:moveTo>
                  <a:lnTo>
                    <a:pt x="7620" y="0"/>
                  </a:lnTo>
                </a:path>
                <a:path w="7620" h="13970">
                  <a:moveTo>
                    <a:pt x="762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4507229" y="812799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0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5080" y="634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4758689" y="812164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6350" y="0"/>
                  </a:lnTo>
                  <a:lnTo>
                    <a:pt x="8890" y="2540"/>
                  </a:lnTo>
                </a:path>
                <a:path w="8889" h="13970">
                  <a:moveTo>
                    <a:pt x="8890" y="10160"/>
                  </a:moveTo>
                  <a:lnTo>
                    <a:pt x="6350" y="1270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  <a:path w="8889" h="13970">
                  <a:moveTo>
                    <a:pt x="8890" y="2540"/>
                  </a:moveTo>
                  <a:lnTo>
                    <a:pt x="8890" y="5080"/>
                  </a:lnTo>
                  <a:lnTo>
                    <a:pt x="8890" y="7620"/>
                  </a:lnTo>
                  <a:lnTo>
                    <a:pt x="8890" y="1016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4772659" y="812037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70"/>
                  </a:lnTo>
                </a:path>
                <a:path w="7620" h="13970">
                  <a:moveTo>
                    <a:pt x="7620" y="13970"/>
                  </a:moveTo>
                  <a:lnTo>
                    <a:pt x="7620" y="0"/>
                  </a:lnTo>
                </a:path>
                <a:path w="7620" h="13970">
                  <a:moveTo>
                    <a:pt x="762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4786629" y="81203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6350" y="0"/>
                  </a:lnTo>
                  <a:lnTo>
                    <a:pt x="762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5080" y="635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5038089" y="81140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1270" y="0"/>
                  </a:lnTo>
                  <a:lnTo>
                    <a:pt x="0" y="2540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6350" y="0"/>
                  </a:lnTo>
                  <a:lnTo>
                    <a:pt x="7620" y="2540"/>
                  </a:lnTo>
                </a:path>
                <a:path w="8889" h="13970">
                  <a:moveTo>
                    <a:pt x="8890" y="10160"/>
                  </a:moveTo>
                  <a:lnTo>
                    <a:pt x="6350" y="12700"/>
                  </a:lnTo>
                  <a:lnTo>
                    <a:pt x="5080" y="12700"/>
                  </a:lnTo>
                  <a:lnTo>
                    <a:pt x="3810" y="13970"/>
                  </a:lnTo>
                  <a:lnTo>
                    <a:pt x="1270" y="12700"/>
                  </a:lnTo>
                  <a:lnTo>
                    <a:pt x="0" y="10160"/>
                  </a:lnTo>
                </a:path>
                <a:path w="8889" h="13970">
                  <a:moveTo>
                    <a:pt x="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</a:path>
                <a:path w="8889" h="13970">
                  <a:moveTo>
                    <a:pt x="7620" y="2540"/>
                  </a:moveTo>
                  <a:lnTo>
                    <a:pt x="8890" y="5080"/>
                  </a:lnTo>
                  <a:lnTo>
                    <a:pt x="8890" y="7620"/>
                  </a:lnTo>
                  <a:lnTo>
                    <a:pt x="8890" y="1016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5050789" y="811276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127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5064759" y="811276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127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5316220" y="810641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40"/>
                  </a:lnTo>
                </a:path>
                <a:path w="10160" h="13970">
                  <a:moveTo>
                    <a:pt x="8890" y="11430"/>
                  </a:moveTo>
                  <a:lnTo>
                    <a:pt x="7620" y="1270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2540"/>
                  </a:lnTo>
                </a:path>
                <a:path w="10160" h="13970">
                  <a:moveTo>
                    <a:pt x="8890" y="2540"/>
                  </a:moveTo>
                  <a:lnTo>
                    <a:pt x="10160" y="5080"/>
                  </a:lnTo>
                  <a:lnTo>
                    <a:pt x="10160" y="762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5330189" y="81064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5344159" y="81064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5595620" y="81013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10160" h="13970">
                  <a:moveTo>
                    <a:pt x="8890" y="11430"/>
                  </a:moveTo>
                  <a:lnTo>
                    <a:pt x="762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3810"/>
                  </a:lnTo>
                </a:path>
                <a:path w="10160" h="13970">
                  <a:moveTo>
                    <a:pt x="8890" y="3810"/>
                  </a:moveTo>
                  <a:lnTo>
                    <a:pt x="889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5609589" y="81013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762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5623559" y="810132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5875020" y="80975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0"/>
                  </a:lnTo>
                  <a:lnTo>
                    <a:pt x="0" y="253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39"/>
                  </a:lnTo>
                </a:path>
                <a:path w="8889" h="13970">
                  <a:moveTo>
                    <a:pt x="8890" y="11429"/>
                  </a:moveTo>
                  <a:lnTo>
                    <a:pt x="7620" y="1269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0" y="11429"/>
                  </a:lnTo>
                </a:path>
                <a:path w="8889" h="13970">
                  <a:moveTo>
                    <a:pt x="0" y="1142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2539"/>
                  </a:lnTo>
                </a:path>
                <a:path w="8889" h="13970">
                  <a:moveTo>
                    <a:pt x="8890" y="2539"/>
                  </a:moveTo>
                  <a:lnTo>
                    <a:pt x="8890" y="5079"/>
                  </a:lnTo>
                  <a:lnTo>
                    <a:pt x="8890" y="8889"/>
                  </a:lnTo>
                  <a:lnTo>
                    <a:pt x="889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5888989" y="8097520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69"/>
                  </a:lnTo>
                </a:path>
                <a:path w="7620" h="13970">
                  <a:moveTo>
                    <a:pt x="7620" y="13969"/>
                  </a:moveTo>
                  <a:lnTo>
                    <a:pt x="7620" y="0"/>
                  </a:lnTo>
                </a:path>
                <a:path w="7620" h="13970">
                  <a:moveTo>
                    <a:pt x="7620" y="6349"/>
                  </a:move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5902959" y="809752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0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5080" y="6349"/>
                  </a:ln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6154420" y="80924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1269"/>
                  </a:lnTo>
                  <a:lnTo>
                    <a:pt x="0" y="380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6350" y="1269"/>
                  </a:lnTo>
                  <a:lnTo>
                    <a:pt x="8890" y="3809"/>
                  </a:lnTo>
                </a:path>
                <a:path w="8889" h="13970">
                  <a:moveTo>
                    <a:pt x="8890" y="11429"/>
                  </a:moveTo>
                  <a:lnTo>
                    <a:pt x="6350" y="1396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0" y="11429"/>
                  </a:lnTo>
                </a:path>
                <a:path w="8889" h="13970">
                  <a:moveTo>
                    <a:pt x="0" y="1142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3809"/>
                  </a:lnTo>
                </a:path>
                <a:path w="8889" h="13970">
                  <a:moveTo>
                    <a:pt x="8890" y="3809"/>
                  </a:moveTo>
                  <a:lnTo>
                    <a:pt x="8890" y="6349"/>
                  </a:lnTo>
                  <a:lnTo>
                    <a:pt x="8890" y="8889"/>
                  </a:lnTo>
                  <a:lnTo>
                    <a:pt x="889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6168389" y="809243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69"/>
                  </a:lnTo>
                </a:path>
                <a:path w="7620" h="13970">
                  <a:moveTo>
                    <a:pt x="7620" y="13969"/>
                  </a:moveTo>
                  <a:lnTo>
                    <a:pt x="7620" y="0"/>
                  </a:lnTo>
                </a:path>
                <a:path w="7620" h="13970">
                  <a:moveTo>
                    <a:pt x="762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6182359" y="80924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1269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5080" y="761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5271770" y="81508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10"/>
                  </a:moveTo>
                  <a:lnTo>
                    <a:pt x="13970" y="1270"/>
                  </a:lnTo>
                  <a:lnTo>
                    <a:pt x="11430" y="0"/>
                  </a:lnTo>
                </a:path>
                <a:path w="13970" h="8890">
                  <a:moveTo>
                    <a:pt x="13970" y="3810"/>
                  </a:moveTo>
                  <a:lnTo>
                    <a:pt x="13970" y="5080"/>
                  </a:lnTo>
                  <a:lnTo>
                    <a:pt x="13970" y="6350"/>
                  </a:lnTo>
                  <a:lnTo>
                    <a:pt x="11430" y="8890"/>
                  </a:lnTo>
                </a:path>
                <a:path w="13970" h="8890">
                  <a:moveTo>
                    <a:pt x="3810" y="8890"/>
                  </a:moveTo>
                  <a:lnTo>
                    <a:pt x="1270" y="7620"/>
                  </a:lnTo>
                  <a:lnTo>
                    <a:pt x="127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2540" y="1270"/>
                  </a:lnTo>
                </a:path>
                <a:path w="13970" h="8890">
                  <a:moveTo>
                    <a:pt x="2540" y="127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0"/>
                  </a:lnTo>
                </a:path>
                <a:path w="13970" h="8890">
                  <a:moveTo>
                    <a:pt x="11430" y="8890"/>
                  </a:moveTo>
                  <a:lnTo>
                    <a:pt x="8890" y="8890"/>
                  </a:lnTo>
                  <a:lnTo>
                    <a:pt x="6350" y="8890"/>
                  </a:lnTo>
                  <a:lnTo>
                    <a:pt x="381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5273039" y="8163560"/>
              <a:ext cx="15240" cy="10160"/>
            </a:xfrm>
            <a:custGeom>
              <a:avLst/>
              <a:gdLst/>
              <a:ahLst/>
              <a:cxnLst/>
              <a:rect l="l" t="t" r="r" b="b"/>
              <a:pathLst>
                <a:path w="15239" h="10159">
                  <a:moveTo>
                    <a:pt x="13970" y="0"/>
                  </a:moveTo>
                  <a:lnTo>
                    <a:pt x="0" y="1270"/>
                  </a:lnTo>
                </a:path>
                <a:path w="15239" h="10159">
                  <a:moveTo>
                    <a:pt x="1270" y="10160"/>
                  </a:moveTo>
                  <a:lnTo>
                    <a:pt x="15240" y="8890"/>
                  </a:lnTo>
                </a:path>
                <a:path w="15239" h="10159">
                  <a:moveTo>
                    <a:pt x="7620" y="8890"/>
                  </a:moveTo>
                  <a:lnTo>
                    <a:pt x="762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5274309" y="8177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127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397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8890"/>
                  </a:lnTo>
                  <a:lnTo>
                    <a:pt x="7620" y="635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3973829" y="721487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0160" y="10159"/>
                  </a:moveTo>
                  <a:lnTo>
                    <a:pt x="12700" y="7619"/>
                  </a:lnTo>
                  <a:lnTo>
                    <a:pt x="13970" y="6349"/>
                  </a:lnTo>
                  <a:lnTo>
                    <a:pt x="13970" y="5079"/>
                  </a:lnTo>
                  <a:lnTo>
                    <a:pt x="13970" y="3809"/>
                  </a:lnTo>
                  <a:lnTo>
                    <a:pt x="11430" y="1269"/>
                  </a:lnTo>
                </a:path>
                <a:path w="13970" h="10159">
                  <a:moveTo>
                    <a:pt x="5080" y="6349"/>
                  </a:moveTo>
                  <a:lnTo>
                    <a:pt x="5080" y="8889"/>
                  </a:lnTo>
                  <a:lnTo>
                    <a:pt x="2540" y="888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1270" y="1269"/>
                  </a:lnTo>
                  <a:lnTo>
                    <a:pt x="3810" y="0"/>
                  </a:lnTo>
                </a:path>
                <a:path w="13970" h="10159">
                  <a:moveTo>
                    <a:pt x="381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126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3971289" y="74942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89"/>
                  </a:moveTo>
                  <a:lnTo>
                    <a:pt x="12699" y="6349"/>
                  </a:lnTo>
                  <a:lnTo>
                    <a:pt x="13969" y="5079"/>
                  </a:lnTo>
                  <a:lnTo>
                    <a:pt x="13969" y="3809"/>
                  </a:lnTo>
                  <a:lnTo>
                    <a:pt x="12699" y="1269"/>
                  </a:lnTo>
                  <a:lnTo>
                    <a:pt x="10159" y="0"/>
                  </a:lnTo>
                </a:path>
                <a:path w="13970" h="8890">
                  <a:moveTo>
                    <a:pt x="5079" y="6349"/>
                  </a:moveTo>
                  <a:lnTo>
                    <a:pt x="5079" y="8889"/>
                  </a:lnTo>
                  <a:lnTo>
                    <a:pt x="2539" y="888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5079" y="0"/>
                  </a:lnTo>
                  <a:lnTo>
                    <a:pt x="7619" y="0"/>
                  </a:lnTo>
                  <a:lnTo>
                    <a:pt x="1015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3980179" y="77736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7619"/>
                  </a:moveTo>
                  <a:lnTo>
                    <a:pt x="13969" y="6349"/>
                  </a:lnTo>
                  <a:lnTo>
                    <a:pt x="13969" y="3809"/>
                  </a:lnTo>
                  <a:lnTo>
                    <a:pt x="13969" y="2539"/>
                  </a:lnTo>
                  <a:lnTo>
                    <a:pt x="13969" y="1269"/>
                  </a:lnTo>
                  <a:lnTo>
                    <a:pt x="11429" y="0"/>
                  </a:lnTo>
                </a:path>
                <a:path w="13970" h="8890">
                  <a:moveTo>
                    <a:pt x="6349" y="6349"/>
                  </a:moveTo>
                  <a:lnTo>
                    <a:pt x="6349" y="8889"/>
                  </a:lnTo>
                  <a:lnTo>
                    <a:pt x="3809" y="8889"/>
                  </a:lnTo>
                  <a:lnTo>
                    <a:pt x="1269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69" y="126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6349" y="0"/>
                  </a:lnTo>
                  <a:lnTo>
                    <a:pt x="761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3999229" y="805179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89"/>
                  </a:moveTo>
                  <a:lnTo>
                    <a:pt x="13969" y="6349"/>
                  </a:lnTo>
                  <a:lnTo>
                    <a:pt x="13969" y="5079"/>
                  </a:lnTo>
                  <a:lnTo>
                    <a:pt x="13969" y="3809"/>
                  </a:lnTo>
                  <a:lnTo>
                    <a:pt x="13969" y="1269"/>
                  </a:lnTo>
                  <a:lnTo>
                    <a:pt x="11429" y="0"/>
                  </a:lnTo>
                </a:path>
                <a:path w="13970" h="8890">
                  <a:moveTo>
                    <a:pt x="5079" y="6349"/>
                  </a:moveTo>
                  <a:lnTo>
                    <a:pt x="5079" y="8889"/>
                  </a:lnTo>
                  <a:lnTo>
                    <a:pt x="2539" y="888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1269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5079" y="0"/>
                  </a:lnTo>
                  <a:lnTo>
                    <a:pt x="761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4000500" y="8329929"/>
              <a:ext cx="12700" cy="8890"/>
            </a:xfrm>
            <a:custGeom>
              <a:avLst/>
              <a:gdLst/>
              <a:ahLst/>
              <a:cxnLst/>
              <a:rect l="l" t="t" r="r" b="b"/>
              <a:pathLst>
                <a:path w="12700" h="8890">
                  <a:moveTo>
                    <a:pt x="10160" y="8890"/>
                  </a:moveTo>
                  <a:lnTo>
                    <a:pt x="12700" y="7620"/>
                  </a:lnTo>
                  <a:lnTo>
                    <a:pt x="12700" y="6350"/>
                  </a:lnTo>
                  <a:lnTo>
                    <a:pt x="12700" y="5080"/>
                  </a:lnTo>
                  <a:lnTo>
                    <a:pt x="12700" y="2540"/>
                  </a:lnTo>
                  <a:lnTo>
                    <a:pt x="10160" y="1270"/>
                  </a:lnTo>
                </a:path>
                <a:path w="12700" h="8890">
                  <a:moveTo>
                    <a:pt x="5080" y="7620"/>
                  </a:moveTo>
                  <a:lnTo>
                    <a:pt x="5080" y="8890"/>
                  </a:lnTo>
                  <a:lnTo>
                    <a:pt x="2540" y="8890"/>
                  </a:lnTo>
                  <a:lnTo>
                    <a:pt x="0" y="762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2700" h="889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3997960" y="86093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90"/>
                  </a:moveTo>
                  <a:lnTo>
                    <a:pt x="12699" y="7620"/>
                  </a:lnTo>
                  <a:lnTo>
                    <a:pt x="13969" y="5080"/>
                  </a:lnTo>
                  <a:lnTo>
                    <a:pt x="13969" y="3810"/>
                  </a:lnTo>
                  <a:lnTo>
                    <a:pt x="12699" y="2540"/>
                  </a:lnTo>
                  <a:lnTo>
                    <a:pt x="11429" y="1270"/>
                  </a:lnTo>
                </a:path>
                <a:path w="13970" h="8890">
                  <a:moveTo>
                    <a:pt x="5079" y="6350"/>
                  </a:moveTo>
                  <a:lnTo>
                    <a:pt x="5079" y="8890"/>
                  </a:lnTo>
                  <a:lnTo>
                    <a:pt x="2539" y="8890"/>
                  </a:ln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39" y="1270"/>
                  </a:lnTo>
                </a:path>
                <a:path w="13970" h="8890">
                  <a:moveTo>
                    <a:pt x="2539" y="1270"/>
                  </a:moveTo>
                  <a:lnTo>
                    <a:pt x="5079" y="0"/>
                  </a:lnTo>
                  <a:lnTo>
                    <a:pt x="7619" y="0"/>
                  </a:lnTo>
                  <a:lnTo>
                    <a:pt x="11429" y="127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3996689" y="88887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160" y="8890"/>
                  </a:moveTo>
                  <a:lnTo>
                    <a:pt x="12700" y="762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2700" y="2540"/>
                  </a:lnTo>
                  <a:lnTo>
                    <a:pt x="10160" y="1270"/>
                  </a:lnTo>
                </a:path>
                <a:path w="13970" h="8890">
                  <a:moveTo>
                    <a:pt x="5080" y="6350"/>
                  </a:moveTo>
                  <a:lnTo>
                    <a:pt x="5080" y="8890"/>
                  </a:lnTo>
                  <a:lnTo>
                    <a:pt x="2540" y="8890"/>
                  </a:ln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1270"/>
                  </a:lnTo>
                </a:path>
                <a:path w="13970" h="8890">
                  <a:moveTo>
                    <a:pt x="2540" y="127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0160" y="127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3995419" y="91681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90"/>
                  </a:moveTo>
                  <a:lnTo>
                    <a:pt x="13969" y="7620"/>
                  </a:lnTo>
                  <a:lnTo>
                    <a:pt x="13969" y="5080"/>
                  </a:lnTo>
                  <a:lnTo>
                    <a:pt x="13969" y="3810"/>
                  </a:lnTo>
                  <a:lnTo>
                    <a:pt x="13969" y="2540"/>
                  </a:lnTo>
                  <a:lnTo>
                    <a:pt x="11429" y="0"/>
                  </a:lnTo>
                </a:path>
                <a:path w="13970" h="8890">
                  <a:moveTo>
                    <a:pt x="6349" y="6350"/>
                  </a:moveTo>
                  <a:lnTo>
                    <a:pt x="6349" y="8890"/>
                  </a:lnTo>
                  <a:lnTo>
                    <a:pt x="3809" y="8890"/>
                  </a:lnTo>
                  <a:lnTo>
                    <a:pt x="1269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69" y="2540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3994150" y="94475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0160" y="8890"/>
                  </a:moveTo>
                  <a:lnTo>
                    <a:pt x="12700" y="6350"/>
                  </a:lnTo>
                  <a:lnTo>
                    <a:pt x="13970" y="5080"/>
                  </a:lnTo>
                  <a:lnTo>
                    <a:pt x="13970" y="3810"/>
                  </a:lnTo>
                  <a:lnTo>
                    <a:pt x="12700" y="2540"/>
                  </a:lnTo>
                  <a:lnTo>
                    <a:pt x="11430" y="0"/>
                  </a:lnTo>
                </a:path>
                <a:path w="13970" h="8890">
                  <a:moveTo>
                    <a:pt x="5080" y="6350"/>
                  </a:moveTo>
                  <a:lnTo>
                    <a:pt x="5080" y="8890"/>
                  </a:lnTo>
                  <a:lnTo>
                    <a:pt x="254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3989069" y="97269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1429" y="8890"/>
                  </a:moveTo>
                  <a:lnTo>
                    <a:pt x="13969" y="6350"/>
                  </a:lnTo>
                  <a:lnTo>
                    <a:pt x="13969" y="5080"/>
                  </a:lnTo>
                  <a:lnTo>
                    <a:pt x="13969" y="3810"/>
                  </a:lnTo>
                  <a:lnTo>
                    <a:pt x="13969" y="2540"/>
                  </a:lnTo>
                  <a:lnTo>
                    <a:pt x="11429" y="0"/>
                  </a:lnTo>
                </a:path>
                <a:path w="13970" h="8890">
                  <a:moveTo>
                    <a:pt x="6349" y="6350"/>
                  </a:moveTo>
                  <a:lnTo>
                    <a:pt x="6349" y="8890"/>
                  </a:lnTo>
                  <a:lnTo>
                    <a:pt x="2539" y="8890"/>
                  </a:lnTo>
                  <a:lnTo>
                    <a:pt x="1269" y="635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69" y="1270"/>
                  </a:lnTo>
                  <a:lnTo>
                    <a:pt x="2539" y="0"/>
                  </a:lnTo>
                </a:path>
                <a:path w="13970" h="8890">
                  <a:moveTo>
                    <a:pt x="253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1429" y="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10050779" y="6715760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0" y="0"/>
                  </a:moveTo>
                  <a:lnTo>
                    <a:pt x="11430" y="8890"/>
                  </a:lnTo>
                  <a:lnTo>
                    <a:pt x="7620" y="1270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2540" y="10160"/>
                  </a:lnTo>
                  <a:lnTo>
                    <a:pt x="2540" y="8890"/>
                  </a:lnTo>
                  <a:lnTo>
                    <a:pt x="6350" y="381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10043160" y="6730999"/>
              <a:ext cx="5080" cy="7620"/>
            </a:xfrm>
            <a:custGeom>
              <a:avLst/>
              <a:gdLst/>
              <a:ahLst/>
              <a:cxnLst/>
              <a:rect l="l" t="t" r="r" b="b"/>
              <a:pathLst>
                <a:path w="5079" h="7620">
                  <a:moveTo>
                    <a:pt x="5079" y="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10030460" y="673862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3809" y="0"/>
                  </a:moveTo>
                  <a:lnTo>
                    <a:pt x="15239" y="7620"/>
                  </a:lnTo>
                  <a:lnTo>
                    <a:pt x="12699" y="12700"/>
                  </a:lnTo>
                  <a:lnTo>
                    <a:pt x="10159" y="13970"/>
                  </a:lnTo>
                  <a:lnTo>
                    <a:pt x="8889" y="12700"/>
                  </a:lnTo>
                  <a:lnTo>
                    <a:pt x="7619" y="12700"/>
                  </a:lnTo>
                  <a:lnTo>
                    <a:pt x="6349" y="11430"/>
                  </a:lnTo>
                  <a:lnTo>
                    <a:pt x="6349" y="10160"/>
                  </a:lnTo>
                  <a:lnTo>
                    <a:pt x="10159" y="3810"/>
                  </a:lnTo>
                </a:path>
                <a:path w="15240" h="13970">
                  <a:moveTo>
                    <a:pt x="6349" y="10160"/>
                  </a:moveTo>
                  <a:lnTo>
                    <a:pt x="5079" y="10160"/>
                  </a:lnTo>
                  <a:lnTo>
                    <a:pt x="2539" y="10160"/>
                  </a:lnTo>
                  <a:lnTo>
                    <a:pt x="1269" y="8890"/>
                  </a:lnTo>
                  <a:lnTo>
                    <a:pt x="0" y="7620"/>
                  </a:lnTo>
                </a:path>
                <a:path w="15240" h="13970">
                  <a:moveTo>
                    <a:pt x="3809" y="0"/>
                  </a:moveTo>
                  <a:lnTo>
                    <a:pt x="0" y="5080"/>
                  </a:lnTo>
                </a:path>
                <a:path w="15240" h="13970">
                  <a:moveTo>
                    <a:pt x="0" y="762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10022839" y="675132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6350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69"/>
                  </a:lnTo>
                  <a:lnTo>
                    <a:pt x="0" y="3810"/>
                  </a:lnTo>
                  <a:lnTo>
                    <a:pt x="0" y="6350"/>
                  </a:lnTo>
                  <a:lnTo>
                    <a:pt x="1270" y="7620"/>
                  </a:lnTo>
                  <a:lnTo>
                    <a:pt x="10160" y="1397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10012679" y="676147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5079" y="0"/>
                  </a:moveTo>
                  <a:lnTo>
                    <a:pt x="16509" y="7620"/>
                  </a:lnTo>
                  <a:lnTo>
                    <a:pt x="13969" y="12700"/>
                  </a:lnTo>
                  <a:lnTo>
                    <a:pt x="11429" y="13970"/>
                  </a:lnTo>
                  <a:lnTo>
                    <a:pt x="8889" y="13970"/>
                  </a:lnTo>
                  <a:lnTo>
                    <a:pt x="8889" y="12700"/>
                  </a:lnTo>
                  <a:lnTo>
                    <a:pt x="7619" y="10160"/>
                  </a:lnTo>
                  <a:lnTo>
                    <a:pt x="7619" y="8890"/>
                  </a:lnTo>
                  <a:lnTo>
                    <a:pt x="11429" y="3810"/>
                  </a:lnTo>
                </a:path>
                <a:path w="16509" h="13970">
                  <a:moveTo>
                    <a:pt x="7619" y="889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9622789" y="766826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40">
                  <a:moveTo>
                    <a:pt x="2540" y="0"/>
                  </a:moveTo>
                  <a:lnTo>
                    <a:pt x="10160" y="12700"/>
                  </a:lnTo>
                  <a:lnTo>
                    <a:pt x="5080" y="15240"/>
                  </a:lnTo>
                  <a:lnTo>
                    <a:pt x="3810" y="15240"/>
                  </a:lnTo>
                  <a:lnTo>
                    <a:pt x="1270" y="13970"/>
                  </a:lnTo>
                  <a:lnTo>
                    <a:pt x="0" y="1397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635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9610089" y="76822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7620" y="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9596120" y="768349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6350" y="0"/>
                  </a:moveTo>
                  <a:lnTo>
                    <a:pt x="13970" y="11430"/>
                  </a:lnTo>
                  <a:lnTo>
                    <a:pt x="8890" y="15240"/>
                  </a:lnTo>
                  <a:lnTo>
                    <a:pt x="6350" y="15240"/>
                  </a:lnTo>
                  <a:lnTo>
                    <a:pt x="5080" y="13970"/>
                  </a:lnTo>
                  <a:lnTo>
                    <a:pt x="3810" y="11430"/>
                  </a:lnTo>
                  <a:lnTo>
                    <a:pt x="5080" y="10160"/>
                  </a:lnTo>
                  <a:lnTo>
                    <a:pt x="10160" y="6350"/>
                  </a:lnTo>
                </a:path>
                <a:path w="13970" h="15240">
                  <a:moveTo>
                    <a:pt x="5080" y="10160"/>
                  </a:moveTo>
                  <a:lnTo>
                    <a:pt x="2540" y="10160"/>
                  </a:lnTo>
                  <a:lnTo>
                    <a:pt x="1269" y="8890"/>
                  </a:lnTo>
                  <a:lnTo>
                    <a:pt x="0" y="7620"/>
                  </a:lnTo>
                  <a:lnTo>
                    <a:pt x="0" y="5080"/>
                  </a:lnTo>
                </a:path>
                <a:path w="13970" h="15240">
                  <a:moveTo>
                    <a:pt x="6350" y="0"/>
                  </a:moveTo>
                  <a:lnTo>
                    <a:pt x="0" y="3810"/>
                  </a:lnTo>
                </a:path>
                <a:path w="13970" h="15240">
                  <a:moveTo>
                    <a:pt x="0" y="5080"/>
                  </a:moveTo>
                  <a:lnTo>
                    <a:pt x="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9583420" y="769238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10159"/>
                  </a:moveTo>
                  <a:lnTo>
                    <a:pt x="8890" y="1269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1270" y="2539"/>
                  </a:lnTo>
                  <a:lnTo>
                    <a:pt x="0" y="3809"/>
                  </a:lnTo>
                  <a:lnTo>
                    <a:pt x="1270" y="6349"/>
                  </a:lnTo>
                  <a:lnTo>
                    <a:pt x="6350" y="1523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9570720" y="7698739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7620" y="0"/>
                  </a:moveTo>
                  <a:lnTo>
                    <a:pt x="15240" y="11429"/>
                  </a:lnTo>
                  <a:lnTo>
                    <a:pt x="10160" y="15239"/>
                  </a:lnTo>
                  <a:lnTo>
                    <a:pt x="8890" y="15239"/>
                  </a:lnTo>
                  <a:lnTo>
                    <a:pt x="6350" y="13969"/>
                  </a:lnTo>
                  <a:lnTo>
                    <a:pt x="5080" y="12699"/>
                  </a:lnTo>
                  <a:lnTo>
                    <a:pt x="5080" y="10159"/>
                  </a:lnTo>
                  <a:lnTo>
                    <a:pt x="6350" y="8889"/>
                  </a:lnTo>
                  <a:lnTo>
                    <a:pt x="11430" y="6349"/>
                  </a:lnTo>
                </a:path>
                <a:path w="15240" h="15240">
                  <a:moveTo>
                    <a:pt x="6350" y="8889"/>
                  </a:moveTo>
                  <a:lnTo>
                    <a:pt x="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9494520" y="791337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12700" y="5079"/>
                  </a:lnTo>
                  <a:lnTo>
                    <a:pt x="11430" y="10159"/>
                  </a:lnTo>
                  <a:lnTo>
                    <a:pt x="10160" y="11429"/>
                  </a:lnTo>
                  <a:lnTo>
                    <a:pt x="7620" y="11429"/>
                  </a:lnTo>
                  <a:lnTo>
                    <a:pt x="6350" y="11429"/>
                  </a:lnTo>
                  <a:lnTo>
                    <a:pt x="3810" y="8889"/>
                  </a:lnTo>
                  <a:lnTo>
                    <a:pt x="3810" y="7619"/>
                  </a:lnTo>
                  <a:lnTo>
                    <a:pt x="6350" y="25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9491979" y="7928610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90">
                  <a:moveTo>
                    <a:pt x="3809" y="0"/>
                  </a:moveTo>
                  <a:lnTo>
                    <a:pt x="0" y="889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9481820" y="7938770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29">
                  <a:moveTo>
                    <a:pt x="2540" y="0"/>
                  </a:moveTo>
                  <a:lnTo>
                    <a:pt x="15240" y="5079"/>
                  </a:lnTo>
                  <a:lnTo>
                    <a:pt x="13970" y="10159"/>
                  </a:lnTo>
                  <a:lnTo>
                    <a:pt x="11430" y="11429"/>
                  </a:lnTo>
                  <a:lnTo>
                    <a:pt x="10160" y="11429"/>
                  </a:lnTo>
                  <a:lnTo>
                    <a:pt x="8890" y="11429"/>
                  </a:lnTo>
                  <a:lnTo>
                    <a:pt x="7620" y="10159"/>
                  </a:lnTo>
                  <a:lnTo>
                    <a:pt x="7620" y="8889"/>
                  </a:lnTo>
                  <a:lnTo>
                    <a:pt x="8890" y="2539"/>
                  </a:lnTo>
                </a:path>
                <a:path w="15240" h="11429">
                  <a:moveTo>
                    <a:pt x="7620" y="8889"/>
                  </a:moveTo>
                  <a:lnTo>
                    <a:pt x="5080" y="10159"/>
                  </a:lnTo>
                  <a:lnTo>
                    <a:pt x="3810" y="10159"/>
                  </a:lnTo>
                  <a:lnTo>
                    <a:pt x="2540" y="8889"/>
                  </a:lnTo>
                  <a:lnTo>
                    <a:pt x="0" y="7619"/>
                  </a:lnTo>
                </a:path>
                <a:path w="15240" h="11429">
                  <a:moveTo>
                    <a:pt x="2540" y="0"/>
                  </a:moveTo>
                  <a:lnTo>
                    <a:pt x="0" y="6349"/>
                  </a:lnTo>
                </a:path>
                <a:path w="15240" h="11429">
                  <a:moveTo>
                    <a:pt x="0" y="7619"/>
                  </a:move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9476739" y="795273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3809"/>
                  </a:moveTo>
                  <a:lnTo>
                    <a:pt x="5080" y="0"/>
                  </a:lnTo>
                  <a:lnTo>
                    <a:pt x="3810" y="0"/>
                  </a:lnTo>
                  <a:lnTo>
                    <a:pt x="1270" y="1269"/>
                  </a:lnTo>
                  <a:lnTo>
                    <a:pt x="0" y="5079"/>
                  </a:lnTo>
                  <a:lnTo>
                    <a:pt x="0" y="7619"/>
                  </a:lnTo>
                  <a:lnTo>
                    <a:pt x="2540" y="8889"/>
                  </a:lnTo>
                  <a:lnTo>
                    <a:pt x="12700" y="1269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9470389" y="796543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3809" y="0"/>
                  </a:moveTo>
                  <a:lnTo>
                    <a:pt x="16509" y="5079"/>
                  </a:lnTo>
                  <a:lnTo>
                    <a:pt x="15239" y="10159"/>
                  </a:lnTo>
                  <a:lnTo>
                    <a:pt x="13969" y="11429"/>
                  </a:lnTo>
                  <a:lnTo>
                    <a:pt x="11429" y="11429"/>
                  </a:lnTo>
                  <a:lnTo>
                    <a:pt x="10159" y="11429"/>
                  </a:lnTo>
                  <a:lnTo>
                    <a:pt x="7619" y="8889"/>
                  </a:lnTo>
                  <a:lnTo>
                    <a:pt x="8889" y="7619"/>
                  </a:lnTo>
                  <a:lnTo>
                    <a:pt x="10159" y="2539"/>
                  </a:lnTo>
                </a:path>
                <a:path w="16509" h="11429">
                  <a:moveTo>
                    <a:pt x="8889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10064749" y="672211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6350" y="0"/>
                  </a:lnTo>
                  <a:lnTo>
                    <a:pt x="11430" y="254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10079989" y="6734810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10088879" y="673607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40">
                  <a:moveTo>
                    <a:pt x="0" y="12700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5080"/>
                  </a:lnTo>
                  <a:lnTo>
                    <a:pt x="1270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3810" y="5080"/>
                  </a:lnTo>
                </a:path>
                <a:path w="12700" h="15240">
                  <a:moveTo>
                    <a:pt x="8890" y="8890"/>
                  </a:moveTo>
                  <a:lnTo>
                    <a:pt x="10160" y="10160"/>
                  </a:lnTo>
                  <a:lnTo>
                    <a:pt x="10160" y="12700"/>
                  </a:lnTo>
                  <a:lnTo>
                    <a:pt x="8890" y="13970"/>
                  </a:lnTo>
                  <a:lnTo>
                    <a:pt x="7620" y="15240"/>
                  </a:lnTo>
                </a:path>
                <a:path w="12700" h="15240">
                  <a:moveTo>
                    <a:pt x="0" y="12700"/>
                  </a:moveTo>
                  <a:lnTo>
                    <a:pt x="5080" y="15240"/>
                  </a:lnTo>
                </a:path>
                <a:path w="12700" h="15240">
                  <a:moveTo>
                    <a:pt x="7620" y="15240"/>
                  </a:moveTo>
                  <a:lnTo>
                    <a:pt x="5080" y="152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10101579" y="674242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09">
                  <a:moveTo>
                    <a:pt x="6350" y="0"/>
                  </a:moveTo>
                  <a:lnTo>
                    <a:pt x="1269" y="10160"/>
                  </a:lnTo>
                  <a:lnTo>
                    <a:pt x="0" y="12700"/>
                  </a:lnTo>
                  <a:lnTo>
                    <a:pt x="1269" y="13970"/>
                  </a:lnTo>
                  <a:lnTo>
                    <a:pt x="5080" y="15240"/>
                  </a:lnTo>
                  <a:lnTo>
                    <a:pt x="7620" y="16510"/>
                  </a:lnTo>
                  <a:lnTo>
                    <a:pt x="8890" y="15240"/>
                  </a:lnTo>
                  <a:lnTo>
                    <a:pt x="1397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10113010" y="675004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09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6349"/>
                  </a:lnTo>
                </a:path>
                <a:path w="12700" h="16509">
                  <a:moveTo>
                    <a:pt x="8890" y="8889"/>
                  </a:moveTo>
                  <a:lnTo>
                    <a:pt x="7620" y="165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8342629" y="6245859"/>
              <a:ext cx="8890" cy="15240"/>
            </a:xfrm>
            <a:custGeom>
              <a:avLst/>
              <a:gdLst/>
              <a:ahLst/>
              <a:cxnLst/>
              <a:rect l="l" t="t" r="r" b="b"/>
              <a:pathLst>
                <a:path w="8890" h="15239">
                  <a:moveTo>
                    <a:pt x="6350" y="15239"/>
                  </a:moveTo>
                  <a:lnTo>
                    <a:pt x="0" y="2539"/>
                  </a:lnTo>
                  <a:lnTo>
                    <a:pt x="5080" y="0"/>
                  </a:lnTo>
                  <a:lnTo>
                    <a:pt x="6350" y="0"/>
                  </a:lnTo>
                  <a:lnTo>
                    <a:pt x="8890" y="1269"/>
                  </a:lnTo>
                  <a:lnTo>
                    <a:pt x="8890" y="2539"/>
                  </a:lnTo>
                  <a:lnTo>
                    <a:pt x="8890" y="5079"/>
                  </a:lnTo>
                  <a:lnTo>
                    <a:pt x="7620" y="634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8357870" y="6244589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90" h="3810">
                  <a:moveTo>
                    <a:pt x="0" y="3810"/>
                  </a:moveTo>
                  <a:lnTo>
                    <a:pt x="889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8368029" y="6234429"/>
              <a:ext cx="12700" cy="13970"/>
            </a:xfrm>
            <a:custGeom>
              <a:avLst/>
              <a:gdLst/>
              <a:ahLst/>
              <a:cxnLst/>
              <a:rect l="l" t="t" r="r" b="b"/>
              <a:pathLst>
                <a:path w="12700" h="13970">
                  <a:moveTo>
                    <a:pt x="5079" y="13970"/>
                  </a:moveTo>
                  <a:lnTo>
                    <a:pt x="0" y="2540"/>
                  </a:lnTo>
                  <a:lnTo>
                    <a:pt x="5079" y="0"/>
                  </a:lnTo>
                  <a:lnTo>
                    <a:pt x="6349" y="0"/>
                  </a:lnTo>
                  <a:lnTo>
                    <a:pt x="7619" y="1270"/>
                  </a:lnTo>
                  <a:lnTo>
                    <a:pt x="8889" y="1270"/>
                  </a:lnTo>
                  <a:lnTo>
                    <a:pt x="8889" y="3810"/>
                  </a:lnTo>
                  <a:lnTo>
                    <a:pt x="7619" y="5080"/>
                  </a:lnTo>
                  <a:lnTo>
                    <a:pt x="2539" y="7620"/>
                  </a:lnTo>
                </a:path>
                <a:path w="12700" h="13970">
                  <a:moveTo>
                    <a:pt x="7619" y="5080"/>
                  </a:moveTo>
                  <a:lnTo>
                    <a:pt x="10159" y="5080"/>
                  </a:lnTo>
                  <a:lnTo>
                    <a:pt x="11429" y="6350"/>
                  </a:lnTo>
                  <a:lnTo>
                    <a:pt x="12699" y="7620"/>
                  </a:lnTo>
                  <a:lnTo>
                    <a:pt x="12699" y="10160"/>
                  </a:lnTo>
                </a:path>
                <a:path w="12700" h="13970">
                  <a:moveTo>
                    <a:pt x="5079" y="13970"/>
                  </a:moveTo>
                  <a:lnTo>
                    <a:pt x="11429" y="11430"/>
                  </a:lnTo>
                </a:path>
                <a:path w="12700" h="13970">
                  <a:moveTo>
                    <a:pt x="12699" y="10160"/>
                  </a:moveTo>
                  <a:lnTo>
                    <a:pt x="11429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8379460" y="622680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0" y="3810"/>
                  </a:moveTo>
                  <a:lnTo>
                    <a:pt x="5080" y="13970"/>
                  </a:lnTo>
                  <a:lnTo>
                    <a:pt x="6350" y="15240"/>
                  </a:lnTo>
                  <a:lnTo>
                    <a:pt x="8890" y="15240"/>
                  </a:lnTo>
                  <a:lnTo>
                    <a:pt x="12700" y="12700"/>
                  </a:lnTo>
                  <a:lnTo>
                    <a:pt x="13970" y="11430"/>
                  </a:lnTo>
                  <a:lnTo>
                    <a:pt x="13970" y="8890"/>
                  </a:lnTo>
                  <a:lnTo>
                    <a:pt x="8890" y="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8392160" y="622172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6350" y="15239"/>
                  </a:moveTo>
                  <a:lnTo>
                    <a:pt x="0" y="2539"/>
                  </a:lnTo>
                  <a:lnTo>
                    <a:pt x="5080" y="0"/>
                  </a:lnTo>
                  <a:lnTo>
                    <a:pt x="7620" y="0"/>
                  </a:lnTo>
                  <a:lnTo>
                    <a:pt x="8890" y="1269"/>
                  </a:lnTo>
                  <a:lnTo>
                    <a:pt x="10160" y="2539"/>
                  </a:lnTo>
                  <a:lnTo>
                    <a:pt x="10160" y="5079"/>
                  </a:lnTo>
                  <a:lnTo>
                    <a:pt x="8890" y="6349"/>
                  </a:lnTo>
                  <a:lnTo>
                    <a:pt x="3810" y="8889"/>
                  </a:lnTo>
                </a:path>
                <a:path w="13970" h="15239">
                  <a:moveTo>
                    <a:pt x="8890" y="6349"/>
                  </a:moveTo>
                  <a:lnTo>
                    <a:pt x="1397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11756389" y="456565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7620" y="11429"/>
                  </a:moveTo>
                  <a:lnTo>
                    <a:pt x="11430" y="10159"/>
                  </a:lnTo>
                  <a:lnTo>
                    <a:pt x="12700" y="8889"/>
                  </a:lnTo>
                  <a:lnTo>
                    <a:pt x="12700" y="7619"/>
                  </a:lnTo>
                  <a:lnTo>
                    <a:pt x="12700" y="6349"/>
                  </a:lnTo>
                  <a:lnTo>
                    <a:pt x="12700" y="3809"/>
                  </a:lnTo>
                </a:path>
                <a:path w="12700" h="11429">
                  <a:moveTo>
                    <a:pt x="5080" y="6349"/>
                  </a:moveTo>
                  <a:lnTo>
                    <a:pt x="3810" y="8889"/>
                  </a:lnTo>
                  <a:lnTo>
                    <a:pt x="1270" y="761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2700" y="380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11621770" y="481075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10159" y="10160"/>
                  </a:moveTo>
                  <a:lnTo>
                    <a:pt x="12699" y="10160"/>
                  </a:lnTo>
                  <a:lnTo>
                    <a:pt x="13969" y="8890"/>
                  </a:lnTo>
                  <a:lnTo>
                    <a:pt x="13969" y="7620"/>
                  </a:lnTo>
                  <a:lnTo>
                    <a:pt x="13969" y="6350"/>
                  </a:lnTo>
                  <a:lnTo>
                    <a:pt x="12699" y="2540"/>
                  </a:lnTo>
                </a:path>
                <a:path w="13970" h="10160">
                  <a:moveTo>
                    <a:pt x="5079" y="6350"/>
                  </a:moveTo>
                  <a:lnTo>
                    <a:pt x="5079" y="8890"/>
                  </a:lnTo>
                  <a:lnTo>
                    <a:pt x="2539" y="7620"/>
                  </a:lnTo>
                  <a:lnTo>
                    <a:pt x="0" y="5080"/>
                  </a:lnTo>
                  <a:lnTo>
                    <a:pt x="1269" y="2540"/>
                  </a:lnTo>
                  <a:lnTo>
                    <a:pt x="2539" y="0"/>
                  </a:lnTo>
                  <a:lnTo>
                    <a:pt x="5079" y="0"/>
                  </a:lnTo>
                </a:path>
                <a:path w="13970" h="10160">
                  <a:moveTo>
                    <a:pt x="5079" y="0"/>
                  </a:moveTo>
                  <a:lnTo>
                    <a:pt x="7619" y="0"/>
                  </a:lnTo>
                  <a:lnTo>
                    <a:pt x="10159" y="1270"/>
                  </a:lnTo>
                  <a:lnTo>
                    <a:pt x="12699" y="2540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11492229" y="55143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11429" y="5079"/>
                  </a:moveTo>
                  <a:lnTo>
                    <a:pt x="10159" y="2539"/>
                  </a:lnTo>
                  <a:lnTo>
                    <a:pt x="8889" y="1269"/>
                  </a:lnTo>
                  <a:lnTo>
                    <a:pt x="8889" y="0"/>
                  </a:lnTo>
                  <a:lnTo>
                    <a:pt x="6349" y="0"/>
                  </a:lnTo>
                  <a:lnTo>
                    <a:pt x="3809" y="1269"/>
                  </a:lnTo>
                </a:path>
                <a:path w="11429" h="13970">
                  <a:moveTo>
                    <a:pt x="6349" y="8889"/>
                  </a:moveTo>
                  <a:lnTo>
                    <a:pt x="8889" y="10159"/>
                  </a:lnTo>
                  <a:lnTo>
                    <a:pt x="7619" y="12699"/>
                  </a:lnTo>
                  <a:lnTo>
                    <a:pt x="5079" y="13969"/>
                  </a:lnTo>
                  <a:lnTo>
                    <a:pt x="2539" y="12699"/>
                  </a:lnTo>
                  <a:lnTo>
                    <a:pt x="1269" y="12699"/>
                  </a:lnTo>
                  <a:lnTo>
                    <a:pt x="0" y="11429"/>
                  </a:lnTo>
                  <a:lnTo>
                    <a:pt x="0" y="8889"/>
                  </a:lnTo>
                </a:path>
                <a:path w="11429" h="13970">
                  <a:moveTo>
                    <a:pt x="0" y="8889"/>
                  </a:moveTo>
                  <a:lnTo>
                    <a:pt x="1269" y="6349"/>
                  </a:lnTo>
                  <a:lnTo>
                    <a:pt x="2539" y="3809"/>
                  </a:lnTo>
                  <a:lnTo>
                    <a:pt x="3809" y="126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11482070" y="591820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7620" y="11429"/>
                  </a:moveTo>
                  <a:lnTo>
                    <a:pt x="11430" y="11429"/>
                  </a:lnTo>
                  <a:lnTo>
                    <a:pt x="12700" y="10159"/>
                  </a:lnTo>
                  <a:lnTo>
                    <a:pt x="12700" y="8889"/>
                  </a:lnTo>
                  <a:lnTo>
                    <a:pt x="13970" y="7619"/>
                  </a:lnTo>
                  <a:lnTo>
                    <a:pt x="12700" y="5079"/>
                  </a:lnTo>
                </a:path>
                <a:path w="13970" h="11429">
                  <a:moveTo>
                    <a:pt x="5080" y="6349"/>
                  </a:moveTo>
                  <a:lnTo>
                    <a:pt x="3810" y="8889"/>
                  </a:lnTo>
                  <a:lnTo>
                    <a:pt x="1270" y="761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1270" y="1269"/>
                  </a:lnTo>
                  <a:lnTo>
                    <a:pt x="2540" y="0"/>
                  </a:lnTo>
                  <a:lnTo>
                    <a:pt x="6350" y="0"/>
                  </a:lnTo>
                </a:path>
                <a:path w="13970" h="11429">
                  <a:moveTo>
                    <a:pt x="6350" y="0"/>
                  </a:moveTo>
                  <a:lnTo>
                    <a:pt x="8890" y="1269"/>
                  </a:lnTo>
                  <a:lnTo>
                    <a:pt x="10160" y="2539"/>
                  </a:lnTo>
                  <a:lnTo>
                    <a:pt x="12700" y="507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11333479" y="58470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8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3124200" y="991742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59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3172460" y="981202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69" h="10159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10159"/>
                  </a:lnTo>
                  <a:lnTo>
                    <a:pt x="0" y="10159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5266689" y="7908289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3809"/>
                  </a:moveTo>
                  <a:lnTo>
                    <a:pt x="13970" y="2539"/>
                  </a:lnTo>
                  <a:lnTo>
                    <a:pt x="11430" y="1269"/>
                  </a:lnTo>
                </a:path>
                <a:path w="13970" h="10159">
                  <a:moveTo>
                    <a:pt x="13970" y="3809"/>
                  </a:moveTo>
                  <a:lnTo>
                    <a:pt x="13970" y="5079"/>
                  </a:lnTo>
                  <a:lnTo>
                    <a:pt x="13970" y="7619"/>
                  </a:lnTo>
                  <a:lnTo>
                    <a:pt x="11430" y="8889"/>
                  </a:lnTo>
                </a:path>
                <a:path w="13970" h="10159">
                  <a:moveTo>
                    <a:pt x="3810" y="8889"/>
                  </a:moveTo>
                  <a:lnTo>
                    <a:pt x="127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1270" y="2539"/>
                  </a:lnTo>
                  <a:lnTo>
                    <a:pt x="3810" y="1269"/>
                  </a:lnTo>
                </a:path>
                <a:path w="13970" h="10159">
                  <a:moveTo>
                    <a:pt x="3810" y="1269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1430" y="1269"/>
                  </a:lnTo>
                </a:path>
                <a:path w="13970" h="10159">
                  <a:moveTo>
                    <a:pt x="11430" y="8889"/>
                  </a:moveTo>
                  <a:lnTo>
                    <a:pt x="8890" y="10159"/>
                  </a:lnTo>
                  <a:lnTo>
                    <a:pt x="6350" y="10159"/>
                  </a:lnTo>
                  <a:lnTo>
                    <a:pt x="381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5266689" y="7922260"/>
              <a:ext cx="15240" cy="8890"/>
            </a:xfrm>
            <a:custGeom>
              <a:avLst/>
              <a:gdLst/>
              <a:ahLst/>
              <a:cxnLst/>
              <a:rect l="l" t="t" r="r" b="b"/>
              <a:pathLst>
                <a:path w="15239" h="8890">
                  <a:moveTo>
                    <a:pt x="13970" y="0"/>
                  </a:moveTo>
                  <a:lnTo>
                    <a:pt x="0" y="0"/>
                  </a:lnTo>
                </a:path>
                <a:path w="15239" h="8890">
                  <a:moveTo>
                    <a:pt x="1270" y="8890"/>
                  </a:moveTo>
                  <a:lnTo>
                    <a:pt x="15240" y="8890"/>
                  </a:lnTo>
                </a:path>
                <a:path w="15239" h="8890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5267959" y="79362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11056620" y="75869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4041139" y="797306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3810"/>
                  </a:lnTo>
                  <a:lnTo>
                    <a:pt x="13970" y="8890"/>
                  </a:lnTo>
                  <a:lnTo>
                    <a:pt x="0" y="889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4044950" y="548005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60">
                  <a:moveTo>
                    <a:pt x="0" y="0"/>
                  </a:moveTo>
                  <a:lnTo>
                    <a:pt x="13970" y="0"/>
                  </a:lnTo>
                  <a:lnTo>
                    <a:pt x="0" y="5080"/>
                  </a:lnTo>
                  <a:lnTo>
                    <a:pt x="13970" y="10160"/>
                  </a:lnTo>
                  <a:lnTo>
                    <a:pt x="0" y="10160"/>
                  </a:lnTo>
                </a:path>
              </a:pathLst>
            </a:custGeom>
            <a:ln w="9144">
              <a:solidFill>
                <a:srgbClr val="00F5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5274309" y="816356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5079" y="5080"/>
                  </a:moveTo>
                  <a:lnTo>
                    <a:pt x="6349" y="3810"/>
                  </a:lnTo>
                  <a:lnTo>
                    <a:pt x="6349" y="2540"/>
                  </a:lnTo>
                  <a:lnTo>
                    <a:pt x="6349" y="1270"/>
                  </a:lnTo>
                  <a:lnTo>
                    <a:pt x="5079" y="0"/>
                  </a:lnTo>
                </a:path>
                <a:path w="6350" h="5079">
                  <a:moveTo>
                    <a:pt x="1269" y="508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</a:path>
                <a:path w="6350" h="5079">
                  <a:moveTo>
                    <a:pt x="1269" y="0"/>
                  </a:moveTo>
                  <a:lnTo>
                    <a:pt x="2539" y="0"/>
                  </a:lnTo>
                  <a:lnTo>
                    <a:pt x="3809" y="0"/>
                  </a:lnTo>
                  <a:lnTo>
                    <a:pt x="5079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5274309" y="817117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10"/>
                  </a:moveTo>
                  <a:lnTo>
                    <a:pt x="6350" y="2540"/>
                  </a:lnTo>
                  <a:lnTo>
                    <a:pt x="6350" y="1270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3810" y="0"/>
                  </a:lnTo>
                  <a:lnTo>
                    <a:pt x="2540" y="3810"/>
                  </a:lnTo>
                  <a:lnTo>
                    <a:pt x="1269" y="381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4354829" y="8304529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5079" y="5080"/>
                  </a:moveTo>
                  <a:lnTo>
                    <a:pt x="6349" y="3810"/>
                  </a:lnTo>
                  <a:lnTo>
                    <a:pt x="6349" y="2540"/>
                  </a:lnTo>
                  <a:lnTo>
                    <a:pt x="6349" y="1270"/>
                  </a:lnTo>
                  <a:lnTo>
                    <a:pt x="5079" y="1270"/>
                  </a:lnTo>
                </a:path>
                <a:path w="6350" h="5079">
                  <a:moveTo>
                    <a:pt x="1269" y="508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1270"/>
                  </a:lnTo>
                </a:path>
                <a:path w="6350" h="5079">
                  <a:moveTo>
                    <a:pt x="1269" y="1270"/>
                  </a:moveTo>
                  <a:lnTo>
                    <a:pt x="2539" y="0"/>
                  </a:lnTo>
                  <a:lnTo>
                    <a:pt x="3809" y="0"/>
                  </a:lnTo>
                  <a:lnTo>
                    <a:pt x="5079" y="127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4354829" y="831214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09">
                  <a:moveTo>
                    <a:pt x="6350" y="3810"/>
                  </a:moveTo>
                  <a:lnTo>
                    <a:pt x="6350" y="2540"/>
                  </a:lnTo>
                  <a:lnTo>
                    <a:pt x="6350" y="1270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3810" y="0"/>
                  </a:lnTo>
                  <a:lnTo>
                    <a:pt x="2540" y="3810"/>
                  </a:lnTo>
                  <a:lnTo>
                    <a:pt x="1269" y="381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3063239" y="87617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19" h="5079">
                  <a:moveTo>
                    <a:pt x="5080" y="5080"/>
                  </a:moveTo>
                  <a:lnTo>
                    <a:pt x="6350" y="3810"/>
                  </a:lnTo>
                  <a:lnTo>
                    <a:pt x="7620" y="2540"/>
                  </a:lnTo>
                  <a:lnTo>
                    <a:pt x="6350" y="1270"/>
                  </a:lnTo>
                  <a:lnTo>
                    <a:pt x="5080" y="0"/>
                  </a:lnTo>
                </a:path>
                <a:path w="7619" h="5079">
                  <a:moveTo>
                    <a:pt x="1270" y="508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70" y="0"/>
                  </a:lnTo>
                </a:path>
                <a:path w="7619" h="5079">
                  <a:moveTo>
                    <a:pt x="127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508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3063239" y="8769349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19" h="3809">
                  <a:moveTo>
                    <a:pt x="6350" y="3809"/>
                  </a:moveTo>
                  <a:lnTo>
                    <a:pt x="7620" y="2539"/>
                  </a:lnTo>
                  <a:lnTo>
                    <a:pt x="7620" y="1269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3810" y="0"/>
                  </a:lnTo>
                  <a:lnTo>
                    <a:pt x="2540" y="3809"/>
                  </a:lnTo>
                  <a:lnTo>
                    <a:pt x="1269" y="380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0" y="0"/>
                  </a:lnTo>
                  <a:lnTo>
                    <a:pt x="1269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3242310" y="975359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19" h="5079">
                  <a:moveTo>
                    <a:pt x="5080" y="5079"/>
                  </a:moveTo>
                  <a:lnTo>
                    <a:pt x="6350" y="3809"/>
                  </a:lnTo>
                  <a:lnTo>
                    <a:pt x="7620" y="2539"/>
                  </a:lnTo>
                  <a:lnTo>
                    <a:pt x="6350" y="1269"/>
                  </a:lnTo>
                  <a:lnTo>
                    <a:pt x="5080" y="0"/>
                  </a:lnTo>
                </a:path>
                <a:path w="7619" h="5079">
                  <a:moveTo>
                    <a:pt x="1270" y="5079"/>
                  </a:moveTo>
                  <a:lnTo>
                    <a:pt x="0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1270" y="0"/>
                  </a:lnTo>
                </a:path>
                <a:path w="7619" h="5079">
                  <a:moveTo>
                    <a:pt x="127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5080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3242310" y="9761220"/>
              <a:ext cx="7620" cy="3810"/>
            </a:xfrm>
            <a:custGeom>
              <a:avLst/>
              <a:gdLst/>
              <a:ahLst/>
              <a:cxnLst/>
              <a:rect l="l" t="t" r="r" b="b"/>
              <a:pathLst>
                <a:path w="7619" h="3809">
                  <a:moveTo>
                    <a:pt x="6350" y="3809"/>
                  </a:moveTo>
                  <a:lnTo>
                    <a:pt x="7620" y="2539"/>
                  </a:lnTo>
                  <a:lnTo>
                    <a:pt x="7620" y="1269"/>
                  </a:lnTo>
                  <a:lnTo>
                    <a:pt x="6350" y="0"/>
                  </a:lnTo>
                  <a:lnTo>
                    <a:pt x="5080" y="0"/>
                  </a:lnTo>
                  <a:lnTo>
                    <a:pt x="2540" y="3809"/>
                  </a:lnTo>
                  <a:lnTo>
                    <a:pt x="1269" y="3809"/>
                  </a:lnTo>
                  <a:lnTo>
                    <a:pt x="0" y="2539"/>
                  </a:lnTo>
                  <a:lnTo>
                    <a:pt x="0" y="1269"/>
                  </a:lnTo>
                  <a:lnTo>
                    <a:pt x="0" y="0"/>
                  </a:lnTo>
                  <a:lnTo>
                    <a:pt x="1269" y="0"/>
                  </a:lnTo>
                </a:path>
              </a:pathLst>
            </a:custGeom>
            <a:ln w="6096">
              <a:solidFill>
                <a:srgbClr val="00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10265410" y="501903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7620" y="1270"/>
                  </a:moveTo>
                  <a:lnTo>
                    <a:pt x="6350" y="0"/>
                  </a:lnTo>
                  <a:lnTo>
                    <a:pt x="3810" y="1270"/>
                  </a:lnTo>
                </a:path>
                <a:path w="11429" h="13970">
                  <a:moveTo>
                    <a:pt x="7620" y="1270"/>
                  </a:moveTo>
                  <a:lnTo>
                    <a:pt x="8890" y="1270"/>
                  </a:lnTo>
                  <a:lnTo>
                    <a:pt x="10160" y="2540"/>
                  </a:lnTo>
                  <a:lnTo>
                    <a:pt x="11430" y="6350"/>
                  </a:lnTo>
                </a:path>
                <a:path w="11429" h="13970">
                  <a:moveTo>
                    <a:pt x="6350" y="12700"/>
                  </a:moveTo>
                  <a:lnTo>
                    <a:pt x="3810" y="13970"/>
                  </a:lnTo>
                  <a:lnTo>
                    <a:pt x="2540" y="1397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8890"/>
                  </a:lnTo>
                </a:path>
                <a:path w="11429" h="13970">
                  <a:moveTo>
                    <a:pt x="0" y="8890"/>
                  </a:moveTo>
                  <a:lnTo>
                    <a:pt x="0" y="6350"/>
                  </a:lnTo>
                  <a:lnTo>
                    <a:pt x="1270" y="3810"/>
                  </a:lnTo>
                  <a:lnTo>
                    <a:pt x="3810" y="1270"/>
                  </a:lnTo>
                </a:path>
                <a:path w="11429" h="13970">
                  <a:moveTo>
                    <a:pt x="11430" y="6350"/>
                  </a:moveTo>
                  <a:lnTo>
                    <a:pt x="10160" y="8890"/>
                  </a:lnTo>
                  <a:lnTo>
                    <a:pt x="8890" y="11430"/>
                  </a:lnTo>
                  <a:lnTo>
                    <a:pt x="635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10275570" y="502538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39">
                  <a:moveTo>
                    <a:pt x="6350" y="0"/>
                  </a:moveTo>
                  <a:lnTo>
                    <a:pt x="0" y="11430"/>
                  </a:lnTo>
                </a:path>
                <a:path w="13970" h="15239">
                  <a:moveTo>
                    <a:pt x="6350" y="15240"/>
                  </a:moveTo>
                  <a:lnTo>
                    <a:pt x="13970" y="3810"/>
                  </a:lnTo>
                </a:path>
                <a:path w="13970" h="15239">
                  <a:moveTo>
                    <a:pt x="10160" y="10160"/>
                  </a:moveTo>
                  <a:lnTo>
                    <a:pt x="254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10286999" y="503173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762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2700" y="889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10505439" y="5161279"/>
              <a:ext cx="11430" cy="13970"/>
            </a:xfrm>
            <a:custGeom>
              <a:avLst/>
              <a:gdLst/>
              <a:ahLst/>
              <a:cxnLst/>
              <a:rect l="l" t="t" r="r" b="b"/>
              <a:pathLst>
                <a:path w="11429" h="13970">
                  <a:moveTo>
                    <a:pt x="8890" y="1270"/>
                  </a:moveTo>
                  <a:lnTo>
                    <a:pt x="6350" y="0"/>
                  </a:lnTo>
                  <a:lnTo>
                    <a:pt x="3810" y="1270"/>
                  </a:lnTo>
                </a:path>
                <a:path w="11429" h="13970">
                  <a:moveTo>
                    <a:pt x="8890" y="1270"/>
                  </a:moveTo>
                  <a:lnTo>
                    <a:pt x="10160" y="3810"/>
                  </a:lnTo>
                  <a:lnTo>
                    <a:pt x="11430" y="6350"/>
                  </a:lnTo>
                </a:path>
                <a:path w="11429" h="13970">
                  <a:moveTo>
                    <a:pt x="6350" y="12700"/>
                  </a:moveTo>
                  <a:lnTo>
                    <a:pt x="3810" y="13970"/>
                  </a:lnTo>
                  <a:lnTo>
                    <a:pt x="2540" y="13970"/>
                  </a:lnTo>
                  <a:lnTo>
                    <a:pt x="1270" y="12700"/>
                  </a:lnTo>
                  <a:lnTo>
                    <a:pt x="0" y="11430"/>
                  </a:lnTo>
                  <a:lnTo>
                    <a:pt x="0" y="8890"/>
                  </a:lnTo>
                </a:path>
                <a:path w="11429" h="13970">
                  <a:moveTo>
                    <a:pt x="0" y="8890"/>
                  </a:moveTo>
                  <a:lnTo>
                    <a:pt x="1270" y="6350"/>
                  </a:lnTo>
                  <a:lnTo>
                    <a:pt x="2540" y="3810"/>
                  </a:lnTo>
                  <a:lnTo>
                    <a:pt x="3810" y="1270"/>
                  </a:lnTo>
                </a:path>
                <a:path w="11429" h="13970">
                  <a:moveTo>
                    <a:pt x="11430" y="6350"/>
                  </a:moveTo>
                  <a:lnTo>
                    <a:pt x="10160" y="8890"/>
                  </a:lnTo>
                  <a:lnTo>
                    <a:pt x="8890" y="11430"/>
                  </a:lnTo>
                  <a:lnTo>
                    <a:pt x="6350" y="1270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10515599" y="516762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6350" y="0"/>
                  </a:moveTo>
                  <a:lnTo>
                    <a:pt x="0" y="11430"/>
                  </a:lnTo>
                </a:path>
                <a:path w="13970" h="16510">
                  <a:moveTo>
                    <a:pt x="635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10527029" y="5173979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381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889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10745470" y="530478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6350" y="0"/>
                  </a:lnTo>
                  <a:lnTo>
                    <a:pt x="381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381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3810" y="0"/>
                  </a:lnTo>
                </a:path>
                <a:path w="11429" h="1270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10755629" y="530987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1430"/>
                  </a:lnTo>
                </a:path>
                <a:path w="13970" h="16510">
                  <a:moveTo>
                    <a:pt x="635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10767060" y="5316220"/>
              <a:ext cx="13970" cy="12700"/>
            </a:xfrm>
            <a:custGeom>
              <a:avLst/>
              <a:gdLst/>
              <a:ahLst/>
              <a:cxnLst/>
              <a:rect l="l" t="t" r="r" b="b"/>
              <a:pathLst>
                <a:path w="13970" h="12700">
                  <a:moveTo>
                    <a:pt x="0" y="12700"/>
                  </a:moveTo>
                  <a:lnTo>
                    <a:pt x="7620" y="0"/>
                  </a:lnTo>
                  <a:lnTo>
                    <a:pt x="12700" y="381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8890"/>
                  </a:lnTo>
                  <a:lnTo>
                    <a:pt x="10160" y="10160"/>
                  </a:lnTo>
                  <a:lnTo>
                    <a:pt x="8890" y="8890"/>
                  </a:ln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10985499" y="544702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8890" y="0"/>
                  </a:moveTo>
                  <a:lnTo>
                    <a:pt x="7620" y="0"/>
                  </a:lnTo>
                  <a:lnTo>
                    <a:pt x="3810" y="0"/>
                  </a:lnTo>
                </a:path>
                <a:path w="11429" h="12700">
                  <a:moveTo>
                    <a:pt x="8890" y="0"/>
                  </a:moveTo>
                  <a:lnTo>
                    <a:pt x="10160" y="0"/>
                  </a:lnTo>
                  <a:lnTo>
                    <a:pt x="11430" y="2540"/>
                  </a:lnTo>
                  <a:lnTo>
                    <a:pt x="11430" y="5080"/>
                  </a:lnTo>
                </a:path>
                <a:path w="11429" h="12700">
                  <a:moveTo>
                    <a:pt x="7620" y="11430"/>
                  </a:moveTo>
                  <a:lnTo>
                    <a:pt x="5080" y="12700"/>
                  </a:lnTo>
                  <a:lnTo>
                    <a:pt x="2540" y="12700"/>
                  </a:lnTo>
                  <a:lnTo>
                    <a:pt x="1270" y="11430"/>
                  </a:lnTo>
                  <a:lnTo>
                    <a:pt x="0" y="10160"/>
                  </a:lnTo>
                  <a:lnTo>
                    <a:pt x="0" y="7620"/>
                  </a:lnTo>
                </a:path>
                <a:path w="11429" h="12700">
                  <a:moveTo>
                    <a:pt x="0" y="7620"/>
                  </a:moveTo>
                  <a:lnTo>
                    <a:pt x="1270" y="5080"/>
                  </a:lnTo>
                  <a:lnTo>
                    <a:pt x="2540" y="2540"/>
                  </a:lnTo>
                  <a:lnTo>
                    <a:pt x="3810" y="0"/>
                  </a:lnTo>
                </a:path>
                <a:path w="11429" h="12700">
                  <a:moveTo>
                    <a:pt x="11430" y="5080"/>
                  </a:moveTo>
                  <a:lnTo>
                    <a:pt x="10160" y="7620"/>
                  </a:lnTo>
                  <a:lnTo>
                    <a:pt x="8890" y="10160"/>
                  </a:lnTo>
                  <a:lnTo>
                    <a:pt x="762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10995660" y="545210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10">
                  <a:moveTo>
                    <a:pt x="7620" y="0"/>
                  </a:moveTo>
                  <a:lnTo>
                    <a:pt x="0" y="11430"/>
                  </a:lnTo>
                </a:path>
                <a:path w="13970" h="16510">
                  <a:moveTo>
                    <a:pt x="7620" y="16510"/>
                  </a:moveTo>
                  <a:lnTo>
                    <a:pt x="13970" y="3810"/>
                  </a:lnTo>
                </a:path>
                <a:path w="13970" h="16510">
                  <a:moveTo>
                    <a:pt x="10160" y="10160"/>
                  </a:moveTo>
                  <a:lnTo>
                    <a:pt x="381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11008360" y="545845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635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4301489" y="978662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0" y="5079"/>
                  </a:lnTo>
                  <a:lnTo>
                    <a:pt x="13970" y="8889"/>
                  </a:lnTo>
                  <a:lnTo>
                    <a:pt x="0" y="8889"/>
                  </a:lnTo>
                </a:path>
              </a:pathLst>
            </a:custGeom>
            <a:ln w="9144">
              <a:solidFill>
                <a:srgbClr val="DE6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3618229" y="81330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40"/>
                  </a:lnTo>
                </a:path>
                <a:path w="10160" h="13970">
                  <a:moveTo>
                    <a:pt x="8890" y="10160"/>
                  </a:moveTo>
                  <a:lnTo>
                    <a:pt x="7620" y="1270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2700"/>
                  </a:lnTo>
                  <a:lnTo>
                    <a:pt x="1270" y="10160"/>
                  </a:lnTo>
                </a:path>
                <a:path w="10160" h="13970">
                  <a:moveTo>
                    <a:pt x="127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1270" y="2540"/>
                  </a:lnTo>
                </a:path>
                <a:path w="10160" h="13970">
                  <a:moveTo>
                    <a:pt x="8890" y="2540"/>
                  </a:moveTo>
                  <a:lnTo>
                    <a:pt x="10160" y="5080"/>
                  </a:lnTo>
                  <a:lnTo>
                    <a:pt x="10160" y="7620"/>
                  </a:lnTo>
                  <a:lnTo>
                    <a:pt x="8890" y="1016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3632200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3646169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3897629" y="813181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0"/>
                  </a:lnTo>
                  <a:lnTo>
                    <a:pt x="1270" y="254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8890" y="2540"/>
                  </a:lnTo>
                </a:path>
                <a:path w="10160" h="13970">
                  <a:moveTo>
                    <a:pt x="8890" y="11430"/>
                  </a:moveTo>
                  <a:lnTo>
                    <a:pt x="7620" y="1270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5080"/>
                  </a:lnTo>
                  <a:lnTo>
                    <a:pt x="1270" y="2540"/>
                  </a:lnTo>
                </a:path>
                <a:path w="10160" h="13970">
                  <a:moveTo>
                    <a:pt x="8890" y="2540"/>
                  </a:moveTo>
                  <a:lnTo>
                    <a:pt x="10160" y="508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3911600" y="81318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635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3925569" y="8131810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6350"/>
                  </a:ln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4177029" y="81305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3810" y="0"/>
                  </a:moveTo>
                  <a:lnTo>
                    <a:pt x="2540" y="1269"/>
                  </a:lnTo>
                  <a:lnTo>
                    <a:pt x="0" y="2539"/>
                  </a:lnTo>
                </a:path>
                <a:path w="8889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69"/>
                  </a:lnTo>
                  <a:lnTo>
                    <a:pt x="8890" y="3809"/>
                  </a:lnTo>
                </a:path>
                <a:path w="8889" h="13970">
                  <a:moveTo>
                    <a:pt x="8890" y="11429"/>
                  </a:moveTo>
                  <a:lnTo>
                    <a:pt x="7620" y="13969"/>
                  </a:lnTo>
                  <a:lnTo>
                    <a:pt x="5080" y="13969"/>
                  </a:lnTo>
                  <a:lnTo>
                    <a:pt x="3810" y="13969"/>
                  </a:lnTo>
                  <a:lnTo>
                    <a:pt x="2540" y="13969"/>
                  </a:lnTo>
                  <a:lnTo>
                    <a:pt x="0" y="11429"/>
                  </a:lnTo>
                </a:path>
                <a:path w="8889" h="13970">
                  <a:moveTo>
                    <a:pt x="0" y="1142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2539"/>
                  </a:lnTo>
                </a:path>
                <a:path w="8889" h="13970">
                  <a:moveTo>
                    <a:pt x="8890" y="3809"/>
                  </a:moveTo>
                  <a:lnTo>
                    <a:pt x="8890" y="6349"/>
                  </a:lnTo>
                  <a:lnTo>
                    <a:pt x="8890" y="8889"/>
                  </a:lnTo>
                  <a:lnTo>
                    <a:pt x="8890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4191000" y="8130539"/>
              <a:ext cx="7620" cy="13970"/>
            </a:xfrm>
            <a:custGeom>
              <a:avLst/>
              <a:gdLst/>
              <a:ahLst/>
              <a:cxnLst/>
              <a:rect l="l" t="t" r="r" b="b"/>
              <a:pathLst>
                <a:path w="7620" h="13970">
                  <a:moveTo>
                    <a:pt x="0" y="0"/>
                  </a:moveTo>
                  <a:lnTo>
                    <a:pt x="0" y="13969"/>
                  </a:lnTo>
                </a:path>
                <a:path w="7620" h="13970">
                  <a:moveTo>
                    <a:pt x="7620" y="13969"/>
                  </a:moveTo>
                  <a:lnTo>
                    <a:pt x="7620" y="0"/>
                  </a:lnTo>
                </a:path>
                <a:path w="7620" h="13970">
                  <a:moveTo>
                    <a:pt x="762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4204969" y="813053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5080" y="0"/>
                  </a:lnTo>
                  <a:lnTo>
                    <a:pt x="7620" y="1269"/>
                  </a:lnTo>
                  <a:lnTo>
                    <a:pt x="8890" y="2539"/>
                  </a:lnTo>
                  <a:lnTo>
                    <a:pt x="8890" y="3809"/>
                  </a:lnTo>
                  <a:lnTo>
                    <a:pt x="7620" y="6349"/>
                  </a:lnTo>
                  <a:lnTo>
                    <a:pt x="6350" y="761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4994909" y="812672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508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5001259" y="814069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4994909" y="81546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79"/>
                  </a:lnTo>
                  <a:lnTo>
                    <a:pt x="12700" y="7619"/>
                  </a:lnTo>
                  <a:lnTo>
                    <a:pt x="11430" y="7619"/>
                  </a:lnTo>
                  <a:lnTo>
                    <a:pt x="10160" y="7619"/>
                  </a:lnTo>
                  <a:lnTo>
                    <a:pt x="8890" y="7619"/>
                  </a:lnTo>
                  <a:lnTo>
                    <a:pt x="7620" y="6349"/>
                  </a:lnTo>
                  <a:lnTo>
                    <a:pt x="7620" y="0"/>
                  </a:lnTo>
                </a:path>
                <a:path w="13970" h="8890">
                  <a:moveTo>
                    <a:pt x="7620" y="6349"/>
                  </a:moveTo>
                  <a:lnTo>
                    <a:pt x="6350" y="7619"/>
                  </a:lnTo>
                  <a:lnTo>
                    <a:pt x="5080" y="8889"/>
                  </a:lnTo>
                  <a:lnTo>
                    <a:pt x="2540" y="8889"/>
                  </a:lnTo>
                  <a:lnTo>
                    <a:pt x="1270" y="7619"/>
                  </a:lnTo>
                </a:path>
                <a:path w="13970" h="8890">
                  <a:moveTo>
                    <a:pt x="0" y="0"/>
                  </a:moveTo>
                  <a:lnTo>
                    <a:pt x="0" y="6349"/>
                  </a:lnTo>
                </a:path>
                <a:path w="13970" h="8890">
                  <a:moveTo>
                    <a:pt x="1270" y="7619"/>
                  </a:moveTo>
                  <a:lnTo>
                    <a:pt x="0" y="634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4994909" y="81686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39"/>
                  </a:lnTo>
                  <a:lnTo>
                    <a:pt x="0" y="6349"/>
                  </a:lnTo>
                  <a:lnTo>
                    <a:pt x="1270" y="7619"/>
                  </a:lnTo>
                  <a:lnTo>
                    <a:pt x="2540" y="8889"/>
                  </a:lnTo>
                  <a:lnTo>
                    <a:pt x="1397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4994909" y="81826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7620" y="5080"/>
                  </a:lnTo>
                  <a:lnTo>
                    <a:pt x="7620" y="0"/>
                  </a:lnTo>
                </a:path>
                <a:path w="13970" h="8890">
                  <a:moveTo>
                    <a:pt x="7620" y="508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5044439" y="812037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13970" y="8890"/>
                  </a:lnTo>
                </a:path>
                <a:path w="13970" h="8890">
                  <a:moveTo>
                    <a:pt x="13970" y="3810"/>
                  </a:moveTo>
                  <a:lnTo>
                    <a:pt x="0" y="3810"/>
                  </a:lnTo>
                </a:path>
              </a:pathLst>
            </a:custGeom>
            <a:ln w="6096">
              <a:solidFill>
                <a:srgbClr val="FFD2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5050789" y="8133079"/>
              <a:ext cx="0" cy="8890"/>
            </a:xfrm>
            <a:custGeom>
              <a:avLst/>
              <a:gdLst/>
              <a:ahLst/>
              <a:cxnLst/>
              <a:rect l="l" t="t" r="r" b="b"/>
              <a:pathLst>
                <a:path h="8890">
                  <a:moveTo>
                    <a:pt x="0" y="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D2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5044439" y="814704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6350"/>
                  </a:lnTo>
                  <a:lnTo>
                    <a:pt x="10160" y="7620"/>
                  </a:lnTo>
                  <a:lnTo>
                    <a:pt x="8890" y="6350"/>
                  </a:lnTo>
                  <a:lnTo>
                    <a:pt x="7620" y="6350"/>
                  </a:lnTo>
                  <a:lnTo>
                    <a:pt x="7620" y="0"/>
                  </a:lnTo>
                </a:path>
                <a:path w="13970" h="7620">
                  <a:moveTo>
                    <a:pt x="7620" y="6350"/>
                  </a:moveTo>
                  <a:lnTo>
                    <a:pt x="6350" y="7620"/>
                  </a:lnTo>
                  <a:lnTo>
                    <a:pt x="5080" y="7620"/>
                  </a:lnTo>
                  <a:lnTo>
                    <a:pt x="2540" y="7620"/>
                  </a:lnTo>
                  <a:lnTo>
                    <a:pt x="1270" y="7620"/>
                  </a:lnTo>
                </a:path>
                <a:path w="13970" h="7620">
                  <a:moveTo>
                    <a:pt x="0" y="0"/>
                  </a:moveTo>
                  <a:lnTo>
                    <a:pt x="0" y="6350"/>
                  </a:lnTo>
                </a:path>
                <a:path w="13970" h="7620">
                  <a:moveTo>
                    <a:pt x="127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D2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5044439" y="815974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2540" y="0"/>
                  </a:lnTo>
                  <a:lnTo>
                    <a:pt x="1270" y="1270"/>
                  </a:lnTo>
                  <a:lnTo>
                    <a:pt x="0" y="2540"/>
                  </a:lnTo>
                  <a:lnTo>
                    <a:pt x="0" y="6350"/>
                  </a:lnTo>
                  <a:lnTo>
                    <a:pt x="1270" y="8890"/>
                  </a:lnTo>
                  <a:lnTo>
                    <a:pt x="2540" y="8890"/>
                  </a:lnTo>
                  <a:lnTo>
                    <a:pt x="13970" y="8890"/>
                  </a:lnTo>
                </a:path>
              </a:pathLst>
            </a:custGeom>
            <a:ln w="6096">
              <a:solidFill>
                <a:srgbClr val="FFD2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5044439" y="8173720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0" y="0"/>
                  </a:moveTo>
                  <a:lnTo>
                    <a:pt x="13970" y="0"/>
                  </a:lnTo>
                  <a:lnTo>
                    <a:pt x="13970" y="5079"/>
                  </a:lnTo>
                  <a:lnTo>
                    <a:pt x="12700" y="6349"/>
                  </a:lnTo>
                  <a:lnTo>
                    <a:pt x="10160" y="7619"/>
                  </a:lnTo>
                  <a:lnTo>
                    <a:pt x="8890" y="7619"/>
                  </a:lnTo>
                  <a:lnTo>
                    <a:pt x="7620" y="6349"/>
                  </a:lnTo>
                  <a:lnTo>
                    <a:pt x="6350" y="5079"/>
                  </a:lnTo>
                  <a:lnTo>
                    <a:pt x="6350" y="0"/>
                  </a:lnTo>
                </a:path>
                <a:path w="13970" h="7620">
                  <a:moveTo>
                    <a:pt x="6350" y="507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D2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3117850" y="813434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508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0160" h="13970">
                  <a:moveTo>
                    <a:pt x="5080" y="0"/>
                  </a:moveTo>
                  <a:lnTo>
                    <a:pt x="635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10160" h="13970">
                  <a:moveTo>
                    <a:pt x="8890" y="11430"/>
                  </a:moveTo>
                  <a:lnTo>
                    <a:pt x="7620" y="1397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3810"/>
                  </a:lnTo>
                </a:path>
                <a:path w="10160" h="13970">
                  <a:moveTo>
                    <a:pt x="8890" y="3810"/>
                  </a:moveTo>
                  <a:lnTo>
                    <a:pt x="1016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3131819" y="813434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3145789" y="813434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69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1269"/>
                  </a:lnTo>
                  <a:lnTo>
                    <a:pt x="8890" y="3809"/>
                  </a:lnTo>
                  <a:lnTo>
                    <a:pt x="8890" y="5079"/>
                  </a:lnTo>
                  <a:lnTo>
                    <a:pt x="7620" y="6349"/>
                  </a:lnTo>
                  <a:lnTo>
                    <a:pt x="6350" y="7619"/>
                  </a:ln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3397250" y="81330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60" h="13970">
                  <a:moveTo>
                    <a:pt x="381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0160" h="13970">
                  <a:moveTo>
                    <a:pt x="3810" y="0"/>
                  </a:moveTo>
                  <a:lnTo>
                    <a:pt x="5080" y="0"/>
                  </a:lnTo>
                  <a:lnTo>
                    <a:pt x="7620" y="1270"/>
                  </a:lnTo>
                  <a:lnTo>
                    <a:pt x="8890" y="3810"/>
                  </a:lnTo>
                </a:path>
                <a:path w="10160" h="13970">
                  <a:moveTo>
                    <a:pt x="8890" y="11430"/>
                  </a:moveTo>
                  <a:lnTo>
                    <a:pt x="7620" y="13970"/>
                  </a:lnTo>
                  <a:lnTo>
                    <a:pt x="5080" y="13970"/>
                  </a:lnTo>
                  <a:lnTo>
                    <a:pt x="3810" y="13970"/>
                  </a:lnTo>
                  <a:lnTo>
                    <a:pt x="2540" y="13970"/>
                  </a:lnTo>
                  <a:lnTo>
                    <a:pt x="1270" y="11430"/>
                  </a:lnTo>
                </a:path>
                <a:path w="10160" h="13970">
                  <a:moveTo>
                    <a:pt x="1270" y="1143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1270" y="3810"/>
                  </a:lnTo>
                </a:path>
                <a:path w="10160" h="13970">
                  <a:moveTo>
                    <a:pt x="8890" y="3810"/>
                  </a:moveTo>
                  <a:lnTo>
                    <a:pt x="10160" y="6350"/>
                  </a:lnTo>
                  <a:lnTo>
                    <a:pt x="10160" y="8890"/>
                  </a:lnTo>
                  <a:lnTo>
                    <a:pt x="8890" y="1143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3411219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0"/>
                  </a:moveTo>
                  <a:lnTo>
                    <a:pt x="0" y="13970"/>
                  </a:lnTo>
                </a:path>
                <a:path w="8889" h="13970">
                  <a:moveTo>
                    <a:pt x="8890" y="13970"/>
                  </a:moveTo>
                  <a:lnTo>
                    <a:pt x="8890" y="0"/>
                  </a:lnTo>
                </a:path>
                <a:path w="8889" h="13970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3425189" y="813307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0" y="13970"/>
                  </a:moveTo>
                  <a:lnTo>
                    <a:pt x="0" y="0"/>
                  </a:lnTo>
                  <a:lnTo>
                    <a:pt x="6350" y="0"/>
                  </a:lnTo>
                  <a:lnTo>
                    <a:pt x="7620" y="1270"/>
                  </a:lnTo>
                  <a:lnTo>
                    <a:pt x="8890" y="2540"/>
                  </a:lnTo>
                  <a:lnTo>
                    <a:pt x="8890" y="3810"/>
                  </a:lnTo>
                  <a:lnTo>
                    <a:pt x="7620" y="6350"/>
                  </a:lnTo>
                  <a:lnTo>
                    <a:pt x="6350" y="7620"/>
                  </a:ln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5283200" y="831977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5079"/>
                  </a:moveTo>
                  <a:lnTo>
                    <a:pt x="12700" y="2539"/>
                  </a:lnTo>
                  <a:lnTo>
                    <a:pt x="11430" y="1269"/>
                  </a:lnTo>
                </a:path>
                <a:path w="13970" h="10159">
                  <a:moveTo>
                    <a:pt x="13970" y="5079"/>
                  </a:moveTo>
                  <a:lnTo>
                    <a:pt x="13970" y="6349"/>
                  </a:lnTo>
                  <a:lnTo>
                    <a:pt x="12700" y="7619"/>
                  </a:lnTo>
                  <a:lnTo>
                    <a:pt x="10160" y="8889"/>
                  </a:lnTo>
                </a:path>
                <a:path w="13970" h="10159">
                  <a:moveTo>
                    <a:pt x="2540" y="8889"/>
                  </a:moveTo>
                  <a:lnTo>
                    <a:pt x="0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10159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1269"/>
                  </a:lnTo>
                </a:path>
                <a:path w="13970" h="10159">
                  <a:moveTo>
                    <a:pt x="10160" y="8889"/>
                  </a:moveTo>
                  <a:lnTo>
                    <a:pt x="7620" y="10159"/>
                  </a:lnTo>
                  <a:lnTo>
                    <a:pt x="5080" y="1015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5283200" y="83337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89"/>
                  </a:moveTo>
                  <a:lnTo>
                    <a:pt x="13970" y="8889"/>
                  </a:lnTo>
                </a:path>
                <a:path w="13970" h="8890">
                  <a:moveTo>
                    <a:pt x="6350" y="8889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5283200" y="83477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5283200" y="8599170"/>
              <a:ext cx="13970" cy="10160"/>
            </a:xfrm>
            <a:custGeom>
              <a:avLst/>
              <a:gdLst/>
              <a:ahLst/>
              <a:cxnLst/>
              <a:rect l="l" t="t" r="r" b="b"/>
              <a:pathLst>
                <a:path w="13970" h="10159">
                  <a:moveTo>
                    <a:pt x="13970" y="3809"/>
                  </a:moveTo>
                  <a:lnTo>
                    <a:pt x="12700" y="2539"/>
                  </a:lnTo>
                  <a:lnTo>
                    <a:pt x="11430" y="1269"/>
                  </a:lnTo>
                </a:path>
                <a:path w="13970" h="10159">
                  <a:moveTo>
                    <a:pt x="13970" y="3809"/>
                  </a:moveTo>
                  <a:lnTo>
                    <a:pt x="13970" y="5079"/>
                  </a:lnTo>
                  <a:lnTo>
                    <a:pt x="12700" y="7619"/>
                  </a:lnTo>
                  <a:lnTo>
                    <a:pt x="10160" y="8889"/>
                  </a:lnTo>
                </a:path>
                <a:path w="13970" h="10159">
                  <a:moveTo>
                    <a:pt x="2540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10159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1269"/>
                  </a:lnTo>
                </a:path>
                <a:path w="13970" h="10159">
                  <a:moveTo>
                    <a:pt x="10160" y="8889"/>
                  </a:moveTo>
                  <a:lnTo>
                    <a:pt x="7620" y="10159"/>
                  </a:lnTo>
                  <a:lnTo>
                    <a:pt x="5080" y="1015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5283200" y="86131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89"/>
                  </a:moveTo>
                  <a:lnTo>
                    <a:pt x="13970" y="8889"/>
                  </a:lnTo>
                </a:path>
                <a:path w="13970" h="8890">
                  <a:moveTo>
                    <a:pt x="6350" y="8889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5283200" y="86271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5283200" y="88785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09"/>
                  </a:moveTo>
                  <a:lnTo>
                    <a:pt x="12700" y="2539"/>
                  </a:lnTo>
                  <a:lnTo>
                    <a:pt x="11430" y="1269"/>
                  </a:lnTo>
                </a:path>
                <a:path w="13970" h="8890">
                  <a:moveTo>
                    <a:pt x="13970" y="3809"/>
                  </a:moveTo>
                  <a:lnTo>
                    <a:pt x="13970" y="5079"/>
                  </a:lnTo>
                  <a:lnTo>
                    <a:pt x="12700" y="7619"/>
                  </a:lnTo>
                  <a:lnTo>
                    <a:pt x="10160" y="8889"/>
                  </a:lnTo>
                </a:path>
                <a:path w="13970" h="8890">
                  <a:moveTo>
                    <a:pt x="2540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1269"/>
                  </a:lnTo>
                </a:path>
                <a:path w="13970" h="8890">
                  <a:moveTo>
                    <a:pt x="2540" y="1269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1269"/>
                  </a:lnTo>
                </a:path>
                <a:path w="13970" h="8890">
                  <a:moveTo>
                    <a:pt x="10160" y="8889"/>
                  </a:moveTo>
                  <a:lnTo>
                    <a:pt x="7620" y="8889"/>
                  </a:lnTo>
                  <a:lnTo>
                    <a:pt x="5080" y="888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5283200" y="8892539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0"/>
                  </a:moveTo>
                  <a:lnTo>
                    <a:pt x="0" y="0"/>
                  </a:lnTo>
                </a:path>
                <a:path w="13970" h="8890">
                  <a:moveTo>
                    <a:pt x="0" y="8889"/>
                  </a:moveTo>
                  <a:lnTo>
                    <a:pt x="13970" y="8889"/>
                  </a:lnTo>
                </a:path>
                <a:path w="13970" h="8890">
                  <a:moveTo>
                    <a:pt x="6350" y="8889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5283200" y="89065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0" y="0"/>
                  </a:moveTo>
                  <a:lnTo>
                    <a:pt x="13970" y="0"/>
                  </a:lnTo>
                  <a:lnTo>
                    <a:pt x="1397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635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5283200" y="91579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70" h="8890">
                  <a:moveTo>
                    <a:pt x="13970" y="3809"/>
                  </a:moveTo>
                  <a:lnTo>
                    <a:pt x="12700" y="2539"/>
                  </a:lnTo>
                  <a:lnTo>
                    <a:pt x="11430" y="0"/>
                  </a:lnTo>
                </a:path>
                <a:path w="13970" h="8890">
                  <a:moveTo>
                    <a:pt x="13970" y="3809"/>
                  </a:moveTo>
                  <a:lnTo>
                    <a:pt x="13970" y="5079"/>
                  </a:lnTo>
                  <a:lnTo>
                    <a:pt x="12700" y="7619"/>
                  </a:lnTo>
                  <a:lnTo>
                    <a:pt x="10160" y="8889"/>
                  </a:lnTo>
                </a:path>
                <a:path w="13970" h="8890">
                  <a:moveTo>
                    <a:pt x="2540" y="888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40" y="0"/>
                  </a:lnTo>
                </a:path>
                <a:path w="13970" h="8890">
                  <a:moveTo>
                    <a:pt x="2540" y="0"/>
                  </a:moveTo>
                  <a:lnTo>
                    <a:pt x="5080" y="0"/>
                  </a:lnTo>
                  <a:lnTo>
                    <a:pt x="7620" y="0"/>
                  </a:lnTo>
                  <a:lnTo>
                    <a:pt x="11430" y="0"/>
                  </a:lnTo>
                </a:path>
                <a:path w="13970" h="8890">
                  <a:moveTo>
                    <a:pt x="10160" y="8889"/>
                  </a:moveTo>
                  <a:lnTo>
                    <a:pt x="7620" y="8889"/>
                  </a:lnTo>
                  <a:lnTo>
                    <a:pt x="5080" y="8889"/>
                  </a:lnTo>
                  <a:lnTo>
                    <a:pt x="2540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5283200" y="917193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70" h="7620">
                  <a:moveTo>
                    <a:pt x="13970" y="0"/>
                  </a:moveTo>
                  <a:lnTo>
                    <a:pt x="0" y="0"/>
                  </a:lnTo>
                </a:path>
                <a:path w="13970" h="7620">
                  <a:moveTo>
                    <a:pt x="0" y="7619"/>
                  </a:moveTo>
                  <a:lnTo>
                    <a:pt x="13970" y="7619"/>
                  </a:lnTo>
                </a:path>
                <a:path w="13970" h="7620">
                  <a:moveTo>
                    <a:pt x="6350" y="7619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5283200" y="9185910"/>
              <a:ext cx="13970" cy="1270"/>
            </a:xfrm>
            <a:custGeom>
              <a:avLst/>
              <a:gdLst/>
              <a:ahLst/>
              <a:cxnLst/>
              <a:rect l="l" t="t" r="r" b="b"/>
              <a:pathLst>
                <a:path w="13970" h="1270">
                  <a:moveTo>
                    <a:pt x="0" y="0"/>
                  </a:moveTo>
                  <a:lnTo>
                    <a:pt x="13970" y="0"/>
                  </a:lnTo>
                  <a:lnTo>
                    <a:pt x="13970" y="1270"/>
                  </a:lnTo>
                </a:path>
                <a:path w="13970" h="1270">
                  <a:moveTo>
                    <a:pt x="6350" y="1270"/>
                  </a:move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3073400" y="818007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13969" y="3809"/>
                  </a:moveTo>
                  <a:lnTo>
                    <a:pt x="13969" y="2539"/>
                  </a:lnTo>
                  <a:lnTo>
                    <a:pt x="11429" y="0"/>
                  </a:lnTo>
                </a:path>
                <a:path w="13969" h="8890">
                  <a:moveTo>
                    <a:pt x="13969" y="3809"/>
                  </a:moveTo>
                  <a:lnTo>
                    <a:pt x="13969" y="5079"/>
                  </a:lnTo>
                  <a:lnTo>
                    <a:pt x="13969" y="7619"/>
                  </a:lnTo>
                  <a:lnTo>
                    <a:pt x="11429" y="8889"/>
                  </a:lnTo>
                </a:path>
                <a:path w="13969" h="8890">
                  <a:moveTo>
                    <a:pt x="2539" y="8889"/>
                  </a:moveTo>
                  <a:lnTo>
                    <a:pt x="0" y="6349"/>
                  </a:lnTo>
                  <a:lnTo>
                    <a:pt x="0" y="507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2539" y="0"/>
                  </a:lnTo>
                </a:path>
                <a:path w="13969" h="8890">
                  <a:moveTo>
                    <a:pt x="2539" y="0"/>
                  </a:moveTo>
                  <a:lnTo>
                    <a:pt x="5079" y="0"/>
                  </a:lnTo>
                  <a:lnTo>
                    <a:pt x="8889" y="0"/>
                  </a:lnTo>
                  <a:lnTo>
                    <a:pt x="11429" y="0"/>
                  </a:lnTo>
                </a:path>
                <a:path w="13969" h="8890">
                  <a:moveTo>
                    <a:pt x="11429" y="8889"/>
                  </a:moveTo>
                  <a:lnTo>
                    <a:pt x="7619" y="8889"/>
                  </a:lnTo>
                  <a:lnTo>
                    <a:pt x="5079" y="888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3073400" y="819403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13969" y="0"/>
                  </a:moveTo>
                  <a:lnTo>
                    <a:pt x="0" y="0"/>
                  </a:lnTo>
                </a:path>
                <a:path w="13969" h="7620">
                  <a:moveTo>
                    <a:pt x="0" y="7619"/>
                  </a:moveTo>
                  <a:lnTo>
                    <a:pt x="13969" y="7619"/>
                  </a:lnTo>
                </a:path>
                <a:path w="13969" h="7620">
                  <a:moveTo>
                    <a:pt x="6349" y="7619"/>
                  </a:moveTo>
                  <a:lnTo>
                    <a:pt x="7619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3073400" y="8208010"/>
              <a:ext cx="13970" cy="8890"/>
            </a:xfrm>
            <a:custGeom>
              <a:avLst/>
              <a:gdLst/>
              <a:ahLst/>
              <a:cxnLst/>
              <a:rect l="l" t="t" r="r" b="b"/>
              <a:pathLst>
                <a:path w="13969" h="8890">
                  <a:moveTo>
                    <a:pt x="0" y="0"/>
                  </a:moveTo>
                  <a:lnTo>
                    <a:pt x="13970" y="0"/>
                  </a:lnTo>
                  <a:lnTo>
                    <a:pt x="13970" y="508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10160" y="8890"/>
                  </a:lnTo>
                  <a:lnTo>
                    <a:pt x="7620" y="7620"/>
                  </a:lnTo>
                  <a:lnTo>
                    <a:pt x="6350" y="5080"/>
                  </a:lnTo>
                  <a:lnTo>
                    <a:pt x="6350" y="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30848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761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1269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761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1269" y="10159"/>
                  </a:lnTo>
                </a:path>
                <a:path w="8889" h="13970">
                  <a:moveTo>
                    <a:pt x="1269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1269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33642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761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0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761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36436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634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0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634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3923029" y="71716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89" h="13970">
                  <a:moveTo>
                    <a:pt x="8889" y="2539"/>
                  </a:moveTo>
                  <a:lnTo>
                    <a:pt x="6349" y="0"/>
                  </a:lnTo>
                  <a:lnTo>
                    <a:pt x="5079" y="0"/>
                  </a:lnTo>
                  <a:lnTo>
                    <a:pt x="3809" y="0"/>
                  </a:lnTo>
                  <a:lnTo>
                    <a:pt x="2539" y="0"/>
                  </a:lnTo>
                  <a:lnTo>
                    <a:pt x="0" y="2539"/>
                  </a:lnTo>
                </a:path>
                <a:path w="8889" h="13970">
                  <a:moveTo>
                    <a:pt x="6349" y="7619"/>
                  </a:moveTo>
                  <a:lnTo>
                    <a:pt x="8889" y="7619"/>
                  </a:lnTo>
                  <a:lnTo>
                    <a:pt x="8889" y="10159"/>
                  </a:lnTo>
                  <a:lnTo>
                    <a:pt x="6349" y="12699"/>
                  </a:lnTo>
                  <a:lnTo>
                    <a:pt x="5079" y="13969"/>
                  </a:lnTo>
                  <a:lnTo>
                    <a:pt x="3809" y="13969"/>
                  </a:lnTo>
                  <a:lnTo>
                    <a:pt x="2539" y="12699"/>
                  </a:lnTo>
                  <a:lnTo>
                    <a:pt x="0" y="10159"/>
                  </a:lnTo>
                </a:path>
                <a:path w="8889" h="13970">
                  <a:moveTo>
                    <a:pt x="0" y="1015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0" y="2539"/>
                  </a:lnTo>
                </a:path>
              </a:pathLst>
            </a:custGeom>
            <a:ln w="609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9765029" y="561340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2700" y="7620"/>
                  </a:moveTo>
                  <a:lnTo>
                    <a:pt x="13970" y="6350"/>
                  </a:lnTo>
                  <a:lnTo>
                    <a:pt x="12700" y="3810"/>
                  </a:lnTo>
                </a:path>
                <a:path w="13970" h="11429">
                  <a:moveTo>
                    <a:pt x="1270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8890" y="11430"/>
                  </a:lnTo>
                </a:path>
                <a:path w="13970" h="11429">
                  <a:moveTo>
                    <a:pt x="1269" y="7620"/>
                  </a:moveTo>
                  <a:lnTo>
                    <a:pt x="0" y="3810"/>
                  </a:lnTo>
                  <a:lnTo>
                    <a:pt x="0" y="2540"/>
                  </a:lnTo>
                  <a:lnTo>
                    <a:pt x="1269" y="1270"/>
                  </a:lnTo>
                  <a:lnTo>
                    <a:pt x="2539" y="0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0"/>
                  </a:lnTo>
                  <a:lnTo>
                    <a:pt x="10160" y="1270"/>
                  </a:lnTo>
                  <a:lnTo>
                    <a:pt x="12700" y="3810"/>
                  </a:lnTo>
                </a:path>
                <a:path w="13970" h="11429">
                  <a:moveTo>
                    <a:pt x="8890" y="11430"/>
                  </a:moveTo>
                  <a:lnTo>
                    <a:pt x="5080" y="10160"/>
                  </a:lnTo>
                  <a:lnTo>
                    <a:pt x="3810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9757410" y="562355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6350"/>
                  </a:moveTo>
                  <a:lnTo>
                    <a:pt x="3809" y="0"/>
                  </a:lnTo>
                </a:path>
                <a:path w="16509" h="13970">
                  <a:moveTo>
                    <a:pt x="0" y="7620"/>
                  </a:moveTo>
                  <a:lnTo>
                    <a:pt x="12699" y="13970"/>
                  </a:lnTo>
                </a:path>
                <a:path w="16509" h="13970">
                  <a:moveTo>
                    <a:pt x="6349" y="10160"/>
                  </a:moveTo>
                  <a:lnTo>
                    <a:pt x="1015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9754870" y="563625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0"/>
                  </a:moveTo>
                  <a:lnTo>
                    <a:pt x="12700" y="635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6350" y="12700"/>
                  </a:lnTo>
                  <a:lnTo>
                    <a:pt x="5080" y="12700"/>
                  </a:lnTo>
                  <a:lnTo>
                    <a:pt x="3810" y="10160"/>
                  </a:lnTo>
                  <a:lnTo>
                    <a:pt x="3810" y="7620"/>
                  </a:lnTo>
                  <a:lnTo>
                    <a:pt x="635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9636760" y="586105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12700" y="7620"/>
                  </a:moveTo>
                  <a:lnTo>
                    <a:pt x="12700" y="6350"/>
                  </a:lnTo>
                  <a:lnTo>
                    <a:pt x="11430" y="3810"/>
                  </a:lnTo>
                </a:path>
                <a:path w="12700" h="11429">
                  <a:moveTo>
                    <a:pt x="12700" y="7620"/>
                  </a:moveTo>
                  <a:lnTo>
                    <a:pt x="12700" y="8890"/>
                  </a:lnTo>
                  <a:lnTo>
                    <a:pt x="11430" y="10160"/>
                  </a:lnTo>
                  <a:lnTo>
                    <a:pt x="7620" y="11430"/>
                  </a:lnTo>
                </a:path>
                <a:path w="12700" h="11429">
                  <a:moveTo>
                    <a:pt x="1269" y="7620"/>
                  </a:moveTo>
                  <a:lnTo>
                    <a:pt x="0" y="508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  <a:lnTo>
                    <a:pt x="5080" y="0"/>
                  </a:lnTo>
                </a:path>
                <a:path w="12700" h="11429">
                  <a:moveTo>
                    <a:pt x="5080" y="0"/>
                  </a:moveTo>
                  <a:lnTo>
                    <a:pt x="7620" y="1270"/>
                  </a:lnTo>
                  <a:lnTo>
                    <a:pt x="8890" y="2540"/>
                  </a:lnTo>
                  <a:lnTo>
                    <a:pt x="11430" y="3810"/>
                  </a:lnTo>
                </a:path>
                <a:path w="12700" h="11429">
                  <a:moveTo>
                    <a:pt x="7620" y="11430"/>
                  </a:moveTo>
                  <a:lnTo>
                    <a:pt x="5080" y="10160"/>
                  </a:lnTo>
                  <a:lnTo>
                    <a:pt x="2539" y="8890"/>
                  </a:lnTo>
                  <a:lnTo>
                    <a:pt x="1269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9629139" y="587120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6350"/>
                  </a:moveTo>
                  <a:lnTo>
                    <a:pt x="3809" y="0"/>
                  </a:lnTo>
                </a:path>
                <a:path w="16509" h="13970">
                  <a:moveTo>
                    <a:pt x="0" y="7620"/>
                  </a:moveTo>
                  <a:lnTo>
                    <a:pt x="12699" y="13970"/>
                  </a:lnTo>
                </a:path>
                <a:path w="16509" h="13970">
                  <a:moveTo>
                    <a:pt x="6349" y="10160"/>
                  </a:moveTo>
                  <a:lnTo>
                    <a:pt x="1015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9626599" y="588390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0" y="0"/>
                  </a:moveTo>
                  <a:lnTo>
                    <a:pt x="11430" y="6350"/>
                  </a:lnTo>
                  <a:lnTo>
                    <a:pt x="8890" y="11430"/>
                  </a:lnTo>
                  <a:lnTo>
                    <a:pt x="7620" y="12700"/>
                  </a:lnTo>
                  <a:lnTo>
                    <a:pt x="5080" y="12700"/>
                  </a:lnTo>
                  <a:lnTo>
                    <a:pt x="3810" y="12700"/>
                  </a:lnTo>
                  <a:lnTo>
                    <a:pt x="2540" y="10160"/>
                  </a:lnTo>
                  <a:lnTo>
                    <a:pt x="3810" y="8890"/>
                  </a:lnTo>
                  <a:lnTo>
                    <a:pt x="6350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10087610" y="6399529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700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10"/>
                  </a:lnTo>
                  <a:lnTo>
                    <a:pt x="12700" y="6350"/>
                  </a:lnTo>
                  <a:lnTo>
                    <a:pt x="11430" y="7620"/>
                  </a:lnTo>
                  <a:lnTo>
                    <a:pt x="10160" y="10160"/>
                  </a:lnTo>
                  <a:lnTo>
                    <a:pt x="7620" y="889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10102849" y="64122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10111739" y="641222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0" y="12700"/>
                  </a:moveTo>
                  <a:lnTo>
                    <a:pt x="635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6350"/>
                  </a:lnTo>
                  <a:lnTo>
                    <a:pt x="12700" y="7620"/>
                  </a:lnTo>
                  <a:lnTo>
                    <a:pt x="11430" y="8890"/>
                  </a:lnTo>
                  <a:lnTo>
                    <a:pt x="8890" y="8890"/>
                  </a:lnTo>
                  <a:lnTo>
                    <a:pt x="3810" y="6350"/>
                  </a:lnTo>
                </a:path>
                <a:path w="12700" h="16510">
                  <a:moveTo>
                    <a:pt x="8890" y="8890"/>
                  </a:moveTo>
                  <a:lnTo>
                    <a:pt x="10160" y="11430"/>
                  </a:lnTo>
                  <a:lnTo>
                    <a:pt x="10160" y="12700"/>
                  </a:lnTo>
                  <a:lnTo>
                    <a:pt x="8890" y="13970"/>
                  </a:lnTo>
                  <a:lnTo>
                    <a:pt x="7620" y="15240"/>
                  </a:lnTo>
                </a:path>
                <a:path w="12700" h="16510">
                  <a:moveTo>
                    <a:pt x="0" y="12700"/>
                  </a:moveTo>
                  <a:lnTo>
                    <a:pt x="6350" y="16510"/>
                  </a:lnTo>
                </a:path>
                <a:path w="12700" h="16510">
                  <a:moveTo>
                    <a:pt x="7620" y="15240"/>
                  </a:moveTo>
                  <a:lnTo>
                    <a:pt x="6350" y="165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10125710" y="6419850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39">
                  <a:moveTo>
                    <a:pt x="5079" y="0"/>
                  </a:moveTo>
                  <a:lnTo>
                    <a:pt x="0" y="8890"/>
                  </a:lnTo>
                  <a:lnTo>
                    <a:pt x="0" y="11430"/>
                  </a:lnTo>
                  <a:lnTo>
                    <a:pt x="1269" y="12700"/>
                  </a:lnTo>
                  <a:lnTo>
                    <a:pt x="3809" y="15240"/>
                  </a:lnTo>
                  <a:lnTo>
                    <a:pt x="6349" y="15240"/>
                  </a:lnTo>
                  <a:lnTo>
                    <a:pt x="7619" y="13970"/>
                  </a:lnTo>
                  <a:lnTo>
                    <a:pt x="1269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10137139" y="6426200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0" y="11429"/>
                  </a:moveTo>
                  <a:lnTo>
                    <a:pt x="6350" y="0"/>
                  </a:lnTo>
                  <a:lnTo>
                    <a:pt x="1143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1430" y="7619"/>
                  </a:lnTo>
                  <a:lnTo>
                    <a:pt x="10160" y="8889"/>
                  </a:lnTo>
                  <a:lnTo>
                    <a:pt x="7620" y="8889"/>
                  </a:lnTo>
                  <a:lnTo>
                    <a:pt x="2540" y="5079"/>
                  </a:lnTo>
                </a:path>
                <a:path w="12700" h="16510">
                  <a:moveTo>
                    <a:pt x="7620" y="8889"/>
                  </a:moveTo>
                  <a:lnTo>
                    <a:pt x="7620" y="165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10328910" y="6539229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2700" y="380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10344149" y="655192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10353039" y="6553199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40">
                  <a:moveTo>
                    <a:pt x="0" y="12700"/>
                  </a:moveTo>
                  <a:lnTo>
                    <a:pt x="6350" y="0"/>
                  </a:lnTo>
                  <a:lnTo>
                    <a:pt x="11430" y="3810"/>
                  </a:lnTo>
                  <a:lnTo>
                    <a:pt x="12700" y="5080"/>
                  </a:lnTo>
                  <a:lnTo>
                    <a:pt x="12700" y="7620"/>
                  </a:lnTo>
                  <a:lnTo>
                    <a:pt x="1143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3810" y="6350"/>
                  </a:lnTo>
                </a:path>
                <a:path w="12700" h="15240">
                  <a:moveTo>
                    <a:pt x="8890" y="8890"/>
                  </a:moveTo>
                  <a:lnTo>
                    <a:pt x="10160" y="11430"/>
                  </a:lnTo>
                  <a:lnTo>
                    <a:pt x="8890" y="12700"/>
                  </a:lnTo>
                  <a:lnTo>
                    <a:pt x="8890" y="13970"/>
                  </a:lnTo>
                  <a:lnTo>
                    <a:pt x="7620" y="15240"/>
                  </a:lnTo>
                </a:path>
                <a:path w="12700" h="15240">
                  <a:moveTo>
                    <a:pt x="0" y="12700"/>
                  </a:moveTo>
                  <a:lnTo>
                    <a:pt x="5080" y="15240"/>
                  </a:lnTo>
                </a:path>
                <a:path w="12700" h="15240">
                  <a:moveTo>
                    <a:pt x="7620" y="15240"/>
                  </a:moveTo>
                  <a:lnTo>
                    <a:pt x="5080" y="152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10365739" y="6560820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6350" y="0"/>
                  </a:moveTo>
                  <a:lnTo>
                    <a:pt x="0" y="10160"/>
                  </a:lnTo>
                  <a:lnTo>
                    <a:pt x="0" y="11430"/>
                  </a:lnTo>
                  <a:lnTo>
                    <a:pt x="1269" y="13970"/>
                  </a:lnTo>
                  <a:lnTo>
                    <a:pt x="3810" y="15240"/>
                  </a:lnTo>
                  <a:lnTo>
                    <a:pt x="6350" y="15240"/>
                  </a:lnTo>
                  <a:lnTo>
                    <a:pt x="7620" y="13970"/>
                  </a:lnTo>
                  <a:lnTo>
                    <a:pt x="13970" y="508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10375899" y="6568439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09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3970" y="3809"/>
                  </a:lnTo>
                  <a:lnTo>
                    <a:pt x="13970" y="7619"/>
                  </a:lnTo>
                  <a:lnTo>
                    <a:pt x="12700" y="7619"/>
                  </a:lnTo>
                  <a:lnTo>
                    <a:pt x="10160" y="8889"/>
                  </a:lnTo>
                  <a:lnTo>
                    <a:pt x="8890" y="8889"/>
                  </a:lnTo>
                  <a:lnTo>
                    <a:pt x="3810" y="6349"/>
                  </a:lnTo>
                </a:path>
                <a:path w="13970" h="16509">
                  <a:moveTo>
                    <a:pt x="8890" y="8889"/>
                  </a:moveTo>
                  <a:lnTo>
                    <a:pt x="7620" y="1650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10351770" y="5773420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8890" y="12700"/>
                  </a:moveTo>
                  <a:lnTo>
                    <a:pt x="12700" y="6350"/>
                  </a:lnTo>
                  <a:lnTo>
                    <a:pt x="0" y="0"/>
                  </a:lnTo>
                </a:path>
                <a:path w="12700" h="12700">
                  <a:moveTo>
                    <a:pt x="6350" y="2539"/>
                  </a:moveTo>
                  <a:lnTo>
                    <a:pt x="3810" y="762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10345420" y="5784850"/>
              <a:ext cx="7620" cy="15240"/>
            </a:xfrm>
            <a:custGeom>
              <a:avLst/>
              <a:gdLst/>
              <a:ahLst/>
              <a:cxnLst/>
              <a:rect l="l" t="t" r="r" b="b"/>
              <a:pathLst>
                <a:path w="7620" h="15239">
                  <a:moveTo>
                    <a:pt x="0" y="0"/>
                  </a:moveTo>
                  <a:lnTo>
                    <a:pt x="7620" y="1524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10335260" y="5798820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13970" y="8889"/>
                  </a:moveTo>
                  <a:lnTo>
                    <a:pt x="13970" y="7619"/>
                  </a:lnTo>
                  <a:lnTo>
                    <a:pt x="12700" y="3809"/>
                  </a:lnTo>
                </a:path>
                <a:path w="13970" h="11429">
                  <a:moveTo>
                    <a:pt x="13970" y="8889"/>
                  </a:moveTo>
                  <a:lnTo>
                    <a:pt x="12700" y="10159"/>
                  </a:lnTo>
                  <a:lnTo>
                    <a:pt x="11430" y="11429"/>
                  </a:lnTo>
                  <a:lnTo>
                    <a:pt x="8890" y="11429"/>
                  </a:lnTo>
                </a:path>
                <a:path w="13970" h="11429">
                  <a:moveTo>
                    <a:pt x="1270" y="7619"/>
                  </a:moveTo>
                  <a:lnTo>
                    <a:pt x="0" y="5079"/>
                  </a:lnTo>
                  <a:lnTo>
                    <a:pt x="1270" y="3809"/>
                  </a:lnTo>
                  <a:lnTo>
                    <a:pt x="1270" y="2539"/>
                  </a:lnTo>
                  <a:lnTo>
                    <a:pt x="2540" y="1269"/>
                  </a:lnTo>
                  <a:lnTo>
                    <a:pt x="5080" y="0"/>
                  </a:lnTo>
                </a:path>
                <a:path w="13970" h="11429">
                  <a:moveTo>
                    <a:pt x="5080" y="0"/>
                  </a:moveTo>
                  <a:lnTo>
                    <a:pt x="7620" y="1269"/>
                  </a:lnTo>
                  <a:lnTo>
                    <a:pt x="10160" y="2539"/>
                  </a:lnTo>
                  <a:lnTo>
                    <a:pt x="12700" y="3809"/>
                  </a:lnTo>
                </a:path>
                <a:path w="13970" h="11429">
                  <a:moveTo>
                    <a:pt x="8890" y="11429"/>
                  </a:moveTo>
                  <a:lnTo>
                    <a:pt x="6350" y="10159"/>
                  </a:lnTo>
                  <a:lnTo>
                    <a:pt x="3810" y="8889"/>
                  </a:lnTo>
                  <a:lnTo>
                    <a:pt x="1270" y="7619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10330179" y="5819139"/>
              <a:ext cx="5080" cy="8890"/>
            </a:xfrm>
            <a:custGeom>
              <a:avLst/>
              <a:gdLst/>
              <a:ahLst/>
              <a:cxnLst/>
              <a:rect l="l" t="t" r="r" b="b"/>
              <a:pathLst>
                <a:path w="5079" h="8889">
                  <a:moveTo>
                    <a:pt x="5079" y="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10318749" y="582802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3809" y="0"/>
                  </a:moveTo>
                  <a:lnTo>
                    <a:pt x="15239" y="6350"/>
                  </a:lnTo>
                  <a:lnTo>
                    <a:pt x="12699" y="11430"/>
                  </a:lnTo>
                  <a:lnTo>
                    <a:pt x="11429" y="12700"/>
                  </a:lnTo>
                  <a:lnTo>
                    <a:pt x="8889" y="12700"/>
                  </a:lnTo>
                  <a:lnTo>
                    <a:pt x="7619" y="11430"/>
                  </a:lnTo>
                  <a:lnTo>
                    <a:pt x="7619" y="8890"/>
                  </a:lnTo>
                  <a:lnTo>
                    <a:pt x="10159" y="3810"/>
                  </a:lnTo>
                </a:path>
                <a:path w="15240" h="12700">
                  <a:moveTo>
                    <a:pt x="7619" y="8890"/>
                  </a:moveTo>
                  <a:lnTo>
                    <a:pt x="5079" y="10160"/>
                  </a:lnTo>
                  <a:lnTo>
                    <a:pt x="3809" y="10160"/>
                  </a:lnTo>
                  <a:lnTo>
                    <a:pt x="1269" y="8890"/>
                  </a:lnTo>
                  <a:lnTo>
                    <a:pt x="0" y="7620"/>
                  </a:lnTo>
                </a:path>
                <a:path w="15240" h="12700">
                  <a:moveTo>
                    <a:pt x="3809" y="0"/>
                  </a:moveTo>
                  <a:lnTo>
                    <a:pt x="0" y="6350"/>
                  </a:lnTo>
                </a:path>
                <a:path w="15240" h="12700">
                  <a:moveTo>
                    <a:pt x="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10312399" y="5842000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5079"/>
                  </a:moveTo>
                  <a:lnTo>
                    <a:pt x="6350" y="0"/>
                  </a:lnTo>
                  <a:lnTo>
                    <a:pt x="3810" y="0"/>
                  </a:lnTo>
                  <a:lnTo>
                    <a:pt x="2540" y="1269"/>
                  </a:lnTo>
                  <a:lnTo>
                    <a:pt x="0" y="3809"/>
                  </a:lnTo>
                  <a:lnTo>
                    <a:pt x="0" y="6349"/>
                  </a:lnTo>
                  <a:lnTo>
                    <a:pt x="1270" y="7619"/>
                  </a:lnTo>
                  <a:lnTo>
                    <a:pt x="11430" y="12699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10304779" y="585342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3809" y="0"/>
                  </a:moveTo>
                  <a:lnTo>
                    <a:pt x="16509" y="6350"/>
                  </a:lnTo>
                  <a:lnTo>
                    <a:pt x="13969" y="11430"/>
                  </a:lnTo>
                  <a:lnTo>
                    <a:pt x="12699" y="12700"/>
                  </a:lnTo>
                  <a:lnTo>
                    <a:pt x="10159" y="12700"/>
                  </a:lnTo>
                  <a:lnTo>
                    <a:pt x="8889" y="11430"/>
                  </a:lnTo>
                  <a:lnTo>
                    <a:pt x="7619" y="10160"/>
                  </a:lnTo>
                  <a:lnTo>
                    <a:pt x="7619" y="7620"/>
                  </a:lnTo>
                  <a:lnTo>
                    <a:pt x="10159" y="2540"/>
                  </a:lnTo>
                </a:path>
                <a:path w="16509" h="12700">
                  <a:moveTo>
                    <a:pt x="7619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7D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5295900" y="788669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80"/>
                  </a:moveTo>
                  <a:lnTo>
                    <a:pt x="16510" y="2540"/>
                  </a:lnTo>
                  <a:lnTo>
                    <a:pt x="13970" y="1270"/>
                  </a:lnTo>
                </a:path>
                <a:path w="16510" h="11429">
                  <a:moveTo>
                    <a:pt x="16510" y="5080"/>
                  </a:moveTo>
                  <a:lnTo>
                    <a:pt x="16510" y="6350"/>
                  </a:lnTo>
                  <a:lnTo>
                    <a:pt x="16510" y="8890"/>
                  </a:lnTo>
                  <a:lnTo>
                    <a:pt x="12700" y="11430"/>
                  </a:lnTo>
                </a:path>
                <a:path w="16510" h="11429">
                  <a:moveTo>
                    <a:pt x="3810" y="11430"/>
                  </a:moveTo>
                  <a:lnTo>
                    <a:pt x="127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3810" y="1270"/>
                  </a:lnTo>
                </a:path>
                <a:path w="16510" h="11429">
                  <a:moveTo>
                    <a:pt x="3810" y="127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1270"/>
                  </a:lnTo>
                </a:path>
                <a:path w="16510" h="11429">
                  <a:moveTo>
                    <a:pt x="12700" y="11430"/>
                  </a:moveTo>
                  <a:lnTo>
                    <a:pt x="10160" y="11430"/>
                  </a:lnTo>
                  <a:lnTo>
                    <a:pt x="6350" y="11430"/>
                  </a:lnTo>
                  <a:lnTo>
                    <a:pt x="38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5295900" y="790321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60"/>
                  </a:moveTo>
                  <a:lnTo>
                    <a:pt x="16510" y="10160"/>
                  </a:lnTo>
                </a:path>
                <a:path w="16510" h="10159">
                  <a:moveTo>
                    <a:pt x="8890" y="10160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5295900" y="792098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3810" y="0"/>
                  </a:lnTo>
                  <a:lnTo>
                    <a:pt x="1270" y="0"/>
                  </a:lnTo>
                  <a:lnTo>
                    <a:pt x="0" y="2539"/>
                  </a:lnTo>
                  <a:lnTo>
                    <a:pt x="0" y="7619"/>
                  </a:lnTo>
                  <a:lnTo>
                    <a:pt x="1270" y="8889"/>
                  </a:lnTo>
                  <a:lnTo>
                    <a:pt x="3810" y="10159"/>
                  </a:lnTo>
                  <a:lnTo>
                    <a:pt x="165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5295900" y="822197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80"/>
                  </a:moveTo>
                  <a:lnTo>
                    <a:pt x="16510" y="2540"/>
                  </a:lnTo>
                  <a:lnTo>
                    <a:pt x="13970" y="1270"/>
                  </a:lnTo>
                </a:path>
                <a:path w="16510" h="11429">
                  <a:moveTo>
                    <a:pt x="16510" y="5080"/>
                  </a:moveTo>
                  <a:lnTo>
                    <a:pt x="16510" y="6350"/>
                  </a:lnTo>
                  <a:lnTo>
                    <a:pt x="16510" y="8890"/>
                  </a:lnTo>
                  <a:lnTo>
                    <a:pt x="12700" y="11430"/>
                  </a:lnTo>
                </a:path>
                <a:path w="16510" h="11429">
                  <a:moveTo>
                    <a:pt x="3810" y="11430"/>
                  </a:moveTo>
                  <a:lnTo>
                    <a:pt x="127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3810" y="1270"/>
                  </a:lnTo>
                </a:path>
                <a:path w="16510" h="11429">
                  <a:moveTo>
                    <a:pt x="3810" y="127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1270"/>
                  </a:lnTo>
                </a:path>
                <a:path w="16510" h="11429">
                  <a:moveTo>
                    <a:pt x="12700" y="11430"/>
                  </a:moveTo>
                  <a:lnTo>
                    <a:pt x="10160" y="11430"/>
                  </a:lnTo>
                  <a:lnTo>
                    <a:pt x="6350" y="11430"/>
                  </a:lnTo>
                  <a:lnTo>
                    <a:pt x="38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5295900" y="823848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59"/>
                  </a:moveTo>
                  <a:lnTo>
                    <a:pt x="16510" y="10159"/>
                  </a:lnTo>
                </a:path>
                <a:path w="16510" h="10159">
                  <a:moveTo>
                    <a:pt x="8890" y="10159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5295900" y="825499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0"/>
                  </a:moveTo>
                  <a:lnTo>
                    <a:pt x="381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270" y="10160"/>
                  </a:lnTo>
                  <a:lnTo>
                    <a:pt x="3810" y="11430"/>
                  </a:lnTo>
                  <a:lnTo>
                    <a:pt x="165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5295900" y="8557260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80"/>
                  </a:moveTo>
                  <a:lnTo>
                    <a:pt x="16510" y="2540"/>
                  </a:lnTo>
                  <a:lnTo>
                    <a:pt x="13970" y="0"/>
                  </a:lnTo>
                </a:path>
                <a:path w="16510" h="11429">
                  <a:moveTo>
                    <a:pt x="16510" y="5080"/>
                  </a:moveTo>
                  <a:lnTo>
                    <a:pt x="16510" y="6350"/>
                  </a:lnTo>
                  <a:lnTo>
                    <a:pt x="16510" y="8890"/>
                  </a:lnTo>
                  <a:lnTo>
                    <a:pt x="12700" y="10160"/>
                  </a:lnTo>
                </a:path>
                <a:path w="16510" h="11429">
                  <a:moveTo>
                    <a:pt x="3810" y="10160"/>
                  </a:moveTo>
                  <a:lnTo>
                    <a:pt x="127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3810" y="0"/>
                  </a:lnTo>
                </a:path>
                <a:path w="16510" h="11429">
                  <a:moveTo>
                    <a:pt x="3810" y="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0"/>
                  </a:lnTo>
                </a:path>
                <a:path w="16510" h="11429">
                  <a:moveTo>
                    <a:pt x="12700" y="10160"/>
                  </a:moveTo>
                  <a:lnTo>
                    <a:pt x="10160" y="11430"/>
                  </a:lnTo>
                  <a:lnTo>
                    <a:pt x="6350" y="11430"/>
                  </a:lnTo>
                  <a:lnTo>
                    <a:pt x="3810" y="1016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5295900" y="857377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59"/>
                  </a:moveTo>
                  <a:lnTo>
                    <a:pt x="16510" y="10159"/>
                  </a:lnTo>
                </a:path>
                <a:path w="16510" h="10159">
                  <a:moveTo>
                    <a:pt x="8890" y="10159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5295900" y="859027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0"/>
                  </a:moveTo>
                  <a:lnTo>
                    <a:pt x="381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270" y="10160"/>
                  </a:lnTo>
                  <a:lnTo>
                    <a:pt x="3810" y="11430"/>
                  </a:lnTo>
                  <a:lnTo>
                    <a:pt x="165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5295900" y="889253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79"/>
                  </a:moveTo>
                  <a:lnTo>
                    <a:pt x="16510" y="2539"/>
                  </a:lnTo>
                  <a:lnTo>
                    <a:pt x="13970" y="0"/>
                  </a:lnTo>
                </a:path>
                <a:path w="16510" h="11429">
                  <a:moveTo>
                    <a:pt x="16510" y="5079"/>
                  </a:moveTo>
                  <a:lnTo>
                    <a:pt x="16510" y="6349"/>
                  </a:lnTo>
                  <a:lnTo>
                    <a:pt x="16510" y="8889"/>
                  </a:lnTo>
                  <a:lnTo>
                    <a:pt x="12700" y="10159"/>
                  </a:lnTo>
                </a:path>
                <a:path w="16510" h="11429">
                  <a:moveTo>
                    <a:pt x="3810" y="10159"/>
                  </a:moveTo>
                  <a:lnTo>
                    <a:pt x="1270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3810" y="0"/>
                  </a:lnTo>
                </a:path>
                <a:path w="16510" h="11429">
                  <a:moveTo>
                    <a:pt x="3810" y="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0"/>
                  </a:lnTo>
                </a:path>
                <a:path w="16510" h="11429">
                  <a:moveTo>
                    <a:pt x="12700" y="10159"/>
                  </a:moveTo>
                  <a:lnTo>
                    <a:pt x="10160" y="11429"/>
                  </a:lnTo>
                  <a:lnTo>
                    <a:pt x="6350" y="11429"/>
                  </a:lnTo>
                  <a:lnTo>
                    <a:pt x="38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5295900" y="890904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60"/>
                  </a:moveTo>
                  <a:lnTo>
                    <a:pt x="16510" y="10160"/>
                  </a:lnTo>
                </a:path>
                <a:path w="16510" h="10159">
                  <a:moveTo>
                    <a:pt x="8890" y="10160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5295900" y="8925560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0"/>
                  </a:moveTo>
                  <a:lnTo>
                    <a:pt x="381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270" y="10160"/>
                  </a:lnTo>
                  <a:lnTo>
                    <a:pt x="3810" y="11430"/>
                  </a:lnTo>
                  <a:lnTo>
                    <a:pt x="165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5295900" y="922782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3809"/>
                  </a:moveTo>
                  <a:lnTo>
                    <a:pt x="16510" y="2539"/>
                  </a:lnTo>
                  <a:lnTo>
                    <a:pt x="13970" y="0"/>
                  </a:lnTo>
                </a:path>
                <a:path w="16510" h="10159">
                  <a:moveTo>
                    <a:pt x="16510" y="3809"/>
                  </a:moveTo>
                  <a:lnTo>
                    <a:pt x="16510" y="6349"/>
                  </a:lnTo>
                  <a:lnTo>
                    <a:pt x="16510" y="7619"/>
                  </a:lnTo>
                  <a:lnTo>
                    <a:pt x="12700" y="10159"/>
                  </a:lnTo>
                </a:path>
                <a:path w="16510" h="10159">
                  <a:moveTo>
                    <a:pt x="3810" y="10159"/>
                  </a:moveTo>
                  <a:lnTo>
                    <a:pt x="1270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3810" y="0"/>
                  </a:lnTo>
                </a:path>
                <a:path w="16510" h="10159">
                  <a:moveTo>
                    <a:pt x="3810" y="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0"/>
                  </a:lnTo>
                </a:path>
                <a:path w="16510" h="10159">
                  <a:moveTo>
                    <a:pt x="12700" y="10159"/>
                  </a:moveTo>
                  <a:lnTo>
                    <a:pt x="10160" y="10159"/>
                  </a:lnTo>
                  <a:lnTo>
                    <a:pt x="6350" y="10159"/>
                  </a:lnTo>
                  <a:lnTo>
                    <a:pt x="38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5295900" y="9244329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10" h="8890">
                  <a:moveTo>
                    <a:pt x="16510" y="0"/>
                  </a:moveTo>
                  <a:lnTo>
                    <a:pt x="0" y="0"/>
                  </a:lnTo>
                </a:path>
                <a:path w="16510" h="8890">
                  <a:moveTo>
                    <a:pt x="0" y="8890"/>
                  </a:moveTo>
                  <a:lnTo>
                    <a:pt x="16510" y="8890"/>
                  </a:lnTo>
                </a:path>
                <a:path w="16510" h="8890">
                  <a:moveTo>
                    <a:pt x="8890" y="8890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5295900" y="926083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3810" y="0"/>
                  </a:lnTo>
                  <a:lnTo>
                    <a:pt x="1270" y="0"/>
                  </a:lnTo>
                  <a:lnTo>
                    <a:pt x="0" y="2539"/>
                  </a:lnTo>
                  <a:lnTo>
                    <a:pt x="0" y="7619"/>
                  </a:lnTo>
                  <a:lnTo>
                    <a:pt x="1270" y="10159"/>
                  </a:lnTo>
                  <a:lnTo>
                    <a:pt x="3810" y="10159"/>
                  </a:lnTo>
                  <a:lnTo>
                    <a:pt x="165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5262879" y="815974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3810"/>
                  </a:moveTo>
                  <a:lnTo>
                    <a:pt x="15240" y="2540"/>
                  </a:lnTo>
                  <a:lnTo>
                    <a:pt x="12700" y="0"/>
                  </a:lnTo>
                </a:path>
                <a:path w="16510" h="10159">
                  <a:moveTo>
                    <a:pt x="16510" y="3810"/>
                  </a:moveTo>
                  <a:lnTo>
                    <a:pt x="16510" y="5080"/>
                  </a:lnTo>
                  <a:lnTo>
                    <a:pt x="15240" y="7620"/>
                  </a:lnTo>
                  <a:lnTo>
                    <a:pt x="12700" y="10160"/>
                  </a:lnTo>
                </a:path>
                <a:path w="16510" h="10159">
                  <a:moveTo>
                    <a:pt x="2540" y="10160"/>
                  </a:moveTo>
                  <a:lnTo>
                    <a:pt x="0" y="762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2540" y="0"/>
                  </a:lnTo>
                </a:path>
                <a:path w="16510" h="10159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2700" y="0"/>
                  </a:lnTo>
                </a:path>
                <a:path w="16510" h="10159">
                  <a:moveTo>
                    <a:pt x="12700" y="10160"/>
                  </a:moveTo>
                  <a:lnTo>
                    <a:pt x="8890" y="10160"/>
                  </a:lnTo>
                  <a:lnTo>
                    <a:pt x="6350" y="10160"/>
                  </a:lnTo>
                  <a:lnTo>
                    <a:pt x="2540" y="1016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5262879" y="8176260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10" h="8890">
                  <a:moveTo>
                    <a:pt x="16510" y="0"/>
                  </a:moveTo>
                  <a:lnTo>
                    <a:pt x="0" y="0"/>
                  </a:lnTo>
                </a:path>
                <a:path w="16510" h="8890">
                  <a:moveTo>
                    <a:pt x="0" y="8890"/>
                  </a:moveTo>
                  <a:lnTo>
                    <a:pt x="16510" y="8890"/>
                  </a:lnTo>
                </a:path>
                <a:path w="16510" h="8890">
                  <a:moveTo>
                    <a:pt x="7620" y="889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5262879" y="819277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2540" y="0"/>
                  </a:lnTo>
                  <a:lnTo>
                    <a:pt x="1270" y="0"/>
                  </a:lnTo>
                  <a:lnTo>
                    <a:pt x="0" y="2539"/>
                  </a:lnTo>
                  <a:lnTo>
                    <a:pt x="0" y="7619"/>
                  </a:lnTo>
                  <a:lnTo>
                    <a:pt x="1270" y="10159"/>
                  </a:lnTo>
                  <a:lnTo>
                    <a:pt x="2540" y="10159"/>
                  </a:lnTo>
                  <a:lnTo>
                    <a:pt x="165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5261609" y="8493760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80"/>
                  </a:moveTo>
                  <a:lnTo>
                    <a:pt x="16510" y="2540"/>
                  </a:lnTo>
                  <a:lnTo>
                    <a:pt x="13970" y="1270"/>
                  </a:lnTo>
                </a:path>
                <a:path w="16510" h="11429">
                  <a:moveTo>
                    <a:pt x="16510" y="5080"/>
                  </a:moveTo>
                  <a:lnTo>
                    <a:pt x="16510" y="6350"/>
                  </a:lnTo>
                  <a:lnTo>
                    <a:pt x="16510" y="8890"/>
                  </a:lnTo>
                  <a:lnTo>
                    <a:pt x="12700" y="11430"/>
                  </a:lnTo>
                </a:path>
                <a:path w="16510" h="11429">
                  <a:moveTo>
                    <a:pt x="3810" y="11430"/>
                  </a:moveTo>
                  <a:lnTo>
                    <a:pt x="127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1270" y="2540"/>
                  </a:lnTo>
                  <a:lnTo>
                    <a:pt x="3810" y="1270"/>
                  </a:lnTo>
                </a:path>
                <a:path w="16510" h="11429">
                  <a:moveTo>
                    <a:pt x="3810" y="127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3970" y="1270"/>
                  </a:lnTo>
                </a:path>
                <a:path w="16510" h="11429">
                  <a:moveTo>
                    <a:pt x="12700" y="11430"/>
                  </a:moveTo>
                  <a:lnTo>
                    <a:pt x="10160" y="11430"/>
                  </a:lnTo>
                  <a:lnTo>
                    <a:pt x="6350" y="11430"/>
                  </a:lnTo>
                  <a:lnTo>
                    <a:pt x="38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5261609" y="851027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59"/>
                  </a:moveTo>
                  <a:lnTo>
                    <a:pt x="16510" y="10159"/>
                  </a:lnTo>
                </a:path>
                <a:path w="16510" h="10159">
                  <a:moveTo>
                    <a:pt x="8890" y="10159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5261609" y="852804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3810" y="0"/>
                  </a:lnTo>
                  <a:lnTo>
                    <a:pt x="1270" y="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1270" y="8890"/>
                  </a:lnTo>
                  <a:lnTo>
                    <a:pt x="3810" y="10160"/>
                  </a:lnTo>
                  <a:lnTo>
                    <a:pt x="16510" y="1016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5260339" y="882903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5079"/>
                  </a:moveTo>
                  <a:lnTo>
                    <a:pt x="16509" y="2539"/>
                  </a:lnTo>
                  <a:lnTo>
                    <a:pt x="13969" y="1269"/>
                  </a:lnTo>
                </a:path>
                <a:path w="17779" h="11429">
                  <a:moveTo>
                    <a:pt x="17779" y="5079"/>
                  </a:moveTo>
                  <a:lnTo>
                    <a:pt x="17779" y="6349"/>
                  </a:lnTo>
                  <a:lnTo>
                    <a:pt x="16509" y="8889"/>
                  </a:lnTo>
                  <a:lnTo>
                    <a:pt x="13969" y="11429"/>
                  </a:lnTo>
                </a:path>
                <a:path w="17779" h="11429">
                  <a:moveTo>
                    <a:pt x="3809" y="10159"/>
                  </a:moveTo>
                  <a:lnTo>
                    <a:pt x="1269" y="888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1269" y="2539"/>
                  </a:lnTo>
                  <a:lnTo>
                    <a:pt x="3809" y="1269"/>
                  </a:lnTo>
                </a:path>
                <a:path w="17779" h="11429">
                  <a:moveTo>
                    <a:pt x="3809" y="1269"/>
                  </a:moveTo>
                  <a:lnTo>
                    <a:pt x="7619" y="0"/>
                  </a:lnTo>
                  <a:lnTo>
                    <a:pt x="10159" y="0"/>
                  </a:lnTo>
                  <a:lnTo>
                    <a:pt x="13969" y="1269"/>
                  </a:lnTo>
                </a:path>
                <a:path w="17779" h="11429">
                  <a:moveTo>
                    <a:pt x="13969" y="11429"/>
                  </a:moveTo>
                  <a:lnTo>
                    <a:pt x="10159" y="11429"/>
                  </a:lnTo>
                  <a:lnTo>
                    <a:pt x="7619" y="11429"/>
                  </a:lnTo>
                  <a:lnTo>
                    <a:pt x="3809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5260339" y="8845549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59">
                  <a:moveTo>
                    <a:pt x="17779" y="0"/>
                  </a:moveTo>
                  <a:lnTo>
                    <a:pt x="0" y="0"/>
                  </a:lnTo>
                </a:path>
                <a:path w="17779" h="10159">
                  <a:moveTo>
                    <a:pt x="0" y="10160"/>
                  </a:moveTo>
                  <a:lnTo>
                    <a:pt x="17779" y="10160"/>
                  </a:lnTo>
                </a:path>
                <a:path w="17779" h="10159">
                  <a:moveTo>
                    <a:pt x="8889" y="10160"/>
                  </a:moveTo>
                  <a:lnTo>
                    <a:pt x="8889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5260339" y="8862060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269" y="10160"/>
                  </a:lnTo>
                  <a:lnTo>
                    <a:pt x="3809" y="11430"/>
                  </a:lnTo>
                  <a:lnTo>
                    <a:pt x="17779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5260339" y="9164320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79"/>
                  </a:moveTo>
                  <a:lnTo>
                    <a:pt x="16510" y="2539"/>
                  </a:lnTo>
                  <a:lnTo>
                    <a:pt x="12700" y="0"/>
                  </a:lnTo>
                </a:path>
                <a:path w="16510" h="11429">
                  <a:moveTo>
                    <a:pt x="16510" y="5079"/>
                  </a:moveTo>
                  <a:lnTo>
                    <a:pt x="16510" y="6349"/>
                  </a:lnTo>
                  <a:lnTo>
                    <a:pt x="15240" y="8889"/>
                  </a:lnTo>
                  <a:lnTo>
                    <a:pt x="12700" y="10159"/>
                  </a:lnTo>
                </a:path>
                <a:path w="16510" h="11429">
                  <a:moveTo>
                    <a:pt x="2540" y="10159"/>
                  </a:moveTo>
                  <a:lnTo>
                    <a:pt x="0" y="8889"/>
                  </a:lnTo>
                  <a:lnTo>
                    <a:pt x="0" y="6349"/>
                  </a:lnTo>
                  <a:lnTo>
                    <a:pt x="0" y="5079"/>
                  </a:lnTo>
                  <a:lnTo>
                    <a:pt x="0" y="2539"/>
                  </a:lnTo>
                  <a:lnTo>
                    <a:pt x="2540" y="0"/>
                  </a:lnTo>
                </a:path>
                <a:path w="16510" h="11429">
                  <a:moveTo>
                    <a:pt x="2540" y="0"/>
                  </a:moveTo>
                  <a:lnTo>
                    <a:pt x="6350" y="0"/>
                  </a:lnTo>
                  <a:lnTo>
                    <a:pt x="8890" y="0"/>
                  </a:lnTo>
                  <a:lnTo>
                    <a:pt x="12700" y="0"/>
                  </a:lnTo>
                </a:path>
                <a:path w="16510" h="11429">
                  <a:moveTo>
                    <a:pt x="12700" y="10159"/>
                  </a:moveTo>
                  <a:lnTo>
                    <a:pt x="8890" y="11429"/>
                  </a:lnTo>
                  <a:lnTo>
                    <a:pt x="6350" y="11429"/>
                  </a:lnTo>
                  <a:lnTo>
                    <a:pt x="254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5260339" y="918082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60"/>
                  </a:moveTo>
                  <a:lnTo>
                    <a:pt x="16510" y="10160"/>
                  </a:lnTo>
                </a:path>
                <a:path w="16510" h="10159">
                  <a:moveTo>
                    <a:pt x="7620" y="10160"/>
                  </a:moveTo>
                  <a:lnTo>
                    <a:pt x="762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5260339" y="919733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0"/>
                  </a:moveTo>
                  <a:lnTo>
                    <a:pt x="2540" y="0"/>
                  </a:lnTo>
                  <a:lnTo>
                    <a:pt x="1270" y="1269"/>
                  </a:lnTo>
                  <a:lnTo>
                    <a:pt x="0" y="3809"/>
                  </a:lnTo>
                  <a:lnTo>
                    <a:pt x="0" y="7619"/>
                  </a:lnTo>
                  <a:lnTo>
                    <a:pt x="1270" y="10159"/>
                  </a:lnTo>
                  <a:lnTo>
                    <a:pt x="2540" y="11429"/>
                  </a:lnTo>
                  <a:lnTo>
                    <a:pt x="16510" y="1142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5266689" y="815847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5080"/>
                  </a:moveTo>
                  <a:lnTo>
                    <a:pt x="16509" y="2540"/>
                  </a:lnTo>
                  <a:lnTo>
                    <a:pt x="13969" y="1270"/>
                  </a:lnTo>
                </a:path>
                <a:path w="17779" h="11429">
                  <a:moveTo>
                    <a:pt x="17779" y="5080"/>
                  </a:moveTo>
                  <a:lnTo>
                    <a:pt x="17779" y="6350"/>
                  </a:lnTo>
                  <a:lnTo>
                    <a:pt x="16509" y="8890"/>
                  </a:lnTo>
                  <a:lnTo>
                    <a:pt x="13969" y="10160"/>
                  </a:lnTo>
                </a:path>
                <a:path w="17779" h="11429">
                  <a:moveTo>
                    <a:pt x="3809" y="10160"/>
                  </a:moveTo>
                  <a:lnTo>
                    <a:pt x="1269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1269" y="2540"/>
                  </a:lnTo>
                  <a:lnTo>
                    <a:pt x="3809" y="1270"/>
                  </a:lnTo>
                </a:path>
                <a:path w="17779" h="11429">
                  <a:moveTo>
                    <a:pt x="3809" y="1270"/>
                  </a:moveTo>
                  <a:lnTo>
                    <a:pt x="7619" y="0"/>
                  </a:lnTo>
                  <a:lnTo>
                    <a:pt x="10159" y="0"/>
                  </a:lnTo>
                  <a:lnTo>
                    <a:pt x="13969" y="1270"/>
                  </a:lnTo>
                </a:path>
                <a:path w="17779" h="11429">
                  <a:moveTo>
                    <a:pt x="13969" y="10160"/>
                  </a:moveTo>
                  <a:lnTo>
                    <a:pt x="10159" y="11430"/>
                  </a:lnTo>
                  <a:lnTo>
                    <a:pt x="7619" y="11430"/>
                  </a:lnTo>
                  <a:lnTo>
                    <a:pt x="3809" y="1016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5266689" y="8174989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59">
                  <a:moveTo>
                    <a:pt x="17779" y="0"/>
                  </a:moveTo>
                  <a:lnTo>
                    <a:pt x="0" y="0"/>
                  </a:lnTo>
                </a:path>
                <a:path w="17779" h="10159">
                  <a:moveTo>
                    <a:pt x="0" y="10159"/>
                  </a:moveTo>
                  <a:lnTo>
                    <a:pt x="17779" y="10159"/>
                  </a:lnTo>
                </a:path>
                <a:path w="17779" h="10159">
                  <a:moveTo>
                    <a:pt x="8889" y="10159"/>
                  </a:moveTo>
                  <a:lnTo>
                    <a:pt x="8889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5266689" y="819149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269" y="10160"/>
                  </a:lnTo>
                  <a:lnTo>
                    <a:pt x="3809" y="11430"/>
                  </a:lnTo>
                  <a:lnTo>
                    <a:pt x="17779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5267959" y="8493760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5080"/>
                  </a:moveTo>
                  <a:lnTo>
                    <a:pt x="16510" y="2540"/>
                  </a:lnTo>
                  <a:lnTo>
                    <a:pt x="12700" y="0"/>
                  </a:lnTo>
                </a:path>
                <a:path w="16510" h="11429">
                  <a:moveTo>
                    <a:pt x="16510" y="5080"/>
                  </a:moveTo>
                  <a:lnTo>
                    <a:pt x="16510" y="6350"/>
                  </a:lnTo>
                  <a:lnTo>
                    <a:pt x="15240" y="8890"/>
                  </a:lnTo>
                  <a:lnTo>
                    <a:pt x="12700" y="10160"/>
                  </a:lnTo>
                </a:path>
                <a:path w="16510" h="11429">
                  <a:moveTo>
                    <a:pt x="3810" y="10160"/>
                  </a:moveTo>
                  <a:lnTo>
                    <a:pt x="0" y="8890"/>
                  </a:lnTo>
                  <a:lnTo>
                    <a:pt x="0" y="6350"/>
                  </a:lnTo>
                  <a:lnTo>
                    <a:pt x="0" y="5080"/>
                  </a:lnTo>
                  <a:lnTo>
                    <a:pt x="0" y="2540"/>
                  </a:lnTo>
                  <a:lnTo>
                    <a:pt x="3810" y="0"/>
                  </a:lnTo>
                </a:path>
                <a:path w="16510" h="11429">
                  <a:moveTo>
                    <a:pt x="3810" y="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2700" y="0"/>
                  </a:lnTo>
                </a:path>
                <a:path w="16510" h="11429">
                  <a:moveTo>
                    <a:pt x="12700" y="10160"/>
                  </a:moveTo>
                  <a:lnTo>
                    <a:pt x="10160" y="11430"/>
                  </a:lnTo>
                  <a:lnTo>
                    <a:pt x="6350" y="11430"/>
                  </a:lnTo>
                  <a:lnTo>
                    <a:pt x="3810" y="1016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5267959" y="851027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0" y="0"/>
                  </a:lnTo>
                </a:path>
                <a:path w="16510" h="10159">
                  <a:moveTo>
                    <a:pt x="0" y="10159"/>
                  </a:moveTo>
                  <a:lnTo>
                    <a:pt x="16510" y="10159"/>
                  </a:lnTo>
                </a:path>
                <a:path w="16510" h="10159">
                  <a:moveTo>
                    <a:pt x="8890" y="10159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5267959" y="852677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10" h="11429">
                  <a:moveTo>
                    <a:pt x="16510" y="0"/>
                  </a:moveTo>
                  <a:lnTo>
                    <a:pt x="3810" y="0"/>
                  </a:lnTo>
                  <a:lnTo>
                    <a:pt x="1270" y="1270"/>
                  </a:lnTo>
                  <a:lnTo>
                    <a:pt x="0" y="3810"/>
                  </a:lnTo>
                  <a:lnTo>
                    <a:pt x="0" y="7620"/>
                  </a:lnTo>
                  <a:lnTo>
                    <a:pt x="1270" y="10160"/>
                  </a:lnTo>
                  <a:lnTo>
                    <a:pt x="3810" y="11430"/>
                  </a:lnTo>
                  <a:lnTo>
                    <a:pt x="16510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5267959" y="882903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5079"/>
                  </a:moveTo>
                  <a:lnTo>
                    <a:pt x="16509" y="2539"/>
                  </a:lnTo>
                  <a:lnTo>
                    <a:pt x="13969" y="0"/>
                  </a:lnTo>
                </a:path>
                <a:path w="17779" h="11429">
                  <a:moveTo>
                    <a:pt x="17779" y="5079"/>
                  </a:moveTo>
                  <a:lnTo>
                    <a:pt x="17779" y="6349"/>
                  </a:lnTo>
                  <a:lnTo>
                    <a:pt x="16509" y="7619"/>
                  </a:lnTo>
                  <a:lnTo>
                    <a:pt x="13969" y="10159"/>
                  </a:lnTo>
                </a:path>
                <a:path w="17779" h="11429">
                  <a:moveTo>
                    <a:pt x="3809" y="10159"/>
                  </a:moveTo>
                  <a:lnTo>
                    <a:pt x="1269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1269" y="2539"/>
                  </a:lnTo>
                  <a:lnTo>
                    <a:pt x="3809" y="0"/>
                  </a:lnTo>
                </a:path>
                <a:path w="17779" h="11429">
                  <a:moveTo>
                    <a:pt x="3809" y="0"/>
                  </a:moveTo>
                  <a:lnTo>
                    <a:pt x="7619" y="0"/>
                  </a:lnTo>
                  <a:lnTo>
                    <a:pt x="10159" y="0"/>
                  </a:lnTo>
                  <a:lnTo>
                    <a:pt x="13969" y="0"/>
                  </a:lnTo>
                </a:path>
                <a:path w="17779" h="11429">
                  <a:moveTo>
                    <a:pt x="13969" y="10159"/>
                  </a:moveTo>
                  <a:lnTo>
                    <a:pt x="10159" y="11429"/>
                  </a:lnTo>
                  <a:lnTo>
                    <a:pt x="7619" y="11429"/>
                  </a:lnTo>
                  <a:lnTo>
                    <a:pt x="3809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5267959" y="8845549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59">
                  <a:moveTo>
                    <a:pt x="17779" y="0"/>
                  </a:moveTo>
                  <a:lnTo>
                    <a:pt x="0" y="0"/>
                  </a:lnTo>
                </a:path>
                <a:path w="17779" h="10159">
                  <a:moveTo>
                    <a:pt x="0" y="10160"/>
                  </a:moveTo>
                  <a:lnTo>
                    <a:pt x="17779" y="10160"/>
                  </a:lnTo>
                </a:path>
                <a:path w="17779" h="10159">
                  <a:moveTo>
                    <a:pt x="8889" y="10160"/>
                  </a:moveTo>
                  <a:lnTo>
                    <a:pt x="8889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5267959" y="8862060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0"/>
                  </a:moveTo>
                  <a:lnTo>
                    <a:pt x="3809" y="0"/>
                  </a:lnTo>
                  <a:lnTo>
                    <a:pt x="1269" y="1270"/>
                  </a:lnTo>
                  <a:lnTo>
                    <a:pt x="0" y="2540"/>
                  </a:lnTo>
                  <a:lnTo>
                    <a:pt x="0" y="7620"/>
                  </a:lnTo>
                  <a:lnTo>
                    <a:pt x="1269" y="10160"/>
                  </a:lnTo>
                  <a:lnTo>
                    <a:pt x="3809" y="11430"/>
                  </a:lnTo>
                  <a:lnTo>
                    <a:pt x="17779" y="1143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5269229" y="916432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3809"/>
                  </a:moveTo>
                  <a:lnTo>
                    <a:pt x="16510" y="2539"/>
                  </a:lnTo>
                  <a:lnTo>
                    <a:pt x="12700" y="0"/>
                  </a:lnTo>
                </a:path>
                <a:path w="16510" h="10159">
                  <a:moveTo>
                    <a:pt x="16510" y="3809"/>
                  </a:moveTo>
                  <a:lnTo>
                    <a:pt x="16510" y="6349"/>
                  </a:lnTo>
                  <a:lnTo>
                    <a:pt x="15240" y="7619"/>
                  </a:lnTo>
                  <a:lnTo>
                    <a:pt x="12700" y="10159"/>
                  </a:lnTo>
                </a:path>
                <a:path w="16510" h="10159">
                  <a:moveTo>
                    <a:pt x="3810" y="10159"/>
                  </a:moveTo>
                  <a:lnTo>
                    <a:pt x="0" y="7619"/>
                  </a:ln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3810" y="0"/>
                  </a:lnTo>
                </a:path>
                <a:path w="16510" h="10159">
                  <a:moveTo>
                    <a:pt x="3810" y="0"/>
                  </a:moveTo>
                  <a:lnTo>
                    <a:pt x="6350" y="0"/>
                  </a:lnTo>
                  <a:lnTo>
                    <a:pt x="10160" y="0"/>
                  </a:lnTo>
                  <a:lnTo>
                    <a:pt x="12700" y="0"/>
                  </a:lnTo>
                </a:path>
                <a:path w="16510" h="10159">
                  <a:moveTo>
                    <a:pt x="12700" y="10159"/>
                  </a:moveTo>
                  <a:lnTo>
                    <a:pt x="10160" y="10159"/>
                  </a:lnTo>
                  <a:lnTo>
                    <a:pt x="6350" y="10159"/>
                  </a:lnTo>
                  <a:lnTo>
                    <a:pt x="38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5269229" y="9180829"/>
              <a:ext cx="16510" cy="8890"/>
            </a:xfrm>
            <a:custGeom>
              <a:avLst/>
              <a:gdLst/>
              <a:ahLst/>
              <a:cxnLst/>
              <a:rect l="l" t="t" r="r" b="b"/>
              <a:pathLst>
                <a:path w="16510" h="8890">
                  <a:moveTo>
                    <a:pt x="16510" y="0"/>
                  </a:moveTo>
                  <a:lnTo>
                    <a:pt x="0" y="0"/>
                  </a:lnTo>
                </a:path>
                <a:path w="16510" h="8890">
                  <a:moveTo>
                    <a:pt x="0" y="8890"/>
                  </a:moveTo>
                  <a:lnTo>
                    <a:pt x="16510" y="8890"/>
                  </a:lnTo>
                </a:path>
                <a:path w="16510" h="8890">
                  <a:moveTo>
                    <a:pt x="8890" y="8890"/>
                  </a:moveTo>
                  <a:lnTo>
                    <a:pt x="889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5269229" y="919733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10" h="10159">
                  <a:moveTo>
                    <a:pt x="16510" y="0"/>
                  </a:moveTo>
                  <a:lnTo>
                    <a:pt x="3810" y="0"/>
                  </a:lnTo>
                  <a:lnTo>
                    <a:pt x="1270" y="0"/>
                  </a:lnTo>
                  <a:lnTo>
                    <a:pt x="0" y="2539"/>
                  </a:lnTo>
                  <a:lnTo>
                    <a:pt x="0" y="7619"/>
                  </a:lnTo>
                  <a:lnTo>
                    <a:pt x="1270" y="10159"/>
                  </a:lnTo>
                  <a:lnTo>
                    <a:pt x="3810" y="10159"/>
                  </a:lnTo>
                  <a:lnTo>
                    <a:pt x="16510" y="1015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3125469" y="8133079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30" h="17779">
                  <a:moveTo>
                    <a:pt x="5080" y="0"/>
                  </a:moveTo>
                  <a:lnTo>
                    <a:pt x="2540" y="1270"/>
                  </a:lnTo>
                  <a:lnTo>
                    <a:pt x="1270" y="3810"/>
                  </a:lnTo>
                </a:path>
                <a:path w="11430" h="17779">
                  <a:moveTo>
                    <a:pt x="5080" y="0"/>
                  </a:moveTo>
                  <a:lnTo>
                    <a:pt x="6350" y="0"/>
                  </a:lnTo>
                  <a:lnTo>
                    <a:pt x="8890" y="1270"/>
                  </a:lnTo>
                  <a:lnTo>
                    <a:pt x="11430" y="3810"/>
                  </a:lnTo>
                </a:path>
                <a:path w="11430" h="17779">
                  <a:moveTo>
                    <a:pt x="11430" y="13970"/>
                  </a:moveTo>
                  <a:lnTo>
                    <a:pt x="8890" y="16510"/>
                  </a:lnTo>
                  <a:lnTo>
                    <a:pt x="6350" y="17780"/>
                  </a:lnTo>
                  <a:lnTo>
                    <a:pt x="5080" y="17780"/>
                  </a:lnTo>
                  <a:lnTo>
                    <a:pt x="2540" y="16510"/>
                  </a:lnTo>
                  <a:lnTo>
                    <a:pt x="1270" y="13970"/>
                  </a:lnTo>
                </a:path>
                <a:path w="11430" h="17779">
                  <a:moveTo>
                    <a:pt x="1270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70" y="3810"/>
                  </a:lnTo>
                </a:path>
                <a:path w="11430" h="17779">
                  <a:moveTo>
                    <a:pt x="11430" y="3810"/>
                  </a:moveTo>
                  <a:lnTo>
                    <a:pt x="11430" y="7620"/>
                  </a:lnTo>
                  <a:lnTo>
                    <a:pt x="11430" y="10160"/>
                  </a:lnTo>
                  <a:lnTo>
                    <a:pt x="11430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3141979" y="813307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7780"/>
                  </a:lnTo>
                </a:path>
                <a:path w="10160" h="17779">
                  <a:moveTo>
                    <a:pt x="10160" y="17780"/>
                  </a:moveTo>
                  <a:lnTo>
                    <a:pt x="10160" y="0"/>
                  </a:lnTo>
                </a:path>
                <a:path w="10160" h="1777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3159760" y="813307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3970"/>
                  </a:lnTo>
                  <a:lnTo>
                    <a:pt x="0" y="16510"/>
                  </a:lnTo>
                  <a:lnTo>
                    <a:pt x="2540" y="17780"/>
                  </a:lnTo>
                  <a:lnTo>
                    <a:pt x="7620" y="17780"/>
                  </a:lnTo>
                  <a:lnTo>
                    <a:pt x="10160" y="16510"/>
                  </a:lnTo>
                  <a:lnTo>
                    <a:pt x="10160" y="13970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3460750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70"/>
                  </a:lnTo>
                  <a:lnTo>
                    <a:pt x="1269" y="381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1429" y="3810"/>
                  </a:lnTo>
                </a:path>
                <a:path w="11429" h="16509">
                  <a:moveTo>
                    <a:pt x="11429" y="13970"/>
                  </a:moveTo>
                  <a:lnTo>
                    <a:pt x="8889" y="16510"/>
                  </a:lnTo>
                  <a:lnTo>
                    <a:pt x="6349" y="16510"/>
                  </a:lnTo>
                  <a:lnTo>
                    <a:pt x="5079" y="16510"/>
                  </a:lnTo>
                  <a:lnTo>
                    <a:pt x="2539" y="16510"/>
                  </a:lnTo>
                  <a:lnTo>
                    <a:pt x="1269" y="13970"/>
                  </a:lnTo>
                </a:path>
                <a:path w="11429" h="16509">
                  <a:moveTo>
                    <a:pt x="1269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69" y="3810"/>
                  </a:lnTo>
                </a:path>
                <a:path w="11429" h="16509">
                  <a:moveTo>
                    <a:pt x="1142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142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3477260" y="813307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349376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270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1430" y="1270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379602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0"/>
                  </a:lnTo>
                  <a:lnTo>
                    <a:pt x="0" y="254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0159" y="2540"/>
                  </a:lnTo>
                </a:path>
                <a:path w="11429" h="16509">
                  <a:moveTo>
                    <a:pt x="10159" y="12700"/>
                  </a:moveTo>
                  <a:lnTo>
                    <a:pt x="8889" y="15240"/>
                  </a:lnTo>
                  <a:lnTo>
                    <a:pt x="6349" y="16510"/>
                  </a:lnTo>
                  <a:lnTo>
                    <a:pt x="5079" y="16510"/>
                  </a:lnTo>
                  <a:lnTo>
                    <a:pt x="2539" y="15240"/>
                  </a:lnTo>
                  <a:lnTo>
                    <a:pt x="0" y="12700"/>
                  </a:lnTo>
                </a:path>
                <a:path w="11429" h="16509">
                  <a:moveTo>
                    <a:pt x="0" y="12700"/>
                  </a:moveTo>
                  <a:lnTo>
                    <a:pt x="0" y="10160"/>
                  </a:lnTo>
                  <a:lnTo>
                    <a:pt x="0" y="6350"/>
                  </a:lnTo>
                  <a:lnTo>
                    <a:pt x="0" y="2540"/>
                  </a:lnTo>
                </a:path>
                <a:path w="11429" h="16509">
                  <a:moveTo>
                    <a:pt x="10159" y="2540"/>
                  </a:moveTo>
                  <a:lnTo>
                    <a:pt x="11429" y="6350"/>
                  </a:lnTo>
                  <a:lnTo>
                    <a:pt x="11429" y="10160"/>
                  </a:lnTo>
                  <a:lnTo>
                    <a:pt x="10159" y="1270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3812539" y="813307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3829050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270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1430" y="1270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4131310" y="8131810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70"/>
                  </a:lnTo>
                  <a:lnTo>
                    <a:pt x="0" y="381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0159" y="3810"/>
                  </a:lnTo>
                </a:path>
                <a:path w="11429" h="16509">
                  <a:moveTo>
                    <a:pt x="10159" y="13970"/>
                  </a:moveTo>
                  <a:lnTo>
                    <a:pt x="7619" y="16510"/>
                  </a:lnTo>
                  <a:lnTo>
                    <a:pt x="6349" y="16510"/>
                  </a:lnTo>
                  <a:lnTo>
                    <a:pt x="3809" y="16510"/>
                  </a:lnTo>
                  <a:lnTo>
                    <a:pt x="2539" y="16510"/>
                  </a:lnTo>
                  <a:lnTo>
                    <a:pt x="0" y="13970"/>
                  </a:lnTo>
                </a:path>
                <a:path w="11429" h="16509">
                  <a:moveTo>
                    <a:pt x="0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0" y="3810"/>
                  </a:lnTo>
                </a:path>
                <a:path w="11429" h="16509">
                  <a:moveTo>
                    <a:pt x="1015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015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4147819" y="8131810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4164329" y="8131810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397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1430" y="1397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4466589" y="8131810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3810" y="0"/>
                  </a:moveTo>
                  <a:lnTo>
                    <a:pt x="2540" y="0"/>
                  </a:lnTo>
                  <a:lnTo>
                    <a:pt x="0" y="3810"/>
                  </a:lnTo>
                </a:path>
                <a:path w="10160" h="16509">
                  <a:moveTo>
                    <a:pt x="3810" y="0"/>
                  </a:moveTo>
                  <a:lnTo>
                    <a:pt x="6350" y="0"/>
                  </a:lnTo>
                  <a:lnTo>
                    <a:pt x="7620" y="0"/>
                  </a:lnTo>
                  <a:lnTo>
                    <a:pt x="10160" y="3810"/>
                  </a:lnTo>
                </a:path>
                <a:path w="10160" h="16509">
                  <a:moveTo>
                    <a:pt x="10160" y="12700"/>
                  </a:moveTo>
                  <a:lnTo>
                    <a:pt x="7620" y="16510"/>
                  </a:lnTo>
                  <a:lnTo>
                    <a:pt x="6350" y="16510"/>
                  </a:lnTo>
                  <a:lnTo>
                    <a:pt x="3810" y="16510"/>
                  </a:lnTo>
                  <a:lnTo>
                    <a:pt x="2540" y="16510"/>
                  </a:lnTo>
                  <a:lnTo>
                    <a:pt x="0" y="12700"/>
                  </a:lnTo>
                </a:path>
                <a:path w="10160" h="16509">
                  <a:moveTo>
                    <a:pt x="0" y="12700"/>
                  </a:moveTo>
                  <a:lnTo>
                    <a:pt x="0" y="10160"/>
                  </a:lnTo>
                  <a:lnTo>
                    <a:pt x="0" y="6350"/>
                  </a:lnTo>
                  <a:lnTo>
                    <a:pt x="0" y="3810"/>
                  </a:lnTo>
                </a:path>
                <a:path w="10160" h="16509">
                  <a:moveTo>
                    <a:pt x="10160" y="3810"/>
                  </a:moveTo>
                  <a:lnTo>
                    <a:pt x="10160" y="6350"/>
                  </a:lnTo>
                  <a:lnTo>
                    <a:pt x="10160" y="10160"/>
                  </a:lnTo>
                  <a:lnTo>
                    <a:pt x="10160" y="1270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4483100" y="8131810"/>
              <a:ext cx="8890" cy="16510"/>
            </a:xfrm>
            <a:custGeom>
              <a:avLst/>
              <a:gdLst/>
              <a:ahLst/>
              <a:cxnLst/>
              <a:rect l="l" t="t" r="r" b="b"/>
              <a:pathLst>
                <a:path w="8889" h="16509">
                  <a:moveTo>
                    <a:pt x="0" y="0"/>
                  </a:moveTo>
                  <a:lnTo>
                    <a:pt x="0" y="16510"/>
                  </a:lnTo>
                </a:path>
                <a:path w="8889" h="16509">
                  <a:moveTo>
                    <a:pt x="8890" y="16510"/>
                  </a:moveTo>
                  <a:lnTo>
                    <a:pt x="8890" y="0"/>
                  </a:lnTo>
                </a:path>
                <a:path w="8889" h="16509">
                  <a:moveTo>
                    <a:pt x="8890" y="762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4499610" y="8131810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2700"/>
                  </a:lnTo>
                  <a:lnTo>
                    <a:pt x="0" y="15240"/>
                  </a:lnTo>
                  <a:lnTo>
                    <a:pt x="2540" y="16510"/>
                  </a:lnTo>
                  <a:lnTo>
                    <a:pt x="7620" y="16510"/>
                  </a:lnTo>
                  <a:lnTo>
                    <a:pt x="10160" y="15240"/>
                  </a:lnTo>
                  <a:lnTo>
                    <a:pt x="10160" y="12700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4801870" y="813053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3810" y="0"/>
                  </a:moveTo>
                  <a:lnTo>
                    <a:pt x="2540" y="1269"/>
                  </a:lnTo>
                  <a:lnTo>
                    <a:pt x="0" y="3809"/>
                  </a:lnTo>
                </a:path>
                <a:path w="10160" h="17779">
                  <a:moveTo>
                    <a:pt x="3810" y="0"/>
                  </a:moveTo>
                  <a:lnTo>
                    <a:pt x="5080" y="0"/>
                  </a:lnTo>
                  <a:lnTo>
                    <a:pt x="7620" y="1269"/>
                  </a:lnTo>
                  <a:lnTo>
                    <a:pt x="10160" y="3809"/>
                  </a:lnTo>
                </a:path>
                <a:path w="10160" h="17779">
                  <a:moveTo>
                    <a:pt x="10160" y="13969"/>
                  </a:moveTo>
                  <a:lnTo>
                    <a:pt x="7620" y="16509"/>
                  </a:lnTo>
                  <a:lnTo>
                    <a:pt x="5080" y="17779"/>
                  </a:lnTo>
                  <a:lnTo>
                    <a:pt x="3810" y="17779"/>
                  </a:lnTo>
                  <a:lnTo>
                    <a:pt x="2540" y="16509"/>
                  </a:lnTo>
                  <a:lnTo>
                    <a:pt x="0" y="13969"/>
                  </a:lnTo>
                </a:path>
                <a:path w="10160" h="17779">
                  <a:moveTo>
                    <a:pt x="0" y="13969"/>
                  </a:moveTo>
                  <a:lnTo>
                    <a:pt x="0" y="10159"/>
                  </a:lnTo>
                  <a:lnTo>
                    <a:pt x="0" y="7619"/>
                  </a:lnTo>
                  <a:lnTo>
                    <a:pt x="0" y="3809"/>
                  </a:lnTo>
                </a:path>
                <a:path w="10160" h="17779">
                  <a:moveTo>
                    <a:pt x="10160" y="3809"/>
                  </a:moveTo>
                  <a:lnTo>
                    <a:pt x="10160" y="7619"/>
                  </a:lnTo>
                  <a:lnTo>
                    <a:pt x="10160" y="10159"/>
                  </a:lnTo>
                  <a:lnTo>
                    <a:pt x="10160" y="1396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4818379" y="8130539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89" h="17779">
                  <a:moveTo>
                    <a:pt x="0" y="0"/>
                  </a:moveTo>
                  <a:lnTo>
                    <a:pt x="0" y="17779"/>
                  </a:lnTo>
                </a:path>
                <a:path w="8889" h="17779">
                  <a:moveTo>
                    <a:pt x="8890" y="17779"/>
                  </a:moveTo>
                  <a:lnTo>
                    <a:pt x="8890" y="0"/>
                  </a:lnTo>
                </a:path>
                <a:path w="8889" h="17779">
                  <a:moveTo>
                    <a:pt x="8890" y="8889"/>
                  </a:moveTo>
                  <a:lnTo>
                    <a:pt x="0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4834889" y="813053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3969"/>
                  </a:lnTo>
                  <a:lnTo>
                    <a:pt x="0" y="16509"/>
                  </a:lnTo>
                  <a:lnTo>
                    <a:pt x="2540" y="17779"/>
                  </a:lnTo>
                  <a:lnTo>
                    <a:pt x="7620" y="17779"/>
                  </a:lnTo>
                  <a:lnTo>
                    <a:pt x="10160" y="16509"/>
                  </a:lnTo>
                  <a:lnTo>
                    <a:pt x="10160" y="13969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513587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69"/>
                  </a:lnTo>
                  <a:lnTo>
                    <a:pt x="1269" y="3809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69"/>
                  </a:lnTo>
                  <a:lnTo>
                    <a:pt x="11429" y="3809"/>
                  </a:lnTo>
                </a:path>
                <a:path w="11429" h="16509">
                  <a:moveTo>
                    <a:pt x="11429" y="13969"/>
                  </a:moveTo>
                  <a:lnTo>
                    <a:pt x="8889" y="16509"/>
                  </a:lnTo>
                  <a:lnTo>
                    <a:pt x="6349" y="16509"/>
                  </a:lnTo>
                  <a:lnTo>
                    <a:pt x="5079" y="16509"/>
                  </a:lnTo>
                  <a:lnTo>
                    <a:pt x="2539" y="16509"/>
                  </a:lnTo>
                  <a:lnTo>
                    <a:pt x="1269" y="13969"/>
                  </a:lnTo>
                </a:path>
                <a:path w="11429" h="16509">
                  <a:moveTo>
                    <a:pt x="1269" y="13969"/>
                  </a:moveTo>
                  <a:lnTo>
                    <a:pt x="0" y="10159"/>
                  </a:lnTo>
                  <a:lnTo>
                    <a:pt x="0" y="7619"/>
                  </a:lnTo>
                  <a:lnTo>
                    <a:pt x="1269" y="3809"/>
                  </a:lnTo>
                </a:path>
                <a:path w="11429" h="16509">
                  <a:moveTo>
                    <a:pt x="11429" y="3809"/>
                  </a:moveTo>
                  <a:lnTo>
                    <a:pt x="11429" y="7619"/>
                  </a:lnTo>
                  <a:lnTo>
                    <a:pt x="11429" y="10159"/>
                  </a:lnTo>
                  <a:lnTo>
                    <a:pt x="11429" y="1396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5152389" y="813053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09"/>
                  </a:lnTo>
                </a:path>
                <a:path w="10160" h="16509">
                  <a:moveTo>
                    <a:pt x="10160" y="16509"/>
                  </a:moveTo>
                  <a:lnTo>
                    <a:pt x="10160" y="0"/>
                  </a:lnTo>
                </a:path>
                <a:path w="10160" h="16509">
                  <a:moveTo>
                    <a:pt x="10160" y="8889"/>
                  </a:moveTo>
                  <a:lnTo>
                    <a:pt x="0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5170170" y="813053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2699"/>
                  </a:lnTo>
                  <a:lnTo>
                    <a:pt x="0" y="15239"/>
                  </a:lnTo>
                  <a:lnTo>
                    <a:pt x="2540" y="16509"/>
                  </a:lnTo>
                  <a:lnTo>
                    <a:pt x="7620" y="16509"/>
                  </a:lnTo>
                  <a:lnTo>
                    <a:pt x="10160" y="15239"/>
                  </a:lnTo>
                  <a:lnTo>
                    <a:pt x="10160" y="12699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547115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0"/>
                  </a:lnTo>
                  <a:lnTo>
                    <a:pt x="1269" y="2539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0"/>
                  </a:lnTo>
                  <a:lnTo>
                    <a:pt x="11429" y="2539"/>
                  </a:lnTo>
                </a:path>
                <a:path w="11429" h="16509">
                  <a:moveTo>
                    <a:pt x="11429" y="12699"/>
                  </a:moveTo>
                  <a:lnTo>
                    <a:pt x="8889" y="15239"/>
                  </a:lnTo>
                  <a:lnTo>
                    <a:pt x="6349" y="16509"/>
                  </a:lnTo>
                  <a:lnTo>
                    <a:pt x="5079" y="16509"/>
                  </a:lnTo>
                  <a:lnTo>
                    <a:pt x="2539" y="15239"/>
                  </a:lnTo>
                  <a:lnTo>
                    <a:pt x="1269" y="12699"/>
                  </a:lnTo>
                </a:path>
                <a:path w="11429" h="16509">
                  <a:moveTo>
                    <a:pt x="1269" y="12699"/>
                  </a:moveTo>
                  <a:lnTo>
                    <a:pt x="0" y="10159"/>
                  </a:lnTo>
                  <a:lnTo>
                    <a:pt x="0" y="6349"/>
                  </a:lnTo>
                  <a:lnTo>
                    <a:pt x="1269" y="2539"/>
                  </a:lnTo>
                </a:path>
                <a:path w="11429" h="16509">
                  <a:moveTo>
                    <a:pt x="11429" y="2539"/>
                  </a:moveTo>
                  <a:lnTo>
                    <a:pt x="11429" y="6349"/>
                  </a:lnTo>
                  <a:lnTo>
                    <a:pt x="11429" y="10159"/>
                  </a:lnTo>
                  <a:lnTo>
                    <a:pt x="11429" y="1269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2" name="object 2092"/>
            <p:cNvSpPr/>
            <p:nvPr/>
          </p:nvSpPr>
          <p:spPr>
            <a:xfrm>
              <a:off x="5487670" y="813053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09"/>
                  </a:lnTo>
                </a:path>
                <a:path w="10160" h="16509">
                  <a:moveTo>
                    <a:pt x="10160" y="16509"/>
                  </a:moveTo>
                  <a:lnTo>
                    <a:pt x="10160" y="0"/>
                  </a:lnTo>
                </a:path>
                <a:path w="10160" h="16509">
                  <a:moveTo>
                    <a:pt x="1016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3" name="object 2093"/>
            <p:cNvSpPr/>
            <p:nvPr/>
          </p:nvSpPr>
          <p:spPr>
            <a:xfrm>
              <a:off x="550417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0" y="12699"/>
                  </a:lnTo>
                  <a:lnTo>
                    <a:pt x="1270" y="15239"/>
                  </a:lnTo>
                  <a:lnTo>
                    <a:pt x="3810" y="16509"/>
                  </a:lnTo>
                  <a:lnTo>
                    <a:pt x="7620" y="16509"/>
                  </a:lnTo>
                  <a:lnTo>
                    <a:pt x="10160" y="15239"/>
                  </a:lnTo>
                  <a:lnTo>
                    <a:pt x="11430" y="12699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4" name="object 2094"/>
            <p:cNvSpPr/>
            <p:nvPr/>
          </p:nvSpPr>
          <p:spPr>
            <a:xfrm>
              <a:off x="5629909" y="813053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3809" y="0"/>
                  </a:lnTo>
                  <a:lnTo>
                    <a:pt x="1269" y="3809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69"/>
                  </a:lnTo>
                  <a:lnTo>
                    <a:pt x="11429" y="3809"/>
                  </a:lnTo>
                </a:path>
                <a:path w="11429" h="16509">
                  <a:moveTo>
                    <a:pt x="11429" y="13969"/>
                  </a:moveTo>
                  <a:lnTo>
                    <a:pt x="8889" y="16509"/>
                  </a:lnTo>
                  <a:lnTo>
                    <a:pt x="6349" y="16509"/>
                  </a:lnTo>
                  <a:lnTo>
                    <a:pt x="5079" y="16509"/>
                  </a:lnTo>
                  <a:lnTo>
                    <a:pt x="2539" y="16509"/>
                  </a:lnTo>
                  <a:lnTo>
                    <a:pt x="1269" y="12699"/>
                  </a:lnTo>
                </a:path>
                <a:path w="11429" h="16509">
                  <a:moveTo>
                    <a:pt x="1269" y="12699"/>
                  </a:moveTo>
                  <a:lnTo>
                    <a:pt x="0" y="10159"/>
                  </a:lnTo>
                  <a:lnTo>
                    <a:pt x="1269" y="6349"/>
                  </a:lnTo>
                  <a:lnTo>
                    <a:pt x="1269" y="3809"/>
                  </a:lnTo>
                </a:path>
                <a:path w="11429" h="16509">
                  <a:moveTo>
                    <a:pt x="11429" y="3809"/>
                  </a:moveTo>
                  <a:lnTo>
                    <a:pt x="11429" y="7619"/>
                  </a:lnTo>
                  <a:lnTo>
                    <a:pt x="11429" y="10159"/>
                  </a:lnTo>
                  <a:lnTo>
                    <a:pt x="11429" y="1396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5" name="object 2095"/>
            <p:cNvSpPr/>
            <p:nvPr/>
          </p:nvSpPr>
          <p:spPr>
            <a:xfrm>
              <a:off x="5646420" y="813053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1270" y="0"/>
                  </a:moveTo>
                  <a:lnTo>
                    <a:pt x="0" y="16509"/>
                  </a:lnTo>
                </a:path>
                <a:path w="10160" h="16509">
                  <a:moveTo>
                    <a:pt x="10160" y="16509"/>
                  </a:moveTo>
                  <a:lnTo>
                    <a:pt x="10160" y="0"/>
                  </a:lnTo>
                </a:path>
                <a:path w="10160" h="16509">
                  <a:moveTo>
                    <a:pt x="10160" y="8889"/>
                  </a:moveTo>
                  <a:lnTo>
                    <a:pt x="1270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6" name="object 2096"/>
            <p:cNvSpPr/>
            <p:nvPr/>
          </p:nvSpPr>
          <p:spPr>
            <a:xfrm>
              <a:off x="5664200" y="813053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3969"/>
                  </a:lnTo>
                  <a:lnTo>
                    <a:pt x="0" y="16509"/>
                  </a:lnTo>
                  <a:lnTo>
                    <a:pt x="2540" y="17779"/>
                  </a:lnTo>
                  <a:lnTo>
                    <a:pt x="7620" y="17779"/>
                  </a:lnTo>
                  <a:lnTo>
                    <a:pt x="10160" y="16509"/>
                  </a:lnTo>
                  <a:lnTo>
                    <a:pt x="10160" y="13969"/>
                  </a:lnTo>
                  <a:lnTo>
                    <a:pt x="1016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7" name="object 2097"/>
            <p:cNvSpPr/>
            <p:nvPr/>
          </p:nvSpPr>
          <p:spPr>
            <a:xfrm>
              <a:off x="596518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5079" y="0"/>
                  </a:moveTo>
                  <a:lnTo>
                    <a:pt x="2539" y="1270"/>
                  </a:lnTo>
                  <a:lnTo>
                    <a:pt x="1269" y="3810"/>
                  </a:lnTo>
                </a:path>
                <a:path w="11429" h="1650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1429" y="3810"/>
                  </a:lnTo>
                </a:path>
                <a:path w="11429" h="16509">
                  <a:moveTo>
                    <a:pt x="11429" y="13970"/>
                  </a:moveTo>
                  <a:lnTo>
                    <a:pt x="8889" y="16510"/>
                  </a:lnTo>
                  <a:lnTo>
                    <a:pt x="6349" y="16510"/>
                  </a:lnTo>
                  <a:lnTo>
                    <a:pt x="5079" y="16510"/>
                  </a:lnTo>
                  <a:lnTo>
                    <a:pt x="2539" y="16510"/>
                  </a:lnTo>
                  <a:lnTo>
                    <a:pt x="1269" y="13970"/>
                  </a:lnTo>
                </a:path>
                <a:path w="11429" h="16509">
                  <a:moveTo>
                    <a:pt x="1269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69" y="3810"/>
                  </a:lnTo>
                </a:path>
                <a:path w="11429" h="16509">
                  <a:moveTo>
                    <a:pt x="1142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142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8" name="object 2098"/>
            <p:cNvSpPr/>
            <p:nvPr/>
          </p:nvSpPr>
          <p:spPr>
            <a:xfrm>
              <a:off x="5981700" y="8133079"/>
              <a:ext cx="10160" cy="16510"/>
            </a:xfrm>
            <a:custGeom>
              <a:avLst/>
              <a:gdLst/>
              <a:ahLst/>
              <a:cxnLst/>
              <a:rect l="l" t="t" r="r" b="b"/>
              <a:pathLst>
                <a:path w="10160" h="16509">
                  <a:moveTo>
                    <a:pt x="0" y="0"/>
                  </a:moveTo>
                  <a:lnTo>
                    <a:pt x="0" y="16510"/>
                  </a:lnTo>
                </a:path>
                <a:path w="10160" h="16509">
                  <a:moveTo>
                    <a:pt x="10160" y="16510"/>
                  </a:moveTo>
                  <a:lnTo>
                    <a:pt x="10160" y="0"/>
                  </a:lnTo>
                </a:path>
                <a:path w="10160" h="1650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9" name="object 2099"/>
            <p:cNvSpPr/>
            <p:nvPr/>
          </p:nvSpPr>
          <p:spPr>
            <a:xfrm>
              <a:off x="5998209" y="8133079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09">
                  <a:moveTo>
                    <a:pt x="0" y="0"/>
                  </a:moveTo>
                  <a:lnTo>
                    <a:pt x="1270" y="12700"/>
                  </a:lnTo>
                  <a:lnTo>
                    <a:pt x="1270" y="15240"/>
                  </a:lnTo>
                  <a:lnTo>
                    <a:pt x="3810" y="16510"/>
                  </a:lnTo>
                  <a:lnTo>
                    <a:pt x="8890" y="16510"/>
                  </a:lnTo>
                  <a:lnTo>
                    <a:pt x="11430" y="15240"/>
                  </a:lnTo>
                  <a:lnTo>
                    <a:pt x="11430" y="1270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0" name="object 2100"/>
            <p:cNvSpPr/>
            <p:nvPr/>
          </p:nvSpPr>
          <p:spPr>
            <a:xfrm>
              <a:off x="6300470" y="8127999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29" h="17779">
                  <a:moveTo>
                    <a:pt x="5079" y="0"/>
                  </a:moveTo>
                  <a:lnTo>
                    <a:pt x="2539" y="1270"/>
                  </a:lnTo>
                  <a:lnTo>
                    <a:pt x="1269" y="3810"/>
                  </a:lnTo>
                </a:path>
                <a:path w="11429" h="17779">
                  <a:moveTo>
                    <a:pt x="5079" y="0"/>
                  </a:moveTo>
                  <a:lnTo>
                    <a:pt x="6349" y="0"/>
                  </a:lnTo>
                  <a:lnTo>
                    <a:pt x="8889" y="1270"/>
                  </a:lnTo>
                  <a:lnTo>
                    <a:pt x="10159" y="3810"/>
                  </a:lnTo>
                </a:path>
                <a:path w="11429" h="17779">
                  <a:moveTo>
                    <a:pt x="10159" y="13970"/>
                  </a:moveTo>
                  <a:lnTo>
                    <a:pt x="8889" y="16510"/>
                  </a:lnTo>
                  <a:lnTo>
                    <a:pt x="6349" y="17780"/>
                  </a:lnTo>
                  <a:lnTo>
                    <a:pt x="5079" y="17780"/>
                  </a:lnTo>
                  <a:lnTo>
                    <a:pt x="2539" y="16510"/>
                  </a:lnTo>
                  <a:lnTo>
                    <a:pt x="1269" y="13970"/>
                  </a:lnTo>
                </a:path>
                <a:path w="11429" h="17779">
                  <a:moveTo>
                    <a:pt x="1269" y="13970"/>
                  </a:moveTo>
                  <a:lnTo>
                    <a:pt x="0" y="10160"/>
                  </a:lnTo>
                  <a:lnTo>
                    <a:pt x="0" y="7620"/>
                  </a:lnTo>
                  <a:lnTo>
                    <a:pt x="1269" y="3810"/>
                  </a:lnTo>
                </a:path>
                <a:path w="11429" h="17779">
                  <a:moveTo>
                    <a:pt x="10159" y="3810"/>
                  </a:moveTo>
                  <a:lnTo>
                    <a:pt x="11429" y="7620"/>
                  </a:lnTo>
                  <a:lnTo>
                    <a:pt x="11429" y="10160"/>
                  </a:lnTo>
                  <a:lnTo>
                    <a:pt x="10159" y="1397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1" name="object 2101"/>
            <p:cNvSpPr/>
            <p:nvPr/>
          </p:nvSpPr>
          <p:spPr>
            <a:xfrm>
              <a:off x="6316979" y="8127999"/>
              <a:ext cx="10160" cy="17780"/>
            </a:xfrm>
            <a:custGeom>
              <a:avLst/>
              <a:gdLst/>
              <a:ahLst/>
              <a:cxnLst/>
              <a:rect l="l" t="t" r="r" b="b"/>
              <a:pathLst>
                <a:path w="10160" h="17779">
                  <a:moveTo>
                    <a:pt x="0" y="0"/>
                  </a:moveTo>
                  <a:lnTo>
                    <a:pt x="0" y="17780"/>
                  </a:lnTo>
                </a:path>
                <a:path w="10160" h="17779">
                  <a:moveTo>
                    <a:pt x="10160" y="17780"/>
                  </a:moveTo>
                  <a:lnTo>
                    <a:pt x="10160" y="0"/>
                  </a:lnTo>
                </a:path>
                <a:path w="10160" h="17779">
                  <a:moveTo>
                    <a:pt x="10160" y="8890"/>
                  </a:moveTo>
                  <a:lnTo>
                    <a:pt x="0" y="889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2" name="object 2102"/>
            <p:cNvSpPr/>
            <p:nvPr/>
          </p:nvSpPr>
          <p:spPr>
            <a:xfrm>
              <a:off x="6333489" y="8127999"/>
              <a:ext cx="11430" cy="17780"/>
            </a:xfrm>
            <a:custGeom>
              <a:avLst/>
              <a:gdLst/>
              <a:ahLst/>
              <a:cxnLst/>
              <a:rect l="l" t="t" r="r" b="b"/>
              <a:pathLst>
                <a:path w="11429" h="17779">
                  <a:moveTo>
                    <a:pt x="0" y="0"/>
                  </a:moveTo>
                  <a:lnTo>
                    <a:pt x="0" y="13970"/>
                  </a:lnTo>
                  <a:lnTo>
                    <a:pt x="1270" y="16510"/>
                  </a:lnTo>
                  <a:lnTo>
                    <a:pt x="3810" y="17780"/>
                  </a:lnTo>
                  <a:lnTo>
                    <a:pt x="7620" y="16510"/>
                  </a:lnTo>
                  <a:lnTo>
                    <a:pt x="10160" y="16510"/>
                  </a:lnTo>
                  <a:lnTo>
                    <a:pt x="11430" y="13970"/>
                  </a:lnTo>
                  <a:lnTo>
                    <a:pt x="11430" y="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3" name="object 2103"/>
            <p:cNvSpPr/>
            <p:nvPr/>
          </p:nvSpPr>
          <p:spPr>
            <a:xfrm>
              <a:off x="8783320" y="6560820"/>
              <a:ext cx="12700" cy="11430"/>
            </a:xfrm>
            <a:custGeom>
              <a:avLst/>
              <a:gdLst/>
              <a:ahLst/>
              <a:cxnLst/>
              <a:rect l="l" t="t" r="r" b="b"/>
              <a:pathLst>
                <a:path w="12700" h="11429">
                  <a:moveTo>
                    <a:pt x="0" y="0"/>
                  </a:moveTo>
                  <a:lnTo>
                    <a:pt x="12700" y="3810"/>
                  </a:lnTo>
                  <a:lnTo>
                    <a:pt x="10160" y="10160"/>
                  </a:lnTo>
                  <a:lnTo>
                    <a:pt x="8890" y="11430"/>
                  </a:lnTo>
                  <a:lnTo>
                    <a:pt x="6350" y="11430"/>
                  </a:lnTo>
                  <a:lnTo>
                    <a:pt x="5080" y="11430"/>
                  </a:lnTo>
                  <a:lnTo>
                    <a:pt x="3810" y="8890"/>
                  </a:lnTo>
                  <a:lnTo>
                    <a:pt x="3810" y="7620"/>
                  </a:lnTo>
                  <a:lnTo>
                    <a:pt x="6350" y="127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4" name="object 2104"/>
            <p:cNvSpPr/>
            <p:nvPr/>
          </p:nvSpPr>
          <p:spPr>
            <a:xfrm>
              <a:off x="8780779" y="6576060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09" h="8890">
                  <a:moveTo>
                    <a:pt x="3809" y="0"/>
                  </a:moveTo>
                  <a:lnTo>
                    <a:pt x="0" y="8890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5" name="object 2105"/>
            <p:cNvSpPr/>
            <p:nvPr/>
          </p:nvSpPr>
          <p:spPr>
            <a:xfrm>
              <a:off x="8770620" y="6586220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29">
                  <a:moveTo>
                    <a:pt x="2540" y="0"/>
                  </a:moveTo>
                  <a:lnTo>
                    <a:pt x="15240" y="5080"/>
                  </a:lnTo>
                  <a:lnTo>
                    <a:pt x="12700" y="10160"/>
                  </a:lnTo>
                  <a:lnTo>
                    <a:pt x="11430" y="11430"/>
                  </a:lnTo>
                  <a:lnTo>
                    <a:pt x="10160" y="11430"/>
                  </a:lnTo>
                  <a:lnTo>
                    <a:pt x="8890" y="11430"/>
                  </a:lnTo>
                  <a:lnTo>
                    <a:pt x="7620" y="10160"/>
                  </a:lnTo>
                  <a:lnTo>
                    <a:pt x="7620" y="8890"/>
                  </a:lnTo>
                  <a:lnTo>
                    <a:pt x="8890" y="2540"/>
                  </a:lnTo>
                </a:path>
                <a:path w="15240" h="11429">
                  <a:moveTo>
                    <a:pt x="7620" y="8890"/>
                  </a:moveTo>
                  <a:lnTo>
                    <a:pt x="5080" y="10160"/>
                  </a:lnTo>
                  <a:lnTo>
                    <a:pt x="3810" y="10160"/>
                  </a:lnTo>
                  <a:lnTo>
                    <a:pt x="2540" y="8890"/>
                  </a:lnTo>
                  <a:lnTo>
                    <a:pt x="0" y="7620"/>
                  </a:lnTo>
                </a:path>
                <a:path w="15240" h="11429">
                  <a:moveTo>
                    <a:pt x="2540" y="0"/>
                  </a:moveTo>
                  <a:lnTo>
                    <a:pt x="0" y="6350"/>
                  </a:lnTo>
                </a:path>
                <a:path w="15240" h="11429">
                  <a:moveTo>
                    <a:pt x="0" y="762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6" name="object 2106"/>
            <p:cNvSpPr/>
            <p:nvPr/>
          </p:nvSpPr>
          <p:spPr>
            <a:xfrm>
              <a:off x="8765539" y="6600189"/>
              <a:ext cx="15240" cy="12700"/>
            </a:xfrm>
            <a:custGeom>
              <a:avLst/>
              <a:gdLst/>
              <a:ahLst/>
              <a:cxnLst/>
              <a:rect l="l" t="t" r="r" b="b"/>
              <a:pathLst>
                <a:path w="15240" h="12700">
                  <a:moveTo>
                    <a:pt x="15240" y="3809"/>
                  </a:moveTo>
                  <a:lnTo>
                    <a:pt x="5080" y="0"/>
                  </a:lnTo>
                  <a:lnTo>
                    <a:pt x="2540" y="0"/>
                  </a:lnTo>
                  <a:lnTo>
                    <a:pt x="1270" y="1269"/>
                  </a:lnTo>
                  <a:lnTo>
                    <a:pt x="0" y="5079"/>
                  </a:lnTo>
                  <a:lnTo>
                    <a:pt x="0" y="7619"/>
                  </a:lnTo>
                  <a:lnTo>
                    <a:pt x="2540" y="8889"/>
                  </a:lnTo>
                  <a:lnTo>
                    <a:pt x="12700" y="1269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7" name="object 2107"/>
            <p:cNvSpPr/>
            <p:nvPr/>
          </p:nvSpPr>
          <p:spPr>
            <a:xfrm>
              <a:off x="8760460" y="6612889"/>
              <a:ext cx="15240" cy="11430"/>
            </a:xfrm>
            <a:custGeom>
              <a:avLst/>
              <a:gdLst/>
              <a:ahLst/>
              <a:cxnLst/>
              <a:rect l="l" t="t" r="r" b="b"/>
              <a:pathLst>
                <a:path w="15240" h="11429">
                  <a:moveTo>
                    <a:pt x="2540" y="0"/>
                  </a:moveTo>
                  <a:lnTo>
                    <a:pt x="15240" y="5079"/>
                  </a:lnTo>
                  <a:lnTo>
                    <a:pt x="13970" y="10159"/>
                  </a:lnTo>
                  <a:lnTo>
                    <a:pt x="12700" y="11429"/>
                  </a:lnTo>
                  <a:lnTo>
                    <a:pt x="10160" y="11429"/>
                  </a:lnTo>
                  <a:lnTo>
                    <a:pt x="8890" y="11429"/>
                  </a:lnTo>
                  <a:lnTo>
                    <a:pt x="6350" y="8889"/>
                  </a:lnTo>
                  <a:lnTo>
                    <a:pt x="7620" y="7619"/>
                  </a:lnTo>
                  <a:lnTo>
                    <a:pt x="8890" y="2539"/>
                  </a:lnTo>
                </a:path>
                <a:path w="15240" h="11429">
                  <a:moveTo>
                    <a:pt x="7620" y="7619"/>
                  </a:moveTo>
                  <a:lnTo>
                    <a:pt x="0" y="761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8" name="object 2108"/>
            <p:cNvSpPr/>
            <p:nvPr/>
          </p:nvSpPr>
          <p:spPr>
            <a:xfrm>
              <a:off x="7621270" y="677417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1270" y="0"/>
                  </a:moveTo>
                  <a:lnTo>
                    <a:pt x="10160" y="10160"/>
                  </a:lnTo>
                  <a:lnTo>
                    <a:pt x="6350" y="13970"/>
                  </a:lnTo>
                  <a:lnTo>
                    <a:pt x="3810" y="13970"/>
                  </a:lnTo>
                  <a:lnTo>
                    <a:pt x="1270" y="13970"/>
                  </a:lnTo>
                  <a:lnTo>
                    <a:pt x="1270" y="12700"/>
                  </a:lnTo>
                  <a:lnTo>
                    <a:pt x="0" y="10160"/>
                  </a:lnTo>
                  <a:lnTo>
                    <a:pt x="127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9" name="object 2109"/>
            <p:cNvSpPr/>
            <p:nvPr/>
          </p:nvSpPr>
          <p:spPr>
            <a:xfrm>
              <a:off x="7609839" y="6788149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6350" y="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0" name="object 2110"/>
            <p:cNvSpPr/>
            <p:nvPr/>
          </p:nvSpPr>
          <p:spPr>
            <a:xfrm>
              <a:off x="7595870" y="679196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5079" y="0"/>
                  </a:moveTo>
                  <a:lnTo>
                    <a:pt x="15239" y="11430"/>
                  </a:lnTo>
                  <a:lnTo>
                    <a:pt x="10159" y="15240"/>
                  </a:lnTo>
                  <a:lnTo>
                    <a:pt x="7619" y="15240"/>
                  </a:lnTo>
                  <a:lnTo>
                    <a:pt x="6349" y="13970"/>
                  </a:lnTo>
                  <a:lnTo>
                    <a:pt x="5079" y="11430"/>
                  </a:lnTo>
                  <a:lnTo>
                    <a:pt x="5079" y="10160"/>
                  </a:lnTo>
                  <a:lnTo>
                    <a:pt x="10159" y="6350"/>
                  </a:lnTo>
                </a:path>
                <a:path w="15240" h="15240">
                  <a:moveTo>
                    <a:pt x="5079" y="10160"/>
                  </a:moveTo>
                  <a:lnTo>
                    <a:pt x="3809" y="10160"/>
                  </a:lnTo>
                  <a:lnTo>
                    <a:pt x="1269" y="10160"/>
                  </a:lnTo>
                  <a:lnTo>
                    <a:pt x="1269" y="8890"/>
                  </a:lnTo>
                  <a:lnTo>
                    <a:pt x="0" y="6350"/>
                  </a:lnTo>
                </a:path>
                <a:path w="15240" h="15240">
                  <a:moveTo>
                    <a:pt x="5079" y="0"/>
                  </a:moveTo>
                  <a:lnTo>
                    <a:pt x="0" y="5080"/>
                  </a:lnTo>
                </a:path>
                <a:path w="15240" h="15240">
                  <a:moveTo>
                    <a:pt x="0" y="635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1" name="object 2111"/>
            <p:cNvSpPr/>
            <p:nvPr/>
          </p:nvSpPr>
          <p:spPr>
            <a:xfrm>
              <a:off x="7585709" y="6802120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10159"/>
                  </a:moveTo>
                  <a:lnTo>
                    <a:pt x="7620" y="1269"/>
                  </a:lnTo>
                  <a:lnTo>
                    <a:pt x="5080" y="0"/>
                  </a:lnTo>
                  <a:lnTo>
                    <a:pt x="3810" y="1269"/>
                  </a:lnTo>
                  <a:lnTo>
                    <a:pt x="0" y="3809"/>
                  </a:lnTo>
                  <a:lnTo>
                    <a:pt x="0" y="5079"/>
                  </a:lnTo>
                  <a:lnTo>
                    <a:pt x="0" y="7619"/>
                  </a:lnTo>
                  <a:lnTo>
                    <a:pt x="7620" y="152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2" name="object 2112"/>
            <p:cNvSpPr/>
            <p:nvPr/>
          </p:nvSpPr>
          <p:spPr>
            <a:xfrm>
              <a:off x="7574279" y="6811010"/>
              <a:ext cx="15240" cy="15240"/>
            </a:xfrm>
            <a:custGeom>
              <a:avLst/>
              <a:gdLst/>
              <a:ahLst/>
              <a:cxnLst/>
              <a:rect l="l" t="t" r="r" b="b"/>
              <a:pathLst>
                <a:path w="15240" h="15240">
                  <a:moveTo>
                    <a:pt x="6350" y="0"/>
                  </a:moveTo>
                  <a:lnTo>
                    <a:pt x="15240" y="10160"/>
                  </a:lnTo>
                  <a:lnTo>
                    <a:pt x="11430" y="13970"/>
                  </a:lnTo>
                  <a:lnTo>
                    <a:pt x="8890" y="15240"/>
                  </a:lnTo>
                  <a:lnTo>
                    <a:pt x="6350" y="13970"/>
                  </a:lnTo>
                  <a:lnTo>
                    <a:pt x="6350" y="12700"/>
                  </a:lnTo>
                  <a:lnTo>
                    <a:pt x="5080" y="10160"/>
                  </a:lnTo>
                  <a:lnTo>
                    <a:pt x="6350" y="8890"/>
                  </a:lnTo>
                  <a:lnTo>
                    <a:pt x="10160" y="5080"/>
                  </a:lnTo>
                </a:path>
                <a:path w="15240" h="15240">
                  <a:moveTo>
                    <a:pt x="6350" y="8890"/>
                  </a:moveTo>
                  <a:lnTo>
                    <a:pt x="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3" name="object 2113"/>
            <p:cNvSpPr/>
            <p:nvPr/>
          </p:nvSpPr>
          <p:spPr>
            <a:xfrm>
              <a:off x="10041889" y="6709410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0" y="0"/>
                  </a:moveTo>
                  <a:lnTo>
                    <a:pt x="10160" y="8890"/>
                  </a:lnTo>
                  <a:lnTo>
                    <a:pt x="6350" y="13970"/>
                  </a:lnTo>
                  <a:lnTo>
                    <a:pt x="5080" y="13970"/>
                  </a:lnTo>
                  <a:lnTo>
                    <a:pt x="2540" y="13970"/>
                  </a:lnTo>
                  <a:lnTo>
                    <a:pt x="1270" y="12700"/>
                  </a:lnTo>
                  <a:lnTo>
                    <a:pt x="1270" y="10160"/>
                  </a:lnTo>
                  <a:lnTo>
                    <a:pt x="1270" y="8890"/>
                  </a:lnTo>
                  <a:lnTo>
                    <a:pt x="508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4" name="object 2114"/>
            <p:cNvSpPr/>
            <p:nvPr/>
          </p:nvSpPr>
          <p:spPr>
            <a:xfrm>
              <a:off x="10031729" y="6723379"/>
              <a:ext cx="6350" cy="7620"/>
            </a:xfrm>
            <a:custGeom>
              <a:avLst/>
              <a:gdLst/>
              <a:ahLst/>
              <a:cxnLst/>
              <a:rect l="l" t="t" r="r" b="b"/>
              <a:pathLst>
                <a:path w="6350" h="7620">
                  <a:moveTo>
                    <a:pt x="6350" y="0"/>
                  </a:moveTo>
                  <a:lnTo>
                    <a:pt x="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5" name="object 2115"/>
            <p:cNvSpPr/>
            <p:nvPr/>
          </p:nvSpPr>
          <p:spPr>
            <a:xfrm>
              <a:off x="10017760" y="672972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5079" y="0"/>
                  </a:moveTo>
                  <a:lnTo>
                    <a:pt x="15239" y="8890"/>
                  </a:lnTo>
                  <a:lnTo>
                    <a:pt x="11429" y="12700"/>
                  </a:lnTo>
                  <a:lnTo>
                    <a:pt x="8889" y="13970"/>
                  </a:lnTo>
                  <a:lnTo>
                    <a:pt x="7619" y="12700"/>
                  </a:lnTo>
                  <a:lnTo>
                    <a:pt x="6349" y="11430"/>
                  </a:lnTo>
                  <a:lnTo>
                    <a:pt x="6349" y="8890"/>
                  </a:lnTo>
                  <a:lnTo>
                    <a:pt x="10159" y="5080"/>
                  </a:lnTo>
                </a:path>
                <a:path w="15240" h="13970">
                  <a:moveTo>
                    <a:pt x="6349" y="8890"/>
                  </a:moveTo>
                  <a:lnTo>
                    <a:pt x="3809" y="10160"/>
                  </a:lnTo>
                  <a:lnTo>
                    <a:pt x="2539" y="8890"/>
                  </a:lnTo>
                  <a:lnTo>
                    <a:pt x="1269" y="7620"/>
                  </a:lnTo>
                  <a:lnTo>
                    <a:pt x="0" y="6350"/>
                  </a:lnTo>
                </a:path>
                <a:path w="15240" h="13970">
                  <a:moveTo>
                    <a:pt x="5079" y="0"/>
                  </a:moveTo>
                  <a:lnTo>
                    <a:pt x="1269" y="3810"/>
                  </a:lnTo>
                </a:path>
                <a:path w="15240" h="13970">
                  <a:moveTo>
                    <a:pt x="0" y="6350"/>
                  </a:moveTo>
                  <a:lnTo>
                    <a:pt x="1269" y="38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6" name="object 2116"/>
            <p:cNvSpPr/>
            <p:nvPr/>
          </p:nvSpPr>
          <p:spPr>
            <a:xfrm>
              <a:off x="10008870" y="673988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13970" y="8889"/>
                  </a:moveTo>
                  <a:lnTo>
                    <a:pt x="6350" y="1269"/>
                  </a:lnTo>
                  <a:lnTo>
                    <a:pt x="5080" y="0"/>
                  </a:lnTo>
                  <a:lnTo>
                    <a:pt x="2540" y="1269"/>
                  </a:lnTo>
                  <a:lnTo>
                    <a:pt x="0" y="3809"/>
                  </a:lnTo>
                  <a:lnTo>
                    <a:pt x="0" y="6349"/>
                  </a:lnTo>
                  <a:lnTo>
                    <a:pt x="0" y="7619"/>
                  </a:lnTo>
                  <a:lnTo>
                    <a:pt x="8890" y="1523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7" name="object 2117"/>
            <p:cNvSpPr/>
            <p:nvPr/>
          </p:nvSpPr>
          <p:spPr>
            <a:xfrm>
              <a:off x="9997439" y="6748779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09" h="15240">
                  <a:moveTo>
                    <a:pt x="6350" y="0"/>
                  </a:moveTo>
                  <a:lnTo>
                    <a:pt x="16510" y="10160"/>
                  </a:lnTo>
                  <a:lnTo>
                    <a:pt x="12700" y="13970"/>
                  </a:lnTo>
                  <a:lnTo>
                    <a:pt x="10160" y="15240"/>
                  </a:lnTo>
                  <a:lnTo>
                    <a:pt x="7620" y="13970"/>
                  </a:lnTo>
                  <a:lnTo>
                    <a:pt x="6350" y="11430"/>
                  </a:lnTo>
                  <a:lnTo>
                    <a:pt x="7620" y="10160"/>
                  </a:lnTo>
                  <a:lnTo>
                    <a:pt x="11430" y="5080"/>
                  </a:lnTo>
                </a:path>
                <a:path w="16509" h="15240">
                  <a:moveTo>
                    <a:pt x="7620" y="10160"/>
                  </a:moveTo>
                  <a:lnTo>
                    <a:pt x="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8" name="object 2118"/>
            <p:cNvSpPr/>
            <p:nvPr/>
          </p:nvSpPr>
          <p:spPr>
            <a:xfrm>
              <a:off x="9133839" y="6290309"/>
              <a:ext cx="11430" cy="12700"/>
            </a:xfrm>
            <a:custGeom>
              <a:avLst/>
              <a:gdLst/>
              <a:ahLst/>
              <a:cxnLst/>
              <a:rect l="l" t="t" r="r" b="b"/>
              <a:pathLst>
                <a:path w="11429" h="12700">
                  <a:moveTo>
                    <a:pt x="0" y="12700"/>
                  </a:moveTo>
                  <a:lnTo>
                    <a:pt x="3810" y="0"/>
                  </a:lnTo>
                  <a:lnTo>
                    <a:pt x="8890" y="1269"/>
                  </a:lnTo>
                  <a:lnTo>
                    <a:pt x="11430" y="2539"/>
                  </a:lnTo>
                  <a:lnTo>
                    <a:pt x="11430" y="5080"/>
                  </a:lnTo>
                  <a:lnTo>
                    <a:pt x="11430" y="6350"/>
                  </a:lnTo>
                  <a:lnTo>
                    <a:pt x="8890" y="7620"/>
                  </a:lnTo>
                  <a:lnTo>
                    <a:pt x="7620" y="7620"/>
                  </a:lnTo>
                  <a:lnTo>
                    <a:pt x="2540" y="635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9" name="object 2119"/>
            <p:cNvSpPr/>
            <p:nvPr/>
          </p:nvSpPr>
          <p:spPr>
            <a:xfrm>
              <a:off x="9149079" y="6300470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0"/>
                  </a:moveTo>
                  <a:lnTo>
                    <a:pt x="8890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0" name="object 2120"/>
            <p:cNvSpPr/>
            <p:nvPr/>
          </p:nvSpPr>
          <p:spPr>
            <a:xfrm>
              <a:off x="9160510" y="6297929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0" y="12700"/>
                  </a:moveTo>
                  <a:lnTo>
                    <a:pt x="3810" y="0"/>
                  </a:lnTo>
                  <a:lnTo>
                    <a:pt x="8890" y="1269"/>
                  </a:lnTo>
                  <a:lnTo>
                    <a:pt x="11430" y="3810"/>
                  </a:lnTo>
                  <a:lnTo>
                    <a:pt x="11430" y="5080"/>
                  </a:lnTo>
                  <a:lnTo>
                    <a:pt x="10160" y="5080"/>
                  </a:lnTo>
                  <a:lnTo>
                    <a:pt x="10160" y="7620"/>
                  </a:lnTo>
                  <a:lnTo>
                    <a:pt x="8890" y="7620"/>
                  </a:lnTo>
                  <a:lnTo>
                    <a:pt x="2540" y="6350"/>
                  </a:lnTo>
                </a:path>
                <a:path w="11429" h="15239">
                  <a:moveTo>
                    <a:pt x="8890" y="7620"/>
                  </a:moveTo>
                  <a:lnTo>
                    <a:pt x="10160" y="10160"/>
                  </a:lnTo>
                  <a:lnTo>
                    <a:pt x="10160" y="11430"/>
                  </a:lnTo>
                  <a:lnTo>
                    <a:pt x="8890" y="12700"/>
                  </a:lnTo>
                  <a:lnTo>
                    <a:pt x="7620" y="15240"/>
                  </a:lnTo>
                </a:path>
                <a:path w="11429" h="15239">
                  <a:moveTo>
                    <a:pt x="0" y="12700"/>
                  </a:moveTo>
                  <a:lnTo>
                    <a:pt x="6350" y="15240"/>
                  </a:lnTo>
                </a:path>
                <a:path w="11429" h="15239">
                  <a:moveTo>
                    <a:pt x="7620" y="15240"/>
                  </a:moveTo>
                  <a:lnTo>
                    <a:pt x="6350" y="152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1" name="object 2121"/>
            <p:cNvSpPr/>
            <p:nvPr/>
          </p:nvSpPr>
          <p:spPr>
            <a:xfrm>
              <a:off x="9174479" y="6301739"/>
              <a:ext cx="11430" cy="15240"/>
            </a:xfrm>
            <a:custGeom>
              <a:avLst/>
              <a:gdLst/>
              <a:ahLst/>
              <a:cxnLst/>
              <a:rect l="l" t="t" r="r" b="b"/>
              <a:pathLst>
                <a:path w="11429" h="15239">
                  <a:moveTo>
                    <a:pt x="3809" y="0"/>
                  </a:moveTo>
                  <a:lnTo>
                    <a:pt x="0" y="10160"/>
                  </a:lnTo>
                  <a:lnTo>
                    <a:pt x="0" y="12700"/>
                  </a:lnTo>
                  <a:lnTo>
                    <a:pt x="1269" y="13970"/>
                  </a:lnTo>
                  <a:lnTo>
                    <a:pt x="5079" y="15240"/>
                  </a:lnTo>
                  <a:lnTo>
                    <a:pt x="7619" y="15240"/>
                  </a:lnTo>
                  <a:lnTo>
                    <a:pt x="8889" y="13970"/>
                  </a:lnTo>
                  <a:lnTo>
                    <a:pt x="11429" y="254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2" name="object 2122"/>
            <p:cNvSpPr/>
            <p:nvPr/>
          </p:nvSpPr>
          <p:spPr>
            <a:xfrm>
              <a:off x="9187179" y="6305550"/>
              <a:ext cx="11430" cy="16510"/>
            </a:xfrm>
            <a:custGeom>
              <a:avLst/>
              <a:gdLst/>
              <a:ahLst/>
              <a:cxnLst/>
              <a:rect l="l" t="t" r="r" b="b"/>
              <a:pathLst>
                <a:path w="11429" h="16510">
                  <a:moveTo>
                    <a:pt x="0" y="13970"/>
                  </a:moveTo>
                  <a:lnTo>
                    <a:pt x="3810" y="0"/>
                  </a:lnTo>
                  <a:lnTo>
                    <a:pt x="10160" y="2540"/>
                  </a:lnTo>
                  <a:lnTo>
                    <a:pt x="11430" y="3810"/>
                  </a:lnTo>
                  <a:lnTo>
                    <a:pt x="11430" y="6350"/>
                  </a:lnTo>
                  <a:lnTo>
                    <a:pt x="11430" y="7620"/>
                  </a:lnTo>
                  <a:lnTo>
                    <a:pt x="8890" y="8890"/>
                  </a:lnTo>
                  <a:lnTo>
                    <a:pt x="7620" y="8890"/>
                  </a:lnTo>
                  <a:lnTo>
                    <a:pt x="2540" y="7620"/>
                  </a:lnTo>
                </a:path>
                <a:path w="11429" h="16510">
                  <a:moveTo>
                    <a:pt x="7620" y="8890"/>
                  </a:moveTo>
                  <a:lnTo>
                    <a:pt x="8890" y="165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3" name="object 2123"/>
            <p:cNvSpPr/>
            <p:nvPr/>
          </p:nvSpPr>
          <p:spPr>
            <a:xfrm>
              <a:off x="9855199" y="6672579"/>
              <a:ext cx="13970" cy="11430"/>
            </a:xfrm>
            <a:custGeom>
              <a:avLst/>
              <a:gdLst/>
              <a:ahLst/>
              <a:cxnLst/>
              <a:rect l="l" t="t" r="r" b="b"/>
              <a:pathLst>
                <a:path w="13970" h="11429">
                  <a:moveTo>
                    <a:pt x="0" y="11429"/>
                  </a:moveTo>
                  <a:lnTo>
                    <a:pt x="7620" y="0"/>
                  </a:lnTo>
                  <a:lnTo>
                    <a:pt x="12700" y="3809"/>
                  </a:lnTo>
                  <a:lnTo>
                    <a:pt x="13970" y="5079"/>
                  </a:lnTo>
                  <a:lnTo>
                    <a:pt x="13970" y="7619"/>
                  </a:lnTo>
                  <a:lnTo>
                    <a:pt x="12700" y="8889"/>
                  </a:lnTo>
                  <a:lnTo>
                    <a:pt x="11430" y="10159"/>
                  </a:lnTo>
                  <a:lnTo>
                    <a:pt x="8890" y="8889"/>
                  </a:lnTo>
                  <a:lnTo>
                    <a:pt x="3810" y="634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4" name="object 2124"/>
            <p:cNvSpPr/>
            <p:nvPr/>
          </p:nvSpPr>
          <p:spPr>
            <a:xfrm>
              <a:off x="9871710" y="6686549"/>
              <a:ext cx="7620" cy="5080"/>
            </a:xfrm>
            <a:custGeom>
              <a:avLst/>
              <a:gdLst/>
              <a:ahLst/>
              <a:cxnLst/>
              <a:rect l="l" t="t" r="r" b="b"/>
              <a:pathLst>
                <a:path w="7620" h="5079">
                  <a:moveTo>
                    <a:pt x="0" y="0"/>
                  </a:moveTo>
                  <a:lnTo>
                    <a:pt x="7620" y="508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5" name="object 2125"/>
            <p:cNvSpPr/>
            <p:nvPr/>
          </p:nvSpPr>
          <p:spPr>
            <a:xfrm>
              <a:off x="9879329" y="6687820"/>
              <a:ext cx="12700" cy="15240"/>
            </a:xfrm>
            <a:custGeom>
              <a:avLst/>
              <a:gdLst/>
              <a:ahLst/>
              <a:cxnLst/>
              <a:rect l="l" t="t" r="r" b="b"/>
              <a:pathLst>
                <a:path w="12700" h="15240">
                  <a:moveTo>
                    <a:pt x="0" y="11429"/>
                  </a:moveTo>
                  <a:lnTo>
                    <a:pt x="7620" y="0"/>
                  </a:lnTo>
                  <a:lnTo>
                    <a:pt x="12700" y="2539"/>
                  </a:lnTo>
                  <a:lnTo>
                    <a:pt x="12700" y="5079"/>
                  </a:lnTo>
                  <a:lnTo>
                    <a:pt x="12700" y="6349"/>
                  </a:lnTo>
                  <a:lnTo>
                    <a:pt x="12700" y="7619"/>
                  </a:lnTo>
                  <a:lnTo>
                    <a:pt x="11430" y="8889"/>
                  </a:lnTo>
                  <a:lnTo>
                    <a:pt x="8890" y="8889"/>
                  </a:lnTo>
                  <a:lnTo>
                    <a:pt x="3810" y="5079"/>
                  </a:lnTo>
                </a:path>
                <a:path w="12700" h="15240">
                  <a:moveTo>
                    <a:pt x="8890" y="8889"/>
                  </a:moveTo>
                  <a:lnTo>
                    <a:pt x="10160" y="11429"/>
                  </a:lnTo>
                  <a:lnTo>
                    <a:pt x="10160" y="12699"/>
                  </a:lnTo>
                  <a:lnTo>
                    <a:pt x="8890" y="13969"/>
                  </a:lnTo>
                  <a:lnTo>
                    <a:pt x="7620" y="15239"/>
                  </a:lnTo>
                </a:path>
                <a:path w="12700" h="15240">
                  <a:moveTo>
                    <a:pt x="0" y="11429"/>
                  </a:moveTo>
                  <a:lnTo>
                    <a:pt x="5080" y="15239"/>
                  </a:lnTo>
                </a:path>
                <a:path w="12700" h="15240">
                  <a:moveTo>
                    <a:pt x="7620" y="15239"/>
                  </a:moveTo>
                  <a:lnTo>
                    <a:pt x="5080" y="1523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6" name="object 2126"/>
            <p:cNvSpPr/>
            <p:nvPr/>
          </p:nvSpPr>
          <p:spPr>
            <a:xfrm>
              <a:off x="9892029" y="6695439"/>
              <a:ext cx="13970" cy="15240"/>
            </a:xfrm>
            <a:custGeom>
              <a:avLst/>
              <a:gdLst/>
              <a:ahLst/>
              <a:cxnLst/>
              <a:rect l="l" t="t" r="r" b="b"/>
              <a:pathLst>
                <a:path w="13970" h="15240">
                  <a:moveTo>
                    <a:pt x="6350" y="0"/>
                  </a:moveTo>
                  <a:lnTo>
                    <a:pt x="0" y="8889"/>
                  </a:lnTo>
                  <a:lnTo>
                    <a:pt x="0" y="11429"/>
                  </a:lnTo>
                  <a:lnTo>
                    <a:pt x="1269" y="12699"/>
                  </a:lnTo>
                  <a:lnTo>
                    <a:pt x="3810" y="15239"/>
                  </a:lnTo>
                  <a:lnTo>
                    <a:pt x="6350" y="15239"/>
                  </a:lnTo>
                  <a:lnTo>
                    <a:pt x="7620" y="13969"/>
                  </a:lnTo>
                  <a:lnTo>
                    <a:pt x="13970" y="5079"/>
                  </a:lnTo>
                </a:path>
              </a:pathLst>
            </a:custGeom>
            <a:ln w="6095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7" name="object 2127"/>
            <p:cNvSpPr/>
            <p:nvPr/>
          </p:nvSpPr>
          <p:spPr>
            <a:xfrm>
              <a:off x="9902189" y="6703060"/>
              <a:ext cx="13970" cy="16510"/>
            </a:xfrm>
            <a:custGeom>
              <a:avLst/>
              <a:gdLst/>
              <a:ahLst/>
              <a:cxnLst/>
              <a:rect l="l" t="t" r="r" b="b"/>
              <a:pathLst>
                <a:path w="13970" h="16509">
                  <a:moveTo>
                    <a:pt x="0" y="11430"/>
                  </a:moveTo>
                  <a:lnTo>
                    <a:pt x="7620" y="0"/>
                  </a:lnTo>
                  <a:lnTo>
                    <a:pt x="12700" y="2540"/>
                  </a:lnTo>
                  <a:lnTo>
                    <a:pt x="13970" y="5080"/>
                  </a:lnTo>
                  <a:lnTo>
                    <a:pt x="13970" y="7620"/>
                  </a:lnTo>
                  <a:lnTo>
                    <a:pt x="12700" y="7620"/>
                  </a:lnTo>
                  <a:lnTo>
                    <a:pt x="10160" y="8890"/>
                  </a:lnTo>
                  <a:lnTo>
                    <a:pt x="8890" y="8890"/>
                  </a:lnTo>
                  <a:lnTo>
                    <a:pt x="3810" y="6350"/>
                  </a:lnTo>
                </a:path>
                <a:path w="13970" h="16509">
                  <a:moveTo>
                    <a:pt x="8890" y="8890"/>
                  </a:moveTo>
                  <a:lnTo>
                    <a:pt x="7620" y="1651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8" name="object 2128"/>
            <p:cNvSpPr/>
            <p:nvPr/>
          </p:nvSpPr>
          <p:spPr>
            <a:xfrm>
              <a:off x="11727179" y="458850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8889"/>
                  </a:moveTo>
                  <a:lnTo>
                    <a:pt x="16509" y="7619"/>
                  </a:lnTo>
                  <a:lnTo>
                    <a:pt x="15239" y="3809"/>
                  </a:lnTo>
                </a:path>
                <a:path w="16509" h="12700">
                  <a:moveTo>
                    <a:pt x="16509" y="8889"/>
                  </a:moveTo>
                  <a:lnTo>
                    <a:pt x="16509" y="10159"/>
                  </a:lnTo>
                  <a:lnTo>
                    <a:pt x="13969" y="12699"/>
                  </a:lnTo>
                  <a:lnTo>
                    <a:pt x="11429" y="12699"/>
                  </a:lnTo>
                </a:path>
                <a:path w="16509" h="12700">
                  <a:moveTo>
                    <a:pt x="2539" y="8889"/>
                  </a:moveTo>
                  <a:lnTo>
                    <a:pt x="0" y="6349"/>
                  </a:lnTo>
                  <a:lnTo>
                    <a:pt x="1269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6349" y="0"/>
                  </a:lnTo>
                </a:path>
                <a:path w="16509" h="12700">
                  <a:moveTo>
                    <a:pt x="6349" y="0"/>
                  </a:moveTo>
                  <a:lnTo>
                    <a:pt x="8889" y="1269"/>
                  </a:lnTo>
                  <a:lnTo>
                    <a:pt x="12699" y="2539"/>
                  </a:lnTo>
                  <a:lnTo>
                    <a:pt x="15239" y="3809"/>
                  </a:lnTo>
                </a:path>
                <a:path w="16509" h="12700">
                  <a:moveTo>
                    <a:pt x="11429" y="12699"/>
                  </a:moveTo>
                  <a:lnTo>
                    <a:pt x="7619" y="12699"/>
                  </a:lnTo>
                  <a:lnTo>
                    <a:pt x="5079" y="1142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9" name="object 2129"/>
            <p:cNvSpPr/>
            <p:nvPr/>
          </p:nvSpPr>
          <p:spPr>
            <a:xfrm>
              <a:off x="11719560" y="4602479"/>
              <a:ext cx="19050" cy="15240"/>
            </a:xfrm>
            <a:custGeom>
              <a:avLst/>
              <a:gdLst/>
              <a:ahLst/>
              <a:cxnLst/>
              <a:rect l="l" t="t" r="r" b="b"/>
              <a:pathLst>
                <a:path w="19050" h="15239">
                  <a:moveTo>
                    <a:pt x="19050" y="6350"/>
                  </a:moveTo>
                  <a:lnTo>
                    <a:pt x="3810" y="0"/>
                  </a:lnTo>
                </a:path>
                <a:path w="19050" h="15239">
                  <a:moveTo>
                    <a:pt x="0" y="8890"/>
                  </a:moveTo>
                  <a:lnTo>
                    <a:pt x="15240" y="15240"/>
                  </a:lnTo>
                </a:path>
                <a:path w="19050" h="15239">
                  <a:moveTo>
                    <a:pt x="7620" y="11430"/>
                  </a:moveTo>
                  <a:lnTo>
                    <a:pt x="11430" y="254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0" name="object 2130"/>
            <p:cNvSpPr/>
            <p:nvPr/>
          </p:nvSpPr>
          <p:spPr>
            <a:xfrm>
              <a:off x="11714479" y="4617720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779" y="6350"/>
                  </a:moveTo>
                  <a:lnTo>
                    <a:pt x="6349" y="1269"/>
                  </a:lnTo>
                  <a:lnTo>
                    <a:pt x="3809" y="0"/>
                  </a:lnTo>
                  <a:lnTo>
                    <a:pt x="1269" y="254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269" y="10160"/>
                  </a:lnTo>
                  <a:lnTo>
                    <a:pt x="13969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1" name="object 2131"/>
            <p:cNvSpPr/>
            <p:nvPr/>
          </p:nvSpPr>
          <p:spPr>
            <a:xfrm>
              <a:off x="11591289" y="4894579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16509" y="8889"/>
                  </a:moveTo>
                  <a:lnTo>
                    <a:pt x="16509" y="7619"/>
                  </a:lnTo>
                  <a:lnTo>
                    <a:pt x="15239" y="3809"/>
                  </a:lnTo>
                </a:path>
                <a:path w="16509" h="13970">
                  <a:moveTo>
                    <a:pt x="16509" y="8889"/>
                  </a:moveTo>
                  <a:lnTo>
                    <a:pt x="16509" y="11429"/>
                  </a:lnTo>
                  <a:lnTo>
                    <a:pt x="13969" y="12699"/>
                  </a:lnTo>
                  <a:lnTo>
                    <a:pt x="11429" y="13969"/>
                  </a:lnTo>
                </a:path>
                <a:path w="16509" h="13970">
                  <a:moveTo>
                    <a:pt x="2539" y="8889"/>
                  </a:moveTo>
                  <a:lnTo>
                    <a:pt x="0" y="6349"/>
                  </a:lnTo>
                  <a:lnTo>
                    <a:pt x="1269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6349" y="0"/>
                  </a:lnTo>
                </a:path>
                <a:path w="16509" h="13970">
                  <a:moveTo>
                    <a:pt x="6349" y="0"/>
                  </a:moveTo>
                  <a:lnTo>
                    <a:pt x="8889" y="1269"/>
                  </a:lnTo>
                  <a:lnTo>
                    <a:pt x="12699" y="2539"/>
                  </a:lnTo>
                  <a:lnTo>
                    <a:pt x="15239" y="3809"/>
                  </a:lnTo>
                </a:path>
                <a:path w="16509" h="13970">
                  <a:moveTo>
                    <a:pt x="11429" y="13969"/>
                  </a:moveTo>
                  <a:lnTo>
                    <a:pt x="7619" y="12699"/>
                  </a:lnTo>
                  <a:lnTo>
                    <a:pt x="5079" y="1142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2" name="object 2132"/>
            <p:cNvSpPr/>
            <p:nvPr/>
          </p:nvSpPr>
          <p:spPr>
            <a:xfrm>
              <a:off x="11583670" y="4908550"/>
              <a:ext cx="19050" cy="15240"/>
            </a:xfrm>
            <a:custGeom>
              <a:avLst/>
              <a:gdLst/>
              <a:ahLst/>
              <a:cxnLst/>
              <a:rect l="l" t="t" r="r" b="b"/>
              <a:pathLst>
                <a:path w="19050" h="15239">
                  <a:moveTo>
                    <a:pt x="19050" y="6350"/>
                  </a:moveTo>
                  <a:lnTo>
                    <a:pt x="3810" y="0"/>
                  </a:lnTo>
                </a:path>
                <a:path w="19050" h="15239">
                  <a:moveTo>
                    <a:pt x="0" y="8890"/>
                  </a:moveTo>
                  <a:lnTo>
                    <a:pt x="15240" y="15240"/>
                  </a:lnTo>
                </a:path>
                <a:path w="19050" h="15239">
                  <a:moveTo>
                    <a:pt x="7620" y="11430"/>
                  </a:moveTo>
                  <a:lnTo>
                    <a:pt x="11430" y="254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3" name="object 2133"/>
            <p:cNvSpPr/>
            <p:nvPr/>
          </p:nvSpPr>
          <p:spPr>
            <a:xfrm>
              <a:off x="11577320" y="4923789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50" y="6350"/>
                  </a:moveTo>
                  <a:lnTo>
                    <a:pt x="6350" y="1269"/>
                  </a:lnTo>
                  <a:lnTo>
                    <a:pt x="5079" y="0"/>
                  </a:lnTo>
                  <a:lnTo>
                    <a:pt x="2539" y="2540"/>
                  </a:lnTo>
                  <a:lnTo>
                    <a:pt x="0" y="6350"/>
                  </a:lnTo>
                  <a:lnTo>
                    <a:pt x="1270" y="8890"/>
                  </a:lnTo>
                  <a:lnTo>
                    <a:pt x="2539" y="11430"/>
                  </a:lnTo>
                  <a:lnTo>
                    <a:pt x="13970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4" name="object 2134"/>
            <p:cNvSpPr/>
            <p:nvPr/>
          </p:nvSpPr>
          <p:spPr>
            <a:xfrm>
              <a:off x="11719560" y="4585970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5240" y="8889"/>
                  </a:moveTo>
                  <a:lnTo>
                    <a:pt x="16510" y="7619"/>
                  </a:lnTo>
                  <a:lnTo>
                    <a:pt x="13970" y="3809"/>
                  </a:lnTo>
                </a:path>
                <a:path w="16509" h="12700">
                  <a:moveTo>
                    <a:pt x="15240" y="8889"/>
                  </a:moveTo>
                  <a:lnTo>
                    <a:pt x="15240" y="10159"/>
                  </a:lnTo>
                  <a:lnTo>
                    <a:pt x="13970" y="12699"/>
                  </a:lnTo>
                  <a:lnTo>
                    <a:pt x="10160" y="12699"/>
                  </a:lnTo>
                </a:path>
                <a:path w="16509" h="12700">
                  <a:moveTo>
                    <a:pt x="1270" y="8889"/>
                  </a:moveTo>
                  <a:lnTo>
                    <a:pt x="0" y="6349"/>
                  </a:lnTo>
                  <a:lnTo>
                    <a:pt x="0" y="3809"/>
                  </a:lnTo>
                  <a:lnTo>
                    <a:pt x="0" y="2539"/>
                  </a:lnTo>
                  <a:lnTo>
                    <a:pt x="1270" y="1269"/>
                  </a:lnTo>
                  <a:lnTo>
                    <a:pt x="5080" y="0"/>
                  </a:lnTo>
                </a:path>
                <a:path w="16509" h="12700">
                  <a:moveTo>
                    <a:pt x="5080" y="0"/>
                  </a:moveTo>
                  <a:lnTo>
                    <a:pt x="8890" y="1269"/>
                  </a:lnTo>
                  <a:lnTo>
                    <a:pt x="11430" y="2539"/>
                  </a:lnTo>
                  <a:lnTo>
                    <a:pt x="13970" y="3809"/>
                  </a:lnTo>
                </a:path>
                <a:path w="16509" h="12700">
                  <a:moveTo>
                    <a:pt x="10160" y="12699"/>
                  </a:moveTo>
                  <a:lnTo>
                    <a:pt x="6350" y="12699"/>
                  </a:lnTo>
                  <a:lnTo>
                    <a:pt x="3810" y="11429"/>
                  </a:lnTo>
                  <a:lnTo>
                    <a:pt x="1270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5" name="object 2135"/>
            <p:cNvSpPr/>
            <p:nvPr/>
          </p:nvSpPr>
          <p:spPr>
            <a:xfrm>
              <a:off x="11710670" y="4598670"/>
              <a:ext cx="20320" cy="16510"/>
            </a:xfrm>
            <a:custGeom>
              <a:avLst/>
              <a:gdLst/>
              <a:ahLst/>
              <a:cxnLst/>
              <a:rect l="l" t="t" r="r" b="b"/>
              <a:pathLst>
                <a:path w="20320" h="16510">
                  <a:moveTo>
                    <a:pt x="20320" y="7620"/>
                  </a:moveTo>
                  <a:lnTo>
                    <a:pt x="5080" y="0"/>
                  </a:lnTo>
                </a:path>
                <a:path w="20320" h="16510">
                  <a:moveTo>
                    <a:pt x="0" y="8890"/>
                  </a:moveTo>
                  <a:lnTo>
                    <a:pt x="15240" y="16510"/>
                  </a:lnTo>
                </a:path>
                <a:path w="20320" h="16510">
                  <a:moveTo>
                    <a:pt x="7620" y="12700"/>
                  </a:moveTo>
                  <a:lnTo>
                    <a:pt x="12700" y="38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6" name="object 2136"/>
            <p:cNvSpPr/>
            <p:nvPr/>
          </p:nvSpPr>
          <p:spPr>
            <a:xfrm>
              <a:off x="11705589" y="4615179"/>
              <a:ext cx="17780" cy="16510"/>
            </a:xfrm>
            <a:custGeom>
              <a:avLst/>
              <a:gdLst/>
              <a:ahLst/>
              <a:cxnLst/>
              <a:rect l="l" t="t" r="r" b="b"/>
              <a:pathLst>
                <a:path w="17779" h="16510">
                  <a:moveTo>
                    <a:pt x="17779" y="6350"/>
                  </a:moveTo>
                  <a:lnTo>
                    <a:pt x="6349" y="1269"/>
                  </a:lnTo>
                  <a:lnTo>
                    <a:pt x="3809" y="0"/>
                  </a:lnTo>
                  <a:lnTo>
                    <a:pt x="1269" y="254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1269" y="10160"/>
                  </a:lnTo>
                  <a:lnTo>
                    <a:pt x="13969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7" name="object 2137"/>
            <p:cNvSpPr/>
            <p:nvPr/>
          </p:nvSpPr>
          <p:spPr>
            <a:xfrm>
              <a:off x="11582399" y="489203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8889"/>
                  </a:moveTo>
                  <a:lnTo>
                    <a:pt x="16509" y="7619"/>
                  </a:lnTo>
                  <a:lnTo>
                    <a:pt x="15239" y="3809"/>
                  </a:lnTo>
                </a:path>
                <a:path w="16509" h="12700">
                  <a:moveTo>
                    <a:pt x="16509" y="8889"/>
                  </a:moveTo>
                  <a:lnTo>
                    <a:pt x="16509" y="10159"/>
                  </a:lnTo>
                  <a:lnTo>
                    <a:pt x="13969" y="12699"/>
                  </a:lnTo>
                  <a:lnTo>
                    <a:pt x="11429" y="12699"/>
                  </a:lnTo>
                </a:path>
                <a:path w="16509" h="12700">
                  <a:moveTo>
                    <a:pt x="2539" y="8889"/>
                  </a:moveTo>
                  <a:lnTo>
                    <a:pt x="0" y="6349"/>
                  </a:lnTo>
                  <a:lnTo>
                    <a:pt x="0" y="3809"/>
                  </a:lnTo>
                  <a:lnTo>
                    <a:pt x="1269" y="2539"/>
                  </a:lnTo>
                  <a:lnTo>
                    <a:pt x="2539" y="1269"/>
                  </a:lnTo>
                  <a:lnTo>
                    <a:pt x="6349" y="0"/>
                  </a:lnTo>
                </a:path>
                <a:path w="16509" h="12700">
                  <a:moveTo>
                    <a:pt x="6349" y="0"/>
                  </a:moveTo>
                  <a:lnTo>
                    <a:pt x="8889" y="1269"/>
                  </a:lnTo>
                  <a:lnTo>
                    <a:pt x="11429" y="2539"/>
                  </a:lnTo>
                  <a:lnTo>
                    <a:pt x="15239" y="3809"/>
                  </a:lnTo>
                </a:path>
                <a:path w="16509" h="12700">
                  <a:moveTo>
                    <a:pt x="11429" y="12699"/>
                  </a:moveTo>
                  <a:lnTo>
                    <a:pt x="7619" y="12699"/>
                  </a:lnTo>
                  <a:lnTo>
                    <a:pt x="5079" y="11429"/>
                  </a:lnTo>
                  <a:lnTo>
                    <a:pt x="2539" y="8889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8" name="object 2138"/>
            <p:cNvSpPr/>
            <p:nvPr/>
          </p:nvSpPr>
          <p:spPr>
            <a:xfrm>
              <a:off x="11574779" y="4904739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50" y="7620"/>
                  </a:moveTo>
                  <a:lnTo>
                    <a:pt x="3810" y="0"/>
                  </a:lnTo>
                </a:path>
                <a:path w="19050" h="16510">
                  <a:moveTo>
                    <a:pt x="0" y="8890"/>
                  </a:moveTo>
                  <a:lnTo>
                    <a:pt x="15240" y="16510"/>
                  </a:lnTo>
                </a:path>
                <a:path w="19050" h="16510">
                  <a:moveTo>
                    <a:pt x="7620" y="12700"/>
                  </a:moveTo>
                  <a:lnTo>
                    <a:pt x="11430" y="38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9" name="object 2139"/>
            <p:cNvSpPr/>
            <p:nvPr/>
          </p:nvSpPr>
          <p:spPr>
            <a:xfrm>
              <a:off x="11568429" y="4921250"/>
              <a:ext cx="19050" cy="16510"/>
            </a:xfrm>
            <a:custGeom>
              <a:avLst/>
              <a:gdLst/>
              <a:ahLst/>
              <a:cxnLst/>
              <a:rect l="l" t="t" r="r" b="b"/>
              <a:pathLst>
                <a:path w="19050" h="16510">
                  <a:moveTo>
                    <a:pt x="19050" y="6350"/>
                  </a:moveTo>
                  <a:lnTo>
                    <a:pt x="6350" y="1269"/>
                  </a:lnTo>
                  <a:lnTo>
                    <a:pt x="3810" y="0"/>
                  </a:lnTo>
                  <a:lnTo>
                    <a:pt x="2539" y="2540"/>
                  </a:lnTo>
                  <a:lnTo>
                    <a:pt x="0" y="6350"/>
                  </a:lnTo>
                  <a:lnTo>
                    <a:pt x="0" y="8890"/>
                  </a:lnTo>
                  <a:lnTo>
                    <a:pt x="2539" y="10160"/>
                  </a:lnTo>
                  <a:lnTo>
                    <a:pt x="13970" y="16510"/>
                  </a:lnTo>
                </a:path>
              </a:pathLst>
            </a:custGeom>
            <a:ln w="6096">
              <a:solidFill>
                <a:srgbClr val="B9B9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0" name="object 2140"/>
            <p:cNvSpPr/>
            <p:nvPr/>
          </p:nvSpPr>
          <p:spPr>
            <a:xfrm>
              <a:off x="5015230" y="3751579"/>
              <a:ext cx="35560" cy="19050"/>
            </a:xfrm>
            <a:custGeom>
              <a:avLst/>
              <a:gdLst/>
              <a:ahLst/>
              <a:cxnLst/>
              <a:rect l="l" t="t" r="r" b="b"/>
              <a:pathLst>
                <a:path w="35560" h="19050">
                  <a:moveTo>
                    <a:pt x="2540" y="13970"/>
                  </a:moveTo>
                  <a:lnTo>
                    <a:pt x="0" y="15240"/>
                  </a:lnTo>
                  <a:lnTo>
                    <a:pt x="0" y="16510"/>
                  </a:lnTo>
                  <a:lnTo>
                    <a:pt x="1270" y="16510"/>
                  </a:lnTo>
                  <a:lnTo>
                    <a:pt x="2540" y="13970"/>
                  </a:lnTo>
                  <a:close/>
                </a:path>
                <a:path w="35560" h="19050">
                  <a:moveTo>
                    <a:pt x="5080" y="17780"/>
                  </a:moveTo>
                  <a:lnTo>
                    <a:pt x="3810" y="17780"/>
                  </a:lnTo>
                  <a:lnTo>
                    <a:pt x="3810" y="16510"/>
                  </a:lnTo>
                  <a:lnTo>
                    <a:pt x="2540" y="16510"/>
                  </a:lnTo>
                  <a:lnTo>
                    <a:pt x="2540" y="17780"/>
                  </a:lnTo>
                  <a:lnTo>
                    <a:pt x="3810" y="19050"/>
                  </a:lnTo>
                  <a:lnTo>
                    <a:pt x="5080" y="19050"/>
                  </a:lnTo>
                  <a:lnTo>
                    <a:pt x="5080" y="17780"/>
                  </a:lnTo>
                  <a:close/>
                </a:path>
                <a:path w="35560" h="19050">
                  <a:moveTo>
                    <a:pt x="6350" y="16510"/>
                  </a:moveTo>
                  <a:lnTo>
                    <a:pt x="5080" y="16510"/>
                  </a:lnTo>
                  <a:lnTo>
                    <a:pt x="5080" y="17780"/>
                  </a:lnTo>
                  <a:lnTo>
                    <a:pt x="6350" y="17780"/>
                  </a:lnTo>
                  <a:lnTo>
                    <a:pt x="6350" y="16510"/>
                  </a:lnTo>
                  <a:close/>
                </a:path>
                <a:path w="35560" h="19050">
                  <a:moveTo>
                    <a:pt x="7620" y="15240"/>
                  </a:moveTo>
                  <a:lnTo>
                    <a:pt x="5080" y="11430"/>
                  </a:lnTo>
                  <a:lnTo>
                    <a:pt x="6350" y="11430"/>
                  </a:lnTo>
                  <a:lnTo>
                    <a:pt x="6350" y="10160"/>
                  </a:lnTo>
                  <a:lnTo>
                    <a:pt x="5080" y="10160"/>
                  </a:lnTo>
                  <a:lnTo>
                    <a:pt x="3810" y="12700"/>
                  </a:lnTo>
                  <a:lnTo>
                    <a:pt x="5080" y="12700"/>
                  </a:lnTo>
                  <a:lnTo>
                    <a:pt x="7620" y="15240"/>
                  </a:lnTo>
                  <a:close/>
                </a:path>
                <a:path w="35560" h="19050">
                  <a:moveTo>
                    <a:pt x="7620" y="8890"/>
                  </a:moveTo>
                  <a:lnTo>
                    <a:pt x="6350" y="8890"/>
                  </a:lnTo>
                  <a:lnTo>
                    <a:pt x="6350" y="10160"/>
                  </a:lnTo>
                  <a:lnTo>
                    <a:pt x="7620" y="10160"/>
                  </a:lnTo>
                  <a:lnTo>
                    <a:pt x="7620" y="8890"/>
                  </a:lnTo>
                  <a:close/>
                </a:path>
                <a:path w="35560" h="19050">
                  <a:moveTo>
                    <a:pt x="8890" y="13970"/>
                  </a:moveTo>
                  <a:lnTo>
                    <a:pt x="7620" y="15240"/>
                  </a:lnTo>
                  <a:lnTo>
                    <a:pt x="8890" y="15240"/>
                  </a:lnTo>
                  <a:lnTo>
                    <a:pt x="8890" y="13970"/>
                  </a:lnTo>
                  <a:close/>
                </a:path>
                <a:path w="35560" h="19050">
                  <a:moveTo>
                    <a:pt x="13970" y="8890"/>
                  </a:moveTo>
                  <a:lnTo>
                    <a:pt x="11430" y="11430"/>
                  </a:lnTo>
                  <a:lnTo>
                    <a:pt x="12700" y="11430"/>
                  </a:lnTo>
                  <a:lnTo>
                    <a:pt x="13970" y="8890"/>
                  </a:lnTo>
                  <a:close/>
                </a:path>
                <a:path w="35560" h="19050">
                  <a:moveTo>
                    <a:pt x="15240" y="7620"/>
                  </a:moveTo>
                  <a:lnTo>
                    <a:pt x="13970" y="2540"/>
                  </a:lnTo>
                  <a:lnTo>
                    <a:pt x="12700" y="2540"/>
                  </a:lnTo>
                  <a:lnTo>
                    <a:pt x="12700" y="3810"/>
                  </a:lnTo>
                  <a:lnTo>
                    <a:pt x="13970" y="7620"/>
                  </a:lnTo>
                  <a:lnTo>
                    <a:pt x="15240" y="7620"/>
                  </a:lnTo>
                  <a:close/>
                </a:path>
                <a:path w="35560" h="19050">
                  <a:moveTo>
                    <a:pt x="17780" y="2540"/>
                  </a:moveTo>
                  <a:lnTo>
                    <a:pt x="16510" y="2540"/>
                  </a:lnTo>
                  <a:lnTo>
                    <a:pt x="15240" y="2540"/>
                  </a:lnTo>
                  <a:lnTo>
                    <a:pt x="15240" y="3810"/>
                  </a:lnTo>
                  <a:lnTo>
                    <a:pt x="17780" y="3810"/>
                  </a:lnTo>
                  <a:lnTo>
                    <a:pt x="17780" y="2540"/>
                  </a:lnTo>
                  <a:close/>
                </a:path>
                <a:path w="35560" h="19050">
                  <a:moveTo>
                    <a:pt x="17780" y="0"/>
                  </a:moveTo>
                  <a:lnTo>
                    <a:pt x="16510" y="0"/>
                  </a:lnTo>
                  <a:lnTo>
                    <a:pt x="15240" y="0"/>
                  </a:lnTo>
                  <a:lnTo>
                    <a:pt x="15240" y="1270"/>
                  </a:lnTo>
                  <a:lnTo>
                    <a:pt x="16510" y="1270"/>
                  </a:lnTo>
                  <a:lnTo>
                    <a:pt x="17780" y="1270"/>
                  </a:lnTo>
                  <a:lnTo>
                    <a:pt x="17780" y="0"/>
                  </a:lnTo>
                  <a:close/>
                </a:path>
                <a:path w="35560" h="19050">
                  <a:moveTo>
                    <a:pt x="19050" y="13970"/>
                  </a:moveTo>
                  <a:lnTo>
                    <a:pt x="17780" y="13970"/>
                  </a:lnTo>
                  <a:lnTo>
                    <a:pt x="16510" y="13970"/>
                  </a:lnTo>
                  <a:lnTo>
                    <a:pt x="16510" y="15240"/>
                  </a:lnTo>
                  <a:lnTo>
                    <a:pt x="17780" y="15240"/>
                  </a:lnTo>
                  <a:lnTo>
                    <a:pt x="19050" y="15240"/>
                  </a:lnTo>
                  <a:lnTo>
                    <a:pt x="19050" y="13970"/>
                  </a:lnTo>
                  <a:close/>
                </a:path>
                <a:path w="35560" h="19050">
                  <a:moveTo>
                    <a:pt x="19050" y="10160"/>
                  </a:moveTo>
                  <a:lnTo>
                    <a:pt x="17780" y="10160"/>
                  </a:lnTo>
                  <a:lnTo>
                    <a:pt x="16510" y="10160"/>
                  </a:lnTo>
                  <a:lnTo>
                    <a:pt x="16510" y="11430"/>
                  </a:lnTo>
                  <a:lnTo>
                    <a:pt x="17780" y="11430"/>
                  </a:lnTo>
                  <a:lnTo>
                    <a:pt x="19050" y="11430"/>
                  </a:lnTo>
                  <a:lnTo>
                    <a:pt x="19050" y="10160"/>
                  </a:lnTo>
                  <a:close/>
                </a:path>
                <a:path w="35560" h="19050">
                  <a:moveTo>
                    <a:pt x="19050" y="6350"/>
                  </a:moveTo>
                  <a:lnTo>
                    <a:pt x="17780" y="6350"/>
                  </a:lnTo>
                  <a:lnTo>
                    <a:pt x="16510" y="6350"/>
                  </a:lnTo>
                  <a:lnTo>
                    <a:pt x="15240" y="7620"/>
                  </a:lnTo>
                  <a:lnTo>
                    <a:pt x="15240" y="8890"/>
                  </a:lnTo>
                  <a:lnTo>
                    <a:pt x="16510" y="7620"/>
                  </a:lnTo>
                  <a:lnTo>
                    <a:pt x="17780" y="7620"/>
                  </a:lnTo>
                  <a:lnTo>
                    <a:pt x="19050" y="7620"/>
                  </a:lnTo>
                  <a:lnTo>
                    <a:pt x="19050" y="6350"/>
                  </a:lnTo>
                  <a:close/>
                </a:path>
                <a:path w="35560" h="19050">
                  <a:moveTo>
                    <a:pt x="20320" y="15240"/>
                  </a:moveTo>
                  <a:lnTo>
                    <a:pt x="19050" y="15240"/>
                  </a:lnTo>
                  <a:lnTo>
                    <a:pt x="19050" y="16510"/>
                  </a:lnTo>
                  <a:lnTo>
                    <a:pt x="20320" y="16510"/>
                  </a:lnTo>
                  <a:lnTo>
                    <a:pt x="20320" y="15240"/>
                  </a:lnTo>
                  <a:close/>
                </a:path>
                <a:path w="35560" h="19050">
                  <a:moveTo>
                    <a:pt x="21590" y="11430"/>
                  </a:moveTo>
                  <a:lnTo>
                    <a:pt x="19050" y="11430"/>
                  </a:lnTo>
                  <a:lnTo>
                    <a:pt x="19050" y="12700"/>
                  </a:lnTo>
                  <a:lnTo>
                    <a:pt x="21590" y="12700"/>
                  </a:lnTo>
                  <a:lnTo>
                    <a:pt x="21590" y="11430"/>
                  </a:lnTo>
                  <a:close/>
                </a:path>
                <a:path w="35560" h="19050">
                  <a:moveTo>
                    <a:pt x="21590" y="7620"/>
                  </a:moveTo>
                  <a:lnTo>
                    <a:pt x="19050" y="7620"/>
                  </a:lnTo>
                  <a:lnTo>
                    <a:pt x="19050" y="8890"/>
                  </a:lnTo>
                  <a:lnTo>
                    <a:pt x="21590" y="8890"/>
                  </a:lnTo>
                  <a:lnTo>
                    <a:pt x="21590" y="7620"/>
                  </a:lnTo>
                  <a:close/>
                </a:path>
                <a:path w="35560" h="19050">
                  <a:moveTo>
                    <a:pt x="21590" y="3810"/>
                  </a:moveTo>
                  <a:lnTo>
                    <a:pt x="20320" y="3810"/>
                  </a:lnTo>
                  <a:lnTo>
                    <a:pt x="20320" y="5080"/>
                  </a:lnTo>
                  <a:lnTo>
                    <a:pt x="21590" y="5080"/>
                  </a:lnTo>
                  <a:lnTo>
                    <a:pt x="21590" y="3810"/>
                  </a:lnTo>
                  <a:close/>
                </a:path>
                <a:path w="35560" h="19050">
                  <a:moveTo>
                    <a:pt x="22860" y="15240"/>
                  </a:moveTo>
                  <a:lnTo>
                    <a:pt x="21590" y="13970"/>
                  </a:lnTo>
                  <a:lnTo>
                    <a:pt x="21590" y="15240"/>
                  </a:lnTo>
                  <a:lnTo>
                    <a:pt x="22860" y="15240"/>
                  </a:lnTo>
                  <a:close/>
                </a:path>
                <a:path w="35560" h="19050">
                  <a:moveTo>
                    <a:pt x="22860" y="10160"/>
                  </a:moveTo>
                  <a:lnTo>
                    <a:pt x="21590" y="10160"/>
                  </a:lnTo>
                  <a:lnTo>
                    <a:pt x="21590" y="11430"/>
                  </a:lnTo>
                  <a:lnTo>
                    <a:pt x="22860" y="11430"/>
                  </a:lnTo>
                  <a:lnTo>
                    <a:pt x="22860" y="10160"/>
                  </a:lnTo>
                  <a:close/>
                </a:path>
                <a:path w="35560" h="19050">
                  <a:moveTo>
                    <a:pt x="22860" y="6350"/>
                  </a:moveTo>
                  <a:lnTo>
                    <a:pt x="21590" y="6350"/>
                  </a:lnTo>
                  <a:lnTo>
                    <a:pt x="21590" y="7620"/>
                  </a:lnTo>
                  <a:lnTo>
                    <a:pt x="22860" y="7620"/>
                  </a:lnTo>
                  <a:lnTo>
                    <a:pt x="22860" y="6350"/>
                  </a:lnTo>
                  <a:close/>
                </a:path>
                <a:path w="35560" h="19050">
                  <a:moveTo>
                    <a:pt x="22860" y="2540"/>
                  </a:moveTo>
                  <a:lnTo>
                    <a:pt x="21590" y="2540"/>
                  </a:lnTo>
                  <a:lnTo>
                    <a:pt x="21590" y="3810"/>
                  </a:lnTo>
                  <a:lnTo>
                    <a:pt x="22860" y="2540"/>
                  </a:lnTo>
                  <a:close/>
                </a:path>
                <a:path w="35560" h="19050">
                  <a:moveTo>
                    <a:pt x="22860" y="0"/>
                  </a:moveTo>
                  <a:lnTo>
                    <a:pt x="19050" y="1270"/>
                  </a:lnTo>
                  <a:lnTo>
                    <a:pt x="17780" y="1270"/>
                  </a:lnTo>
                  <a:lnTo>
                    <a:pt x="17780" y="2540"/>
                  </a:lnTo>
                  <a:lnTo>
                    <a:pt x="19050" y="3175"/>
                  </a:lnTo>
                  <a:lnTo>
                    <a:pt x="19050" y="3810"/>
                  </a:lnTo>
                  <a:lnTo>
                    <a:pt x="20320" y="3810"/>
                  </a:lnTo>
                  <a:lnTo>
                    <a:pt x="20320" y="2540"/>
                  </a:lnTo>
                  <a:lnTo>
                    <a:pt x="19050" y="2540"/>
                  </a:lnTo>
                  <a:lnTo>
                    <a:pt x="22860" y="1270"/>
                  </a:lnTo>
                  <a:lnTo>
                    <a:pt x="22860" y="0"/>
                  </a:lnTo>
                  <a:close/>
                </a:path>
                <a:path w="35560" h="19050">
                  <a:moveTo>
                    <a:pt x="24130" y="3810"/>
                  </a:moveTo>
                  <a:lnTo>
                    <a:pt x="22860" y="3810"/>
                  </a:lnTo>
                  <a:lnTo>
                    <a:pt x="21590" y="5080"/>
                  </a:lnTo>
                  <a:lnTo>
                    <a:pt x="21590" y="6350"/>
                  </a:lnTo>
                  <a:lnTo>
                    <a:pt x="24130" y="3810"/>
                  </a:lnTo>
                  <a:close/>
                </a:path>
                <a:path w="35560" h="19050">
                  <a:moveTo>
                    <a:pt x="25400" y="6350"/>
                  </a:moveTo>
                  <a:lnTo>
                    <a:pt x="24130" y="6350"/>
                  </a:lnTo>
                  <a:lnTo>
                    <a:pt x="24130" y="7620"/>
                  </a:lnTo>
                  <a:lnTo>
                    <a:pt x="25400" y="7620"/>
                  </a:lnTo>
                  <a:lnTo>
                    <a:pt x="25400" y="6350"/>
                  </a:lnTo>
                  <a:close/>
                </a:path>
                <a:path w="35560" h="19050">
                  <a:moveTo>
                    <a:pt x="25400" y="2540"/>
                  </a:moveTo>
                  <a:lnTo>
                    <a:pt x="24130" y="2540"/>
                  </a:lnTo>
                  <a:lnTo>
                    <a:pt x="24130" y="3810"/>
                  </a:lnTo>
                  <a:lnTo>
                    <a:pt x="25400" y="3810"/>
                  </a:lnTo>
                  <a:lnTo>
                    <a:pt x="25400" y="2540"/>
                  </a:lnTo>
                  <a:close/>
                </a:path>
                <a:path w="35560" h="19050">
                  <a:moveTo>
                    <a:pt x="26670" y="11430"/>
                  </a:moveTo>
                  <a:lnTo>
                    <a:pt x="25400" y="10160"/>
                  </a:lnTo>
                  <a:lnTo>
                    <a:pt x="24130" y="8890"/>
                  </a:lnTo>
                  <a:lnTo>
                    <a:pt x="24130" y="10160"/>
                  </a:lnTo>
                  <a:lnTo>
                    <a:pt x="26670" y="11430"/>
                  </a:lnTo>
                  <a:close/>
                </a:path>
                <a:path w="35560" h="19050">
                  <a:moveTo>
                    <a:pt x="26670" y="3810"/>
                  </a:moveTo>
                  <a:lnTo>
                    <a:pt x="25400" y="3810"/>
                  </a:lnTo>
                  <a:lnTo>
                    <a:pt x="25400" y="6350"/>
                  </a:lnTo>
                  <a:lnTo>
                    <a:pt x="26670" y="5080"/>
                  </a:lnTo>
                  <a:lnTo>
                    <a:pt x="26670" y="3810"/>
                  </a:lnTo>
                  <a:close/>
                </a:path>
                <a:path w="35560" h="19050">
                  <a:moveTo>
                    <a:pt x="29210" y="6350"/>
                  </a:moveTo>
                  <a:lnTo>
                    <a:pt x="26670" y="6350"/>
                  </a:lnTo>
                  <a:lnTo>
                    <a:pt x="27940" y="7620"/>
                  </a:lnTo>
                  <a:lnTo>
                    <a:pt x="25400" y="10160"/>
                  </a:lnTo>
                  <a:lnTo>
                    <a:pt x="29210" y="7620"/>
                  </a:lnTo>
                  <a:lnTo>
                    <a:pt x="29210" y="6350"/>
                  </a:lnTo>
                  <a:close/>
                </a:path>
                <a:path w="35560" h="19050">
                  <a:moveTo>
                    <a:pt x="31750" y="15240"/>
                  </a:moveTo>
                  <a:lnTo>
                    <a:pt x="30480" y="15240"/>
                  </a:lnTo>
                  <a:lnTo>
                    <a:pt x="30480" y="16510"/>
                  </a:lnTo>
                  <a:lnTo>
                    <a:pt x="31750" y="16510"/>
                  </a:lnTo>
                  <a:lnTo>
                    <a:pt x="31750" y="15240"/>
                  </a:lnTo>
                  <a:close/>
                </a:path>
                <a:path w="35560" h="19050">
                  <a:moveTo>
                    <a:pt x="33020" y="10160"/>
                  </a:moveTo>
                  <a:lnTo>
                    <a:pt x="31750" y="10160"/>
                  </a:lnTo>
                  <a:lnTo>
                    <a:pt x="30480" y="12700"/>
                  </a:lnTo>
                  <a:lnTo>
                    <a:pt x="29210" y="11430"/>
                  </a:lnTo>
                  <a:lnTo>
                    <a:pt x="31750" y="10160"/>
                  </a:lnTo>
                  <a:lnTo>
                    <a:pt x="27940" y="11430"/>
                  </a:lnTo>
                  <a:lnTo>
                    <a:pt x="29210" y="12700"/>
                  </a:lnTo>
                  <a:lnTo>
                    <a:pt x="29210" y="13970"/>
                  </a:lnTo>
                  <a:lnTo>
                    <a:pt x="30480" y="13970"/>
                  </a:lnTo>
                  <a:lnTo>
                    <a:pt x="31750" y="12700"/>
                  </a:lnTo>
                  <a:lnTo>
                    <a:pt x="33020" y="11430"/>
                  </a:lnTo>
                  <a:lnTo>
                    <a:pt x="33020" y="10160"/>
                  </a:lnTo>
                  <a:close/>
                </a:path>
                <a:path w="35560" h="19050">
                  <a:moveTo>
                    <a:pt x="34290" y="16510"/>
                  </a:moveTo>
                  <a:lnTo>
                    <a:pt x="31750" y="16510"/>
                  </a:lnTo>
                  <a:lnTo>
                    <a:pt x="31750" y="17780"/>
                  </a:lnTo>
                  <a:lnTo>
                    <a:pt x="34290" y="17780"/>
                  </a:lnTo>
                  <a:lnTo>
                    <a:pt x="34290" y="16510"/>
                  </a:lnTo>
                  <a:close/>
                </a:path>
                <a:path w="35560" h="19050">
                  <a:moveTo>
                    <a:pt x="35560" y="12700"/>
                  </a:moveTo>
                  <a:lnTo>
                    <a:pt x="33020" y="12700"/>
                  </a:lnTo>
                  <a:lnTo>
                    <a:pt x="33020" y="15240"/>
                  </a:lnTo>
                  <a:lnTo>
                    <a:pt x="34290" y="15240"/>
                  </a:lnTo>
                  <a:lnTo>
                    <a:pt x="34290" y="13970"/>
                  </a:lnTo>
                  <a:lnTo>
                    <a:pt x="35560" y="13970"/>
                  </a:lnTo>
                  <a:lnTo>
                    <a:pt x="35560" y="12700"/>
                  </a:lnTo>
                  <a:close/>
                </a:path>
              </a:pathLst>
            </a:custGeom>
            <a:solidFill>
              <a:srgbClr val="9C9C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1" name="object 2141"/>
            <p:cNvSpPr/>
            <p:nvPr/>
          </p:nvSpPr>
          <p:spPr>
            <a:xfrm>
              <a:off x="6731000" y="8238489"/>
              <a:ext cx="8890" cy="13970"/>
            </a:xfrm>
            <a:custGeom>
              <a:avLst/>
              <a:gdLst/>
              <a:ahLst/>
              <a:cxnLst/>
              <a:rect l="l" t="t" r="r" b="b"/>
              <a:pathLst>
                <a:path w="8890" h="13970">
                  <a:moveTo>
                    <a:pt x="5079" y="0"/>
                  </a:moveTo>
                  <a:lnTo>
                    <a:pt x="2539" y="0"/>
                  </a:lnTo>
                  <a:lnTo>
                    <a:pt x="1269" y="2539"/>
                  </a:lnTo>
                </a:path>
                <a:path w="8890" h="13970">
                  <a:moveTo>
                    <a:pt x="5079" y="0"/>
                  </a:moveTo>
                  <a:lnTo>
                    <a:pt x="7619" y="1269"/>
                  </a:lnTo>
                  <a:lnTo>
                    <a:pt x="8889" y="3809"/>
                  </a:lnTo>
                </a:path>
                <a:path w="8890" h="13970">
                  <a:moveTo>
                    <a:pt x="7619" y="11429"/>
                  </a:moveTo>
                  <a:lnTo>
                    <a:pt x="6349" y="13969"/>
                  </a:lnTo>
                  <a:lnTo>
                    <a:pt x="3809" y="13969"/>
                  </a:lnTo>
                  <a:lnTo>
                    <a:pt x="2539" y="13969"/>
                  </a:lnTo>
                  <a:lnTo>
                    <a:pt x="1269" y="13969"/>
                  </a:lnTo>
                  <a:lnTo>
                    <a:pt x="0" y="11429"/>
                  </a:lnTo>
                </a:path>
                <a:path w="8890" h="13970">
                  <a:moveTo>
                    <a:pt x="0" y="11429"/>
                  </a:moveTo>
                  <a:lnTo>
                    <a:pt x="0" y="7619"/>
                  </a:lnTo>
                  <a:lnTo>
                    <a:pt x="0" y="5079"/>
                  </a:lnTo>
                  <a:lnTo>
                    <a:pt x="1269" y="2539"/>
                  </a:lnTo>
                </a:path>
                <a:path w="8890" h="13970">
                  <a:moveTo>
                    <a:pt x="8889" y="3809"/>
                  </a:moveTo>
                  <a:lnTo>
                    <a:pt x="8889" y="6349"/>
                  </a:lnTo>
                  <a:lnTo>
                    <a:pt x="8889" y="8889"/>
                  </a:lnTo>
                  <a:lnTo>
                    <a:pt x="7619" y="11429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2" name="object 2142"/>
            <p:cNvSpPr/>
            <p:nvPr/>
          </p:nvSpPr>
          <p:spPr>
            <a:xfrm>
              <a:off x="6743700" y="8239760"/>
              <a:ext cx="10160" cy="15240"/>
            </a:xfrm>
            <a:custGeom>
              <a:avLst/>
              <a:gdLst/>
              <a:ahLst/>
              <a:cxnLst/>
              <a:rect l="l" t="t" r="r" b="b"/>
              <a:pathLst>
                <a:path w="10159" h="15240">
                  <a:moveTo>
                    <a:pt x="1270" y="0"/>
                  </a:moveTo>
                  <a:lnTo>
                    <a:pt x="0" y="13970"/>
                  </a:lnTo>
                </a:path>
                <a:path w="10159" h="15240">
                  <a:moveTo>
                    <a:pt x="7620" y="15240"/>
                  </a:moveTo>
                  <a:lnTo>
                    <a:pt x="10160" y="1270"/>
                  </a:lnTo>
                </a:path>
                <a:path w="10159" h="15240">
                  <a:moveTo>
                    <a:pt x="8890" y="7620"/>
                  </a:move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3" name="object 2143"/>
            <p:cNvSpPr/>
            <p:nvPr/>
          </p:nvSpPr>
          <p:spPr>
            <a:xfrm>
              <a:off x="6757670" y="8241029"/>
              <a:ext cx="10160" cy="13970"/>
            </a:xfrm>
            <a:custGeom>
              <a:avLst/>
              <a:gdLst/>
              <a:ahLst/>
              <a:cxnLst/>
              <a:rect l="l" t="t" r="r" b="b"/>
              <a:pathLst>
                <a:path w="10159" h="13970">
                  <a:moveTo>
                    <a:pt x="0" y="13970"/>
                  </a:moveTo>
                  <a:lnTo>
                    <a:pt x="1270" y="0"/>
                  </a:lnTo>
                  <a:lnTo>
                    <a:pt x="7620" y="1270"/>
                  </a:lnTo>
                  <a:lnTo>
                    <a:pt x="8890" y="2540"/>
                  </a:lnTo>
                  <a:lnTo>
                    <a:pt x="10160" y="5080"/>
                  </a:lnTo>
                  <a:lnTo>
                    <a:pt x="10160" y="6350"/>
                  </a:lnTo>
                  <a:lnTo>
                    <a:pt x="7620" y="7620"/>
                  </a:lnTo>
                  <a:lnTo>
                    <a:pt x="6350" y="7620"/>
                  </a:lnTo>
                  <a:lnTo>
                    <a:pt x="1270" y="7620"/>
                  </a:lnTo>
                </a:path>
              </a:pathLst>
            </a:custGeom>
            <a:ln w="6096">
              <a:solidFill>
                <a:srgbClr val="FF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4" name="object 2144"/>
            <p:cNvSpPr/>
            <p:nvPr/>
          </p:nvSpPr>
          <p:spPr>
            <a:xfrm>
              <a:off x="4921250" y="3662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3810" y="5080"/>
                  </a:lnTo>
                  <a:lnTo>
                    <a:pt x="127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5" name="object 2145"/>
            <p:cNvSpPr/>
            <p:nvPr/>
          </p:nvSpPr>
          <p:spPr>
            <a:xfrm>
              <a:off x="4837429" y="3661409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3810" y="0"/>
                  </a:moveTo>
                  <a:lnTo>
                    <a:pt x="3810" y="6350"/>
                  </a:lnTo>
                  <a:lnTo>
                    <a:pt x="1270" y="6350"/>
                  </a:lnTo>
                  <a:lnTo>
                    <a:pt x="1270" y="508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6" name="object 2146"/>
            <p:cNvSpPr/>
            <p:nvPr/>
          </p:nvSpPr>
          <p:spPr>
            <a:xfrm>
              <a:off x="4753609" y="36563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5079" y="0"/>
                  </a:moveTo>
                  <a:lnTo>
                    <a:pt x="3809" y="6350"/>
                  </a:lnTo>
                  <a:lnTo>
                    <a:pt x="1269" y="5080"/>
                  </a:lnTo>
                  <a:lnTo>
                    <a:pt x="0" y="3810"/>
                  </a:lnTo>
                  <a:lnTo>
                    <a:pt x="1269" y="3810"/>
                  </a:lnTo>
                  <a:lnTo>
                    <a:pt x="1269" y="2540"/>
                  </a:lnTo>
                  <a:lnTo>
                    <a:pt x="2539" y="2540"/>
                  </a:lnTo>
                  <a:lnTo>
                    <a:pt x="380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7" name="object 2147"/>
            <p:cNvSpPr/>
            <p:nvPr/>
          </p:nvSpPr>
          <p:spPr>
            <a:xfrm>
              <a:off x="4671060" y="36461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79">
                  <a:moveTo>
                    <a:pt x="3810" y="0"/>
                  </a:moveTo>
                  <a:lnTo>
                    <a:pt x="3810" y="5080"/>
                  </a:lnTo>
                  <a:lnTo>
                    <a:pt x="1270" y="5080"/>
                  </a:lnTo>
                  <a:lnTo>
                    <a:pt x="0" y="5080"/>
                  </a:lnTo>
                  <a:lnTo>
                    <a:pt x="0" y="3810"/>
                  </a:lnTo>
                  <a:lnTo>
                    <a:pt x="1270" y="254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8" name="object 2148"/>
            <p:cNvSpPr/>
            <p:nvPr/>
          </p:nvSpPr>
          <p:spPr>
            <a:xfrm>
              <a:off x="4588510" y="36296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3809" y="5080"/>
                  </a:lnTo>
                  <a:lnTo>
                    <a:pt x="1269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1269" y="2540"/>
                  </a:lnTo>
                  <a:lnTo>
                    <a:pt x="2539" y="2540"/>
                  </a:lnTo>
                  <a:lnTo>
                    <a:pt x="380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9" name="object 2149"/>
            <p:cNvSpPr/>
            <p:nvPr/>
          </p:nvSpPr>
          <p:spPr>
            <a:xfrm>
              <a:off x="4512310" y="359663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0"/>
                  </a:moveTo>
                  <a:lnTo>
                    <a:pt x="2539" y="5080"/>
                  </a:lnTo>
                  <a:lnTo>
                    <a:pt x="0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1270"/>
                  </a:lnTo>
                  <a:lnTo>
                    <a:pt x="2539" y="1270"/>
                  </a:lnTo>
                  <a:lnTo>
                    <a:pt x="380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0" name="object 2150"/>
            <p:cNvSpPr/>
            <p:nvPr/>
          </p:nvSpPr>
          <p:spPr>
            <a:xfrm>
              <a:off x="4443729" y="354837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0"/>
                  </a:moveTo>
                  <a:lnTo>
                    <a:pt x="2540" y="3810"/>
                  </a:lnTo>
                  <a:lnTo>
                    <a:pt x="1269" y="2540"/>
                  </a:lnTo>
                  <a:lnTo>
                    <a:pt x="0" y="1270"/>
                  </a:lnTo>
                  <a:lnTo>
                    <a:pt x="1269" y="127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508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1" name="object 2151"/>
            <p:cNvSpPr/>
            <p:nvPr/>
          </p:nvSpPr>
          <p:spPr>
            <a:xfrm>
              <a:off x="4386579" y="348742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0"/>
                  </a:moveTo>
                  <a:lnTo>
                    <a:pt x="1269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2" name="object 2152"/>
            <p:cNvSpPr/>
            <p:nvPr/>
          </p:nvSpPr>
          <p:spPr>
            <a:xfrm>
              <a:off x="4345939" y="341375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2540"/>
                  </a:moveTo>
                  <a:lnTo>
                    <a:pt x="1269" y="3810"/>
                  </a:ln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2540" y="127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3" name="object 2153"/>
            <p:cNvSpPr/>
            <p:nvPr/>
          </p:nvSpPr>
          <p:spPr>
            <a:xfrm>
              <a:off x="4325619" y="333247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3809"/>
                  </a:moveTo>
                  <a:lnTo>
                    <a:pt x="1269" y="3809"/>
                  </a:lnTo>
                  <a:lnTo>
                    <a:pt x="0" y="1269"/>
                  </a:lnTo>
                  <a:lnTo>
                    <a:pt x="1269" y="1269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3810" y="1269"/>
                  </a:lnTo>
                  <a:lnTo>
                    <a:pt x="38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4" name="object 2154"/>
            <p:cNvSpPr/>
            <p:nvPr/>
          </p:nvSpPr>
          <p:spPr>
            <a:xfrm>
              <a:off x="4323079" y="324866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5" name="object 2155"/>
            <p:cNvSpPr/>
            <p:nvPr/>
          </p:nvSpPr>
          <p:spPr>
            <a:xfrm>
              <a:off x="4323079" y="316484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6350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1269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6" name="object 2156"/>
            <p:cNvSpPr/>
            <p:nvPr/>
          </p:nvSpPr>
          <p:spPr>
            <a:xfrm>
              <a:off x="4324350" y="308101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7" name="object 2157"/>
            <p:cNvSpPr/>
            <p:nvPr/>
          </p:nvSpPr>
          <p:spPr>
            <a:xfrm>
              <a:off x="4324350" y="29972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8" name="object 2158"/>
            <p:cNvSpPr/>
            <p:nvPr/>
          </p:nvSpPr>
          <p:spPr>
            <a:xfrm>
              <a:off x="4324350" y="291337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9" name="object 2159"/>
            <p:cNvSpPr/>
            <p:nvPr/>
          </p:nvSpPr>
          <p:spPr>
            <a:xfrm>
              <a:off x="4324350" y="282956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0" name="object 2160"/>
            <p:cNvSpPr/>
            <p:nvPr/>
          </p:nvSpPr>
          <p:spPr>
            <a:xfrm>
              <a:off x="4324350" y="274574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1" name="object 2161"/>
            <p:cNvSpPr/>
            <p:nvPr/>
          </p:nvSpPr>
          <p:spPr>
            <a:xfrm>
              <a:off x="4324350" y="266191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2" name="object 2162"/>
            <p:cNvSpPr/>
            <p:nvPr/>
          </p:nvSpPr>
          <p:spPr>
            <a:xfrm>
              <a:off x="4324350" y="257810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5079" y="3809"/>
                  </a:moveTo>
                  <a:lnTo>
                    <a:pt x="0" y="3809"/>
                  </a:lnTo>
                  <a:lnTo>
                    <a:pt x="0" y="1269"/>
                  </a:lnTo>
                  <a:lnTo>
                    <a:pt x="1269" y="0"/>
                  </a:lnTo>
                  <a:lnTo>
                    <a:pt x="253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3" name="object 2163"/>
            <p:cNvSpPr/>
            <p:nvPr/>
          </p:nvSpPr>
          <p:spPr>
            <a:xfrm>
              <a:off x="4324350" y="249555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5079" y="2540"/>
                  </a:moveTo>
                  <a:lnTo>
                    <a:pt x="0" y="254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253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4" name="object 2164"/>
            <p:cNvSpPr/>
            <p:nvPr/>
          </p:nvSpPr>
          <p:spPr>
            <a:xfrm>
              <a:off x="4324350" y="2411729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6350" y="2540"/>
                  </a:move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2540" y="1270"/>
                  </a:lnTo>
                  <a:lnTo>
                    <a:pt x="254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5" name="object 2165"/>
            <p:cNvSpPr/>
            <p:nvPr/>
          </p:nvSpPr>
          <p:spPr>
            <a:xfrm>
              <a:off x="4325619" y="2327910"/>
              <a:ext cx="5080" cy="2540"/>
            </a:xfrm>
            <a:custGeom>
              <a:avLst/>
              <a:gdLst/>
              <a:ahLst/>
              <a:cxnLst/>
              <a:rect l="l" t="t" r="r" b="b"/>
              <a:pathLst>
                <a:path w="5079" h="2539">
                  <a:moveTo>
                    <a:pt x="5079" y="2540"/>
                  </a:moveTo>
                  <a:lnTo>
                    <a:pt x="0" y="2540"/>
                  </a:lnTo>
                  <a:lnTo>
                    <a:pt x="0" y="1270"/>
                  </a:lnTo>
                  <a:lnTo>
                    <a:pt x="0" y="0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2539" y="1270"/>
                  </a:lnTo>
                  <a:lnTo>
                    <a:pt x="2539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6" name="object 2166"/>
            <p:cNvSpPr/>
            <p:nvPr/>
          </p:nvSpPr>
          <p:spPr>
            <a:xfrm>
              <a:off x="4325619" y="2244090"/>
              <a:ext cx="6350" cy="2540"/>
            </a:xfrm>
            <a:custGeom>
              <a:avLst/>
              <a:gdLst/>
              <a:ahLst/>
              <a:cxnLst/>
              <a:rect l="l" t="t" r="r" b="b"/>
              <a:pathLst>
                <a:path w="6350" h="2539">
                  <a:moveTo>
                    <a:pt x="6350" y="2540"/>
                  </a:moveTo>
                  <a:lnTo>
                    <a:pt x="0" y="2540"/>
                  </a:lnTo>
                  <a:lnTo>
                    <a:pt x="0" y="1270"/>
                  </a:lnTo>
                  <a:lnTo>
                    <a:pt x="1269" y="0"/>
                  </a:ln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381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7" name="object 2167"/>
            <p:cNvSpPr/>
            <p:nvPr/>
          </p:nvSpPr>
          <p:spPr>
            <a:xfrm>
              <a:off x="4354829" y="216661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80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0"/>
                  </a:lnTo>
                  <a:lnTo>
                    <a:pt x="3809" y="1269"/>
                  </a:lnTo>
                  <a:lnTo>
                    <a:pt x="3809" y="253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8" name="object 2168"/>
            <p:cNvSpPr/>
            <p:nvPr/>
          </p:nvSpPr>
          <p:spPr>
            <a:xfrm>
              <a:off x="4425950" y="212344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10" h="6350">
                  <a:moveTo>
                    <a:pt x="0" y="6350"/>
                  </a:moveTo>
                  <a:lnTo>
                    <a:pt x="0" y="0"/>
                  </a:lnTo>
                  <a:lnTo>
                    <a:pt x="2540" y="0"/>
                  </a:lnTo>
                  <a:lnTo>
                    <a:pt x="3810" y="1269"/>
                  </a:lnTo>
                  <a:lnTo>
                    <a:pt x="2540" y="2540"/>
                  </a:ln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9" name="object 2169"/>
            <p:cNvSpPr/>
            <p:nvPr/>
          </p:nvSpPr>
          <p:spPr>
            <a:xfrm>
              <a:off x="3995419" y="216789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10" h="5080">
                  <a:moveTo>
                    <a:pt x="3810" y="5079"/>
                  </a:moveTo>
                  <a:lnTo>
                    <a:pt x="0" y="1269"/>
                  </a:lnTo>
                  <a:lnTo>
                    <a:pt x="1270" y="0"/>
                  </a:lnTo>
                  <a:lnTo>
                    <a:pt x="2540" y="0"/>
                  </a:lnTo>
                  <a:lnTo>
                    <a:pt x="3810" y="0"/>
                  </a:lnTo>
                  <a:lnTo>
                    <a:pt x="3810" y="1269"/>
                  </a:lnTo>
                  <a:lnTo>
                    <a:pt x="127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0" name="object 2170"/>
            <p:cNvSpPr/>
            <p:nvPr/>
          </p:nvSpPr>
          <p:spPr>
            <a:xfrm>
              <a:off x="4072889" y="217551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3809"/>
                  </a:moveTo>
                  <a:lnTo>
                    <a:pt x="3810" y="0"/>
                  </a:lnTo>
                  <a:lnTo>
                    <a:pt x="5080" y="1269"/>
                  </a:lnTo>
                  <a:lnTo>
                    <a:pt x="5080" y="2539"/>
                  </a:lnTo>
                  <a:lnTo>
                    <a:pt x="3810" y="3809"/>
                  </a:lnTo>
                  <a:lnTo>
                    <a:pt x="1270" y="253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1" name="object 2171"/>
            <p:cNvSpPr/>
            <p:nvPr/>
          </p:nvSpPr>
          <p:spPr>
            <a:xfrm>
              <a:off x="4118610" y="224409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127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2" name="object 2172"/>
            <p:cNvSpPr/>
            <p:nvPr/>
          </p:nvSpPr>
          <p:spPr>
            <a:xfrm>
              <a:off x="4121150" y="23279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6350" y="381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3" name="object 2173"/>
            <p:cNvSpPr/>
            <p:nvPr/>
          </p:nvSpPr>
          <p:spPr>
            <a:xfrm>
              <a:off x="4121150" y="241172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6350" y="381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4" name="object 2174"/>
            <p:cNvSpPr/>
            <p:nvPr/>
          </p:nvSpPr>
          <p:spPr>
            <a:xfrm>
              <a:off x="4121150" y="249555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5" name="object 2175"/>
            <p:cNvSpPr/>
            <p:nvPr/>
          </p:nvSpPr>
          <p:spPr>
            <a:xfrm>
              <a:off x="4121150" y="257936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6" name="object 2176"/>
            <p:cNvSpPr/>
            <p:nvPr/>
          </p:nvSpPr>
          <p:spPr>
            <a:xfrm>
              <a:off x="4121150" y="266319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7" name="object 2177"/>
            <p:cNvSpPr/>
            <p:nvPr/>
          </p:nvSpPr>
          <p:spPr>
            <a:xfrm>
              <a:off x="4119879" y="27470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6350" y="381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8" name="object 2178"/>
            <p:cNvSpPr/>
            <p:nvPr/>
          </p:nvSpPr>
          <p:spPr>
            <a:xfrm>
              <a:off x="4119879" y="2830829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9" name="object 2179"/>
            <p:cNvSpPr/>
            <p:nvPr/>
          </p:nvSpPr>
          <p:spPr>
            <a:xfrm>
              <a:off x="4119879" y="291465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0" name="object 2180"/>
            <p:cNvSpPr/>
            <p:nvPr/>
          </p:nvSpPr>
          <p:spPr>
            <a:xfrm>
              <a:off x="4119879" y="299846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1" name="object 2181"/>
            <p:cNvSpPr/>
            <p:nvPr/>
          </p:nvSpPr>
          <p:spPr>
            <a:xfrm>
              <a:off x="4119879" y="308229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2" name="object 2182"/>
            <p:cNvSpPr/>
            <p:nvPr/>
          </p:nvSpPr>
          <p:spPr>
            <a:xfrm>
              <a:off x="4118610" y="3166110"/>
              <a:ext cx="6350" cy="3810"/>
            </a:xfrm>
            <a:custGeom>
              <a:avLst/>
              <a:gdLst/>
              <a:ahLst/>
              <a:cxnLst/>
              <a:rect l="l" t="t" r="r" b="b"/>
              <a:pathLst>
                <a:path w="6350" h="3810">
                  <a:moveTo>
                    <a:pt x="0" y="0"/>
                  </a:moveTo>
                  <a:lnTo>
                    <a:pt x="6350" y="0"/>
                  </a:lnTo>
                  <a:lnTo>
                    <a:pt x="635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381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3" name="object 2183"/>
            <p:cNvSpPr/>
            <p:nvPr/>
          </p:nvSpPr>
          <p:spPr>
            <a:xfrm>
              <a:off x="4118610" y="324992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5080" y="381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4" name="object 2184"/>
            <p:cNvSpPr/>
            <p:nvPr/>
          </p:nvSpPr>
          <p:spPr>
            <a:xfrm>
              <a:off x="4118610" y="333375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10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2540" y="2540"/>
                  </a:lnTo>
                  <a:lnTo>
                    <a:pt x="254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5" name="object 2185"/>
            <p:cNvSpPr/>
            <p:nvPr/>
          </p:nvSpPr>
          <p:spPr>
            <a:xfrm>
              <a:off x="9278620" y="6395720"/>
              <a:ext cx="3810" cy="6350"/>
            </a:xfrm>
            <a:custGeom>
              <a:avLst/>
              <a:gdLst/>
              <a:ahLst/>
              <a:cxnLst/>
              <a:rect l="l" t="t" r="r" b="b"/>
              <a:pathLst>
                <a:path w="3809" h="6350">
                  <a:moveTo>
                    <a:pt x="2540" y="6350"/>
                  </a:moveTo>
                  <a:lnTo>
                    <a:pt x="1270" y="0"/>
                  </a:lnTo>
                </a:path>
                <a:path w="3809" h="6350">
                  <a:moveTo>
                    <a:pt x="3810" y="1269"/>
                  </a:moveTo>
                  <a:lnTo>
                    <a:pt x="0" y="635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6" name="object 2186"/>
            <p:cNvSpPr/>
            <p:nvPr/>
          </p:nvSpPr>
          <p:spPr>
            <a:xfrm>
              <a:off x="9273539" y="639572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0" y="3810"/>
                  </a:moveTo>
                  <a:lnTo>
                    <a:pt x="0" y="5080"/>
                  </a:lnTo>
                  <a:lnTo>
                    <a:pt x="1270" y="5080"/>
                  </a:lnTo>
                  <a:lnTo>
                    <a:pt x="2540" y="3810"/>
                  </a:lnTo>
                </a:path>
                <a:path w="3809" h="5079">
                  <a:moveTo>
                    <a:pt x="0" y="0"/>
                  </a:moveTo>
                  <a:lnTo>
                    <a:pt x="1270" y="0"/>
                  </a:lnTo>
                  <a:lnTo>
                    <a:pt x="2540" y="0"/>
                  </a:lnTo>
                  <a:lnTo>
                    <a:pt x="3810" y="1270"/>
                  </a:lnTo>
                </a:path>
                <a:path w="3809" h="5079">
                  <a:moveTo>
                    <a:pt x="3810" y="1270"/>
                  </a:moveTo>
                  <a:lnTo>
                    <a:pt x="3810" y="2540"/>
                  </a:lnTo>
                  <a:lnTo>
                    <a:pt x="254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7" name="object 2187"/>
            <p:cNvSpPr/>
            <p:nvPr/>
          </p:nvSpPr>
          <p:spPr>
            <a:xfrm>
              <a:off x="9190989" y="637412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809" y="6350"/>
                  </a:moveTo>
                  <a:lnTo>
                    <a:pt x="2539" y="0"/>
                  </a:lnTo>
                </a:path>
                <a:path w="5079" h="6350">
                  <a:moveTo>
                    <a:pt x="5079" y="1269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8" name="object 2188"/>
            <p:cNvSpPr/>
            <p:nvPr/>
          </p:nvSpPr>
          <p:spPr>
            <a:xfrm>
              <a:off x="9185910" y="637285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0" y="3810"/>
                  </a:moveTo>
                  <a:lnTo>
                    <a:pt x="1270" y="5080"/>
                  </a:lnTo>
                  <a:lnTo>
                    <a:pt x="1270" y="6350"/>
                  </a:lnTo>
                  <a:lnTo>
                    <a:pt x="2540" y="6350"/>
                  </a:lnTo>
                  <a:lnTo>
                    <a:pt x="3810" y="5080"/>
                  </a:lnTo>
                </a:path>
                <a:path w="5079" h="6350">
                  <a:moveTo>
                    <a:pt x="1270" y="127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  <a:lnTo>
                    <a:pt x="5080" y="2540"/>
                  </a:lnTo>
                </a:path>
                <a:path w="5079" h="6350">
                  <a:moveTo>
                    <a:pt x="5080" y="2540"/>
                  </a:moveTo>
                  <a:lnTo>
                    <a:pt x="3810" y="381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9" name="object 2189"/>
            <p:cNvSpPr/>
            <p:nvPr/>
          </p:nvSpPr>
          <p:spPr>
            <a:xfrm>
              <a:off x="9104629" y="6352539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809" y="6350"/>
                  </a:moveTo>
                  <a:lnTo>
                    <a:pt x="1269" y="0"/>
                  </a:lnTo>
                </a:path>
                <a:path w="5079" h="6350">
                  <a:moveTo>
                    <a:pt x="5079" y="1269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0" name="object 2190"/>
            <p:cNvSpPr/>
            <p:nvPr/>
          </p:nvSpPr>
          <p:spPr>
            <a:xfrm>
              <a:off x="9099549" y="6351270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0" y="3810"/>
                  </a:moveTo>
                  <a:lnTo>
                    <a:pt x="1270" y="5080"/>
                  </a:lnTo>
                  <a:lnTo>
                    <a:pt x="2540" y="5080"/>
                  </a:lnTo>
                  <a:lnTo>
                    <a:pt x="3810" y="5080"/>
                  </a:lnTo>
                </a:path>
                <a:path w="3809" h="5079">
                  <a:moveTo>
                    <a:pt x="1270" y="127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</a:path>
                <a:path w="3809" h="5079">
                  <a:moveTo>
                    <a:pt x="3810" y="1270"/>
                  </a:moveTo>
                  <a:lnTo>
                    <a:pt x="3810" y="2540"/>
                  </a:lnTo>
                  <a:lnTo>
                    <a:pt x="3810" y="381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1" name="object 2191"/>
            <p:cNvSpPr/>
            <p:nvPr/>
          </p:nvSpPr>
          <p:spPr>
            <a:xfrm>
              <a:off x="9018270" y="6330950"/>
              <a:ext cx="5080" cy="6350"/>
            </a:xfrm>
            <a:custGeom>
              <a:avLst/>
              <a:gdLst/>
              <a:ahLst/>
              <a:cxnLst/>
              <a:rect l="l" t="t" r="r" b="b"/>
              <a:pathLst>
                <a:path w="5079" h="6350">
                  <a:moveTo>
                    <a:pt x="3809" y="6350"/>
                  </a:moveTo>
                  <a:lnTo>
                    <a:pt x="1269" y="0"/>
                  </a:lnTo>
                </a:path>
                <a:path w="5079" h="6350">
                  <a:moveTo>
                    <a:pt x="5079" y="0"/>
                  </a:moveTo>
                  <a:lnTo>
                    <a:pt x="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2" name="object 2192"/>
            <p:cNvSpPr/>
            <p:nvPr/>
          </p:nvSpPr>
          <p:spPr>
            <a:xfrm>
              <a:off x="9013189" y="6329679"/>
              <a:ext cx="3810" cy="5080"/>
            </a:xfrm>
            <a:custGeom>
              <a:avLst/>
              <a:gdLst/>
              <a:ahLst/>
              <a:cxnLst/>
              <a:rect l="l" t="t" r="r" b="b"/>
              <a:pathLst>
                <a:path w="3809" h="5079">
                  <a:moveTo>
                    <a:pt x="0" y="3810"/>
                  </a:moveTo>
                  <a:lnTo>
                    <a:pt x="0" y="5080"/>
                  </a:lnTo>
                  <a:lnTo>
                    <a:pt x="1270" y="5080"/>
                  </a:lnTo>
                  <a:lnTo>
                    <a:pt x="2540" y="5080"/>
                  </a:lnTo>
                  <a:lnTo>
                    <a:pt x="3810" y="5080"/>
                  </a:lnTo>
                </a:path>
                <a:path w="3809" h="5079">
                  <a:moveTo>
                    <a:pt x="1270" y="0"/>
                  </a:moveTo>
                  <a:lnTo>
                    <a:pt x="2540" y="0"/>
                  </a:lnTo>
                  <a:lnTo>
                    <a:pt x="3810" y="0"/>
                  </a:lnTo>
                  <a:lnTo>
                    <a:pt x="3810" y="1270"/>
                  </a:lnTo>
                </a:path>
                <a:path w="3809" h="5079">
                  <a:moveTo>
                    <a:pt x="3810" y="1270"/>
                  </a:moveTo>
                  <a:lnTo>
                    <a:pt x="3810" y="2540"/>
                  </a:lnTo>
                  <a:lnTo>
                    <a:pt x="3810" y="3810"/>
                  </a:lnTo>
                  <a:lnTo>
                    <a:pt x="3810" y="508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3" name="object 2193"/>
            <p:cNvSpPr/>
            <p:nvPr/>
          </p:nvSpPr>
          <p:spPr>
            <a:xfrm>
              <a:off x="3840479" y="7879079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09">
                  <a:moveTo>
                    <a:pt x="0" y="0"/>
                  </a:moveTo>
                  <a:lnTo>
                    <a:pt x="5080" y="0"/>
                  </a:lnTo>
                  <a:lnTo>
                    <a:pt x="0" y="1270"/>
                  </a:lnTo>
                  <a:lnTo>
                    <a:pt x="5080" y="3810"/>
                  </a:lnTo>
                  <a:lnTo>
                    <a:pt x="0" y="381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4" name="object 2194"/>
            <p:cNvSpPr/>
            <p:nvPr/>
          </p:nvSpPr>
          <p:spPr>
            <a:xfrm>
              <a:off x="3840479" y="7884160"/>
              <a:ext cx="5080" cy="3810"/>
            </a:xfrm>
            <a:custGeom>
              <a:avLst/>
              <a:gdLst/>
              <a:ahLst/>
              <a:cxnLst/>
              <a:rect l="l" t="t" r="r" b="b"/>
              <a:pathLst>
                <a:path w="5079" h="3809">
                  <a:moveTo>
                    <a:pt x="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3810" y="3810"/>
                  </a:lnTo>
                  <a:lnTo>
                    <a:pt x="3810" y="2540"/>
                  </a:lnTo>
                  <a:lnTo>
                    <a:pt x="2540" y="2540"/>
                  </a:lnTo>
                  <a:lnTo>
                    <a:pt x="2540" y="0"/>
                  </a:lnTo>
                </a:path>
                <a:path w="5079" h="3809">
                  <a:moveTo>
                    <a:pt x="2540" y="2540"/>
                  </a:moveTo>
                  <a:lnTo>
                    <a:pt x="2540" y="3810"/>
                  </a:lnTo>
                  <a:lnTo>
                    <a:pt x="1270" y="3810"/>
                  </a:lnTo>
                  <a:lnTo>
                    <a:pt x="0" y="3810"/>
                  </a:lnTo>
                </a:path>
                <a:path w="5079" h="3809">
                  <a:moveTo>
                    <a:pt x="0" y="0"/>
                  </a:moveTo>
                  <a:lnTo>
                    <a:pt x="0" y="2540"/>
                  </a:lnTo>
                </a:path>
                <a:path w="5079" h="3809">
                  <a:moveTo>
                    <a:pt x="0" y="3810"/>
                  </a:moveTo>
                  <a:lnTo>
                    <a:pt x="0" y="254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5" name="object 2195"/>
            <p:cNvSpPr/>
            <p:nvPr/>
          </p:nvSpPr>
          <p:spPr>
            <a:xfrm>
              <a:off x="4050029" y="35788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126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1269"/>
                  </a:lnTo>
                  <a:lnTo>
                    <a:pt x="3809" y="253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6" name="object 2196"/>
            <p:cNvSpPr/>
            <p:nvPr/>
          </p:nvSpPr>
          <p:spPr>
            <a:xfrm>
              <a:off x="4083050" y="350265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0"/>
                  </a:lnTo>
                  <a:lnTo>
                    <a:pt x="380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7" name="object 2197"/>
            <p:cNvSpPr/>
            <p:nvPr/>
          </p:nvSpPr>
          <p:spPr>
            <a:xfrm>
              <a:off x="4112260" y="3423920"/>
              <a:ext cx="6350" cy="5080"/>
            </a:xfrm>
            <a:custGeom>
              <a:avLst/>
              <a:gdLst/>
              <a:ahLst/>
              <a:cxnLst/>
              <a:rect l="l" t="t" r="r" b="b"/>
              <a:pathLst>
                <a:path w="6350" h="5079">
                  <a:moveTo>
                    <a:pt x="6350" y="5079"/>
                  </a:moveTo>
                  <a:lnTo>
                    <a:pt x="0" y="3809"/>
                  </a:lnTo>
                  <a:lnTo>
                    <a:pt x="1269" y="1269"/>
                  </a:lnTo>
                  <a:lnTo>
                    <a:pt x="2540" y="0"/>
                  </a:lnTo>
                  <a:lnTo>
                    <a:pt x="2540" y="1269"/>
                  </a:lnTo>
                  <a:lnTo>
                    <a:pt x="3810" y="1269"/>
                  </a:lnTo>
                  <a:lnTo>
                    <a:pt x="3810" y="2539"/>
                  </a:lnTo>
                  <a:lnTo>
                    <a:pt x="3810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8" name="object 2198"/>
            <p:cNvSpPr/>
            <p:nvPr/>
          </p:nvSpPr>
          <p:spPr>
            <a:xfrm>
              <a:off x="11874499" y="44132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9" name="object 2199"/>
            <p:cNvSpPr/>
            <p:nvPr/>
          </p:nvSpPr>
          <p:spPr>
            <a:xfrm>
              <a:off x="11906249" y="4335779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9" y="5079"/>
                  </a:moveTo>
                  <a:lnTo>
                    <a:pt x="0" y="2539"/>
                  </a:lnTo>
                  <a:lnTo>
                    <a:pt x="1269" y="0"/>
                  </a:lnTo>
                  <a:lnTo>
                    <a:pt x="2539" y="0"/>
                  </a:lnTo>
                  <a:lnTo>
                    <a:pt x="3809" y="0"/>
                  </a:lnTo>
                  <a:lnTo>
                    <a:pt x="3809" y="1269"/>
                  </a:lnTo>
                  <a:lnTo>
                    <a:pt x="2539" y="3809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0" name="object 2200"/>
            <p:cNvSpPr/>
            <p:nvPr/>
          </p:nvSpPr>
          <p:spPr>
            <a:xfrm>
              <a:off x="12166599" y="445135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0"/>
                  </a:moveTo>
                  <a:lnTo>
                    <a:pt x="5080" y="2540"/>
                  </a:lnTo>
                  <a:lnTo>
                    <a:pt x="5080" y="3810"/>
                  </a:lnTo>
                  <a:lnTo>
                    <a:pt x="3810" y="5080"/>
                  </a:lnTo>
                  <a:lnTo>
                    <a:pt x="2540" y="5080"/>
                  </a:lnTo>
                  <a:lnTo>
                    <a:pt x="2540" y="381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1" name="object 2201"/>
            <p:cNvSpPr/>
            <p:nvPr/>
          </p:nvSpPr>
          <p:spPr>
            <a:xfrm>
              <a:off x="12134849" y="4528820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0" y="0"/>
                  </a:moveTo>
                  <a:lnTo>
                    <a:pt x="5080" y="2540"/>
                  </a:lnTo>
                  <a:lnTo>
                    <a:pt x="3810" y="3810"/>
                  </a:lnTo>
                  <a:lnTo>
                    <a:pt x="3810" y="5080"/>
                  </a:lnTo>
                  <a:lnTo>
                    <a:pt x="2540" y="5080"/>
                  </a:lnTo>
                  <a:lnTo>
                    <a:pt x="1270" y="3810"/>
                  </a:lnTo>
                  <a:lnTo>
                    <a:pt x="1270" y="2540"/>
                  </a:lnTo>
                  <a:lnTo>
                    <a:pt x="2540" y="127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02" name="object 220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523479" y="2788919"/>
              <a:ext cx="892809" cy="224789"/>
            </a:xfrm>
            <a:prstGeom prst="rect">
              <a:avLst/>
            </a:prstGeom>
          </p:spPr>
        </p:pic>
        <p:pic>
          <p:nvPicPr>
            <p:cNvPr id="2203" name="object 220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923270" y="4046220"/>
              <a:ext cx="612139" cy="176530"/>
            </a:xfrm>
            <a:prstGeom prst="rect">
              <a:avLst/>
            </a:prstGeom>
          </p:spPr>
        </p:pic>
        <p:pic>
          <p:nvPicPr>
            <p:cNvPr id="2204" name="object 220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12639" y="8388349"/>
              <a:ext cx="448818" cy="162559"/>
            </a:xfrm>
            <a:prstGeom prst="rect">
              <a:avLst/>
            </a:prstGeom>
          </p:spPr>
        </p:pic>
        <p:pic>
          <p:nvPicPr>
            <p:cNvPr id="2205" name="object 220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679950" y="3001010"/>
              <a:ext cx="450850" cy="175260"/>
            </a:xfrm>
            <a:prstGeom prst="rect">
              <a:avLst/>
            </a:prstGeom>
          </p:spPr>
        </p:pic>
        <p:pic>
          <p:nvPicPr>
            <p:cNvPr id="2206" name="object 220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715510" y="2664460"/>
              <a:ext cx="340360" cy="29210"/>
            </a:xfrm>
            <a:prstGeom prst="rect">
              <a:avLst/>
            </a:prstGeom>
          </p:spPr>
        </p:pic>
        <p:pic>
          <p:nvPicPr>
            <p:cNvPr id="2207" name="object 220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457189" y="8301989"/>
              <a:ext cx="410209" cy="93980"/>
            </a:xfrm>
            <a:prstGeom prst="rect">
              <a:avLst/>
            </a:prstGeom>
          </p:spPr>
        </p:pic>
        <p:pic>
          <p:nvPicPr>
            <p:cNvPr id="2208" name="object 2208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459729" y="8587739"/>
              <a:ext cx="403860" cy="95250"/>
            </a:xfrm>
            <a:prstGeom prst="rect">
              <a:avLst/>
            </a:prstGeom>
          </p:spPr>
        </p:pic>
        <p:pic>
          <p:nvPicPr>
            <p:cNvPr id="2209" name="object 220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458210" y="8836660"/>
              <a:ext cx="410210" cy="93980"/>
            </a:xfrm>
            <a:prstGeom prst="rect">
              <a:avLst/>
            </a:prstGeom>
          </p:spPr>
        </p:pic>
        <p:pic>
          <p:nvPicPr>
            <p:cNvPr id="2210" name="object 221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653029" y="8456422"/>
              <a:ext cx="434848" cy="182117"/>
            </a:xfrm>
            <a:prstGeom prst="rect">
              <a:avLst/>
            </a:prstGeom>
          </p:spPr>
        </p:pic>
        <p:pic>
          <p:nvPicPr>
            <p:cNvPr id="2211" name="object 2211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37459" y="6704329"/>
              <a:ext cx="711200" cy="93980"/>
            </a:xfrm>
            <a:prstGeom prst="rect">
              <a:avLst/>
            </a:prstGeom>
          </p:spPr>
        </p:pic>
        <p:pic>
          <p:nvPicPr>
            <p:cNvPr id="2212" name="object 2212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891789" y="5101589"/>
              <a:ext cx="411480" cy="93980"/>
            </a:xfrm>
            <a:prstGeom prst="rect">
              <a:avLst/>
            </a:prstGeom>
          </p:spPr>
        </p:pic>
        <p:pic>
          <p:nvPicPr>
            <p:cNvPr id="2213" name="object 221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064509" y="1358900"/>
              <a:ext cx="478790" cy="181609"/>
            </a:xfrm>
            <a:prstGeom prst="rect">
              <a:avLst/>
            </a:prstGeom>
          </p:spPr>
        </p:pic>
        <p:pic>
          <p:nvPicPr>
            <p:cNvPr id="2214" name="object 221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222239" y="900429"/>
              <a:ext cx="674369" cy="210820"/>
            </a:xfrm>
            <a:prstGeom prst="rect">
              <a:avLst/>
            </a:prstGeom>
          </p:spPr>
        </p:pic>
        <p:pic>
          <p:nvPicPr>
            <p:cNvPr id="2215" name="object 2215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564620" y="2630169"/>
              <a:ext cx="382270" cy="289560"/>
            </a:xfrm>
            <a:prstGeom prst="rect">
              <a:avLst/>
            </a:prstGeom>
          </p:spPr>
        </p:pic>
        <p:pic>
          <p:nvPicPr>
            <p:cNvPr id="2216" name="object 221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2506960" y="4787900"/>
              <a:ext cx="426720" cy="314960"/>
            </a:xfrm>
            <a:prstGeom prst="rect">
              <a:avLst/>
            </a:prstGeom>
          </p:spPr>
        </p:pic>
        <p:pic>
          <p:nvPicPr>
            <p:cNvPr id="2217" name="object 221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6741159" y="8431529"/>
              <a:ext cx="288289" cy="382269"/>
            </a:xfrm>
            <a:prstGeom prst="rect">
              <a:avLst/>
            </a:prstGeom>
          </p:spPr>
        </p:pic>
        <p:sp>
          <p:nvSpPr>
            <p:cNvPr id="2218" name="object 2218"/>
            <p:cNvSpPr/>
            <p:nvPr/>
          </p:nvSpPr>
          <p:spPr>
            <a:xfrm>
              <a:off x="1582420" y="9837420"/>
              <a:ext cx="17780" cy="86360"/>
            </a:xfrm>
            <a:custGeom>
              <a:avLst/>
              <a:gdLst/>
              <a:ahLst/>
              <a:cxnLst/>
              <a:rect l="l" t="t" r="r" b="b"/>
              <a:pathLst>
                <a:path w="17780" h="86359">
                  <a:moveTo>
                    <a:pt x="8890" y="0"/>
                  </a:moveTo>
                  <a:lnTo>
                    <a:pt x="5080" y="0"/>
                  </a:lnTo>
                  <a:lnTo>
                    <a:pt x="5080" y="2540"/>
                  </a:lnTo>
                  <a:lnTo>
                    <a:pt x="8890" y="2540"/>
                  </a:lnTo>
                  <a:lnTo>
                    <a:pt x="8890" y="0"/>
                  </a:lnTo>
                  <a:close/>
                </a:path>
                <a:path w="17780" h="86359">
                  <a:moveTo>
                    <a:pt x="17780" y="71120"/>
                  </a:moveTo>
                  <a:lnTo>
                    <a:pt x="1270" y="71120"/>
                  </a:lnTo>
                  <a:lnTo>
                    <a:pt x="1270" y="74930"/>
                  </a:lnTo>
                  <a:lnTo>
                    <a:pt x="10160" y="78740"/>
                  </a:lnTo>
                  <a:lnTo>
                    <a:pt x="1270" y="83820"/>
                  </a:lnTo>
                  <a:lnTo>
                    <a:pt x="1270" y="86360"/>
                  </a:lnTo>
                  <a:lnTo>
                    <a:pt x="17780" y="86360"/>
                  </a:lnTo>
                  <a:lnTo>
                    <a:pt x="17780" y="85090"/>
                  </a:lnTo>
                  <a:lnTo>
                    <a:pt x="3810" y="85090"/>
                  </a:lnTo>
                  <a:lnTo>
                    <a:pt x="12700" y="80010"/>
                  </a:lnTo>
                  <a:lnTo>
                    <a:pt x="12700" y="78740"/>
                  </a:lnTo>
                  <a:lnTo>
                    <a:pt x="3810" y="73660"/>
                  </a:lnTo>
                  <a:lnTo>
                    <a:pt x="17780" y="73660"/>
                  </a:lnTo>
                  <a:lnTo>
                    <a:pt x="17780" y="71120"/>
                  </a:lnTo>
                  <a:close/>
                </a:path>
                <a:path w="17780" h="86359">
                  <a:moveTo>
                    <a:pt x="17780" y="57150"/>
                  </a:moveTo>
                  <a:lnTo>
                    <a:pt x="16510" y="55880"/>
                  </a:lnTo>
                  <a:lnTo>
                    <a:pt x="16510" y="58420"/>
                  </a:lnTo>
                  <a:lnTo>
                    <a:pt x="16510" y="62230"/>
                  </a:lnTo>
                  <a:lnTo>
                    <a:pt x="13970" y="64770"/>
                  </a:lnTo>
                  <a:lnTo>
                    <a:pt x="12700" y="64770"/>
                  </a:lnTo>
                  <a:lnTo>
                    <a:pt x="11430" y="66040"/>
                  </a:lnTo>
                  <a:lnTo>
                    <a:pt x="7620" y="66040"/>
                  </a:lnTo>
                  <a:lnTo>
                    <a:pt x="5080" y="64770"/>
                  </a:lnTo>
                  <a:lnTo>
                    <a:pt x="3810" y="64770"/>
                  </a:lnTo>
                  <a:lnTo>
                    <a:pt x="2540" y="63500"/>
                  </a:lnTo>
                  <a:lnTo>
                    <a:pt x="2540" y="57150"/>
                  </a:lnTo>
                  <a:lnTo>
                    <a:pt x="3810" y="55880"/>
                  </a:lnTo>
                  <a:lnTo>
                    <a:pt x="5080" y="55880"/>
                  </a:lnTo>
                  <a:lnTo>
                    <a:pt x="7620" y="54610"/>
                  </a:lnTo>
                  <a:lnTo>
                    <a:pt x="11430" y="54610"/>
                  </a:lnTo>
                  <a:lnTo>
                    <a:pt x="12700" y="55880"/>
                  </a:lnTo>
                  <a:lnTo>
                    <a:pt x="13970" y="55880"/>
                  </a:lnTo>
                  <a:lnTo>
                    <a:pt x="16510" y="58420"/>
                  </a:lnTo>
                  <a:lnTo>
                    <a:pt x="16510" y="55880"/>
                  </a:lnTo>
                  <a:lnTo>
                    <a:pt x="13970" y="53340"/>
                  </a:lnTo>
                  <a:lnTo>
                    <a:pt x="11430" y="53340"/>
                  </a:lnTo>
                  <a:lnTo>
                    <a:pt x="10160" y="52070"/>
                  </a:lnTo>
                  <a:lnTo>
                    <a:pt x="7620" y="52070"/>
                  </a:lnTo>
                  <a:lnTo>
                    <a:pt x="6350" y="53340"/>
                  </a:lnTo>
                  <a:lnTo>
                    <a:pt x="5080" y="53340"/>
                  </a:lnTo>
                  <a:lnTo>
                    <a:pt x="3810" y="54610"/>
                  </a:lnTo>
                  <a:lnTo>
                    <a:pt x="2540" y="54610"/>
                  </a:lnTo>
                  <a:lnTo>
                    <a:pt x="2540" y="55880"/>
                  </a:lnTo>
                  <a:lnTo>
                    <a:pt x="1270" y="55880"/>
                  </a:lnTo>
                  <a:lnTo>
                    <a:pt x="1270" y="58420"/>
                  </a:lnTo>
                  <a:lnTo>
                    <a:pt x="0" y="59690"/>
                  </a:lnTo>
                  <a:lnTo>
                    <a:pt x="0" y="60960"/>
                  </a:lnTo>
                  <a:lnTo>
                    <a:pt x="1270" y="62230"/>
                  </a:lnTo>
                  <a:lnTo>
                    <a:pt x="1270" y="64770"/>
                  </a:lnTo>
                  <a:lnTo>
                    <a:pt x="2540" y="64770"/>
                  </a:lnTo>
                  <a:lnTo>
                    <a:pt x="2540" y="66040"/>
                  </a:lnTo>
                  <a:lnTo>
                    <a:pt x="3810" y="67310"/>
                  </a:lnTo>
                  <a:lnTo>
                    <a:pt x="5080" y="67310"/>
                  </a:lnTo>
                  <a:lnTo>
                    <a:pt x="6350" y="68580"/>
                  </a:lnTo>
                  <a:lnTo>
                    <a:pt x="11430" y="68580"/>
                  </a:lnTo>
                  <a:lnTo>
                    <a:pt x="12700" y="67310"/>
                  </a:lnTo>
                  <a:lnTo>
                    <a:pt x="15240" y="67310"/>
                  </a:lnTo>
                  <a:lnTo>
                    <a:pt x="15240" y="66040"/>
                  </a:lnTo>
                  <a:lnTo>
                    <a:pt x="17780" y="63500"/>
                  </a:lnTo>
                  <a:lnTo>
                    <a:pt x="17780" y="57150"/>
                  </a:lnTo>
                  <a:close/>
                </a:path>
                <a:path w="17780" h="86359">
                  <a:moveTo>
                    <a:pt x="17780" y="40640"/>
                  </a:moveTo>
                  <a:lnTo>
                    <a:pt x="16510" y="39370"/>
                  </a:lnTo>
                  <a:lnTo>
                    <a:pt x="16510" y="38100"/>
                  </a:lnTo>
                  <a:lnTo>
                    <a:pt x="15240" y="36830"/>
                  </a:lnTo>
                  <a:lnTo>
                    <a:pt x="15240" y="39370"/>
                  </a:lnTo>
                  <a:lnTo>
                    <a:pt x="15240" y="46990"/>
                  </a:lnTo>
                  <a:lnTo>
                    <a:pt x="2540" y="46990"/>
                  </a:lnTo>
                  <a:lnTo>
                    <a:pt x="2540" y="41910"/>
                  </a:lnTo>
                  <a:lnTo>
                    <a:pt x="3810" y="41910"/>
                  </a:lnTo>
                  <a:lnTo>
                    <a:pt x="3810" y="39370"/>
                  </a:lnTo>
                  <a:lnTo>
                    <a:pt x="5080" y="38100"/>
                  </a:lnTo>
                  <a:lnTo>
                    <a:pt x="6350" y="38100"/>
                  </a:lnTo>
                  <a:lnTo>
                    <a:pt x="6350" y="36830"/>
                  </a:lnTo>
                  <a:lnTo>
                    <a:pt x="11430" y="36830"/>
                  </a:lnTo>
                  <a:lnTo>
                    <a:pt x="12700" y="38100"/>
                  </a:lnTo>
                  <a:lnTo>
                    <a:pt x="13970" y="38100"/>
                  </a:lnTo>
                  <a:lnTo>
                    <a:pt x="13970" y="39370"/>
                  </a:lnTo>
                  <a:lnTo>
                    <a:pt x="15240" y="39370"/>
                  </a:lnTo>
                  <a:lnTo>
                    <a:pt x="15240" y="36830"/>
                  </a:lnTo>
                  <a:lnTo>
                    <a:pt x="13970" y="35560"/>
                  </a:lnTo>
                  <a:lnTo>
                    <a:pt x="12700" y="35560"/>
                  </a:lnTo>
                  <a:lnTo>
                    <a:pt x="11430" y="34290"/>
                  </a:lnTo>
                  <a:lnTo>
                    <a:pt x="7620" y="34290"/>
                  </a:lnTo>
                  <a:lnTo>
                    <a:pt x="6350" y="35560"/>
                  </a:lnTo>
                  <a:lnTo>
                    <a:pt x="5080" y="35560"/>
                  </a:lnTo>
                  <a:lnTo>
                    <a:pt x="3810" y="36830"/>
                  </a:lnTo>
                  <a:lnTo>
                    <a:pt x="2540" y="36830"/>
                  </a:lnTo>
                  <a:lnTo>
                    <a:pt x="2540" y="38100"/>
                  </a:lnTo>
                  <a:lnTo>
                    <a:pt x="1270" y="39370"/>
                  </a:lnTo>
                  <a:lnTo>
                    <a:pt x="1270" y="49530"/>
                  </a:lnTo>
                  <a:lnTo>
                    <a:pt x="17780" y="49530"/>
                  </a:lnTo>
                  <a:lnTo>
                    <a:pt x="17780" y="46990"/>
                  </a:lnTo>
                  <a:lnTo>
                    <a:pt x="17780" y="40640"/>
                  </a:lnTo>
                  <a:close/>
                </a:path>
                <a:path w="17780" h="86359">
                  <a:moveTo>
                    <a:pt x="17780" y="20320"/>
                  </a:moveTo>
                  <a:lnTo>
                    <a:pt x="15240" y="20320"/>
                  </a:lnTo>
                  <a:lnTo>
                    <a:pt x="15240" y="29210"/>
                  </a:lnTo>
                  <a:lnTo>
                    <a:pt x="8890" y="29210"/>
                  </a:lnTo>
                  <a:lnTo>
                    <a:pt x="8890" y="20320"/>
                  </a:lnTo>
                  <a:lnTo>
                    <a:pt x="7620" y="20320"/>
                  </a:lnTo>
                  <a:lnTo>
                    <a:pt x="7620" y="29210"/>
                  </a:lnTo>
                  <a:lnTo>
                    <a:pt x="2540" y="29210"/>
                  </a:lnTo>
                  <a:lnTo>
                    <a:pt x="2540" y="20320"/>
                  </a:lnTo>
                  <a:lnTo>
                    <a:pt x="1270" y="20320"/>
                  </a:lnTo>
                  <a:lnTo>
                    <a:pt x="1270" y="31750"/>
                  </a:lnTo>
                  <a:lnTo>
                    <a:pt x="17780" y="31750"/>
                  </a:lnTo>
                  <a:lnTo>
                    <a:pt x="17780" y="20320"/>
                  </a:lnTo>
                  <a:close/>
                </a:path>
                <a:path w="17780" h="86359">
                  <a:moveTo>
                    <a:pt x="17780" y="6350"/>
                  </a:moveTo>
                  <a:lnTo>
                    <a:pt x="15240" y="6350"/>
                  </a:lnTo>
                  <a:lnTo>
                    <a:pt x="15240" y="13970"/>
                  </a:lnTo>
                  <a:lnTo>
                    <a:pt x="1270" y="13970"/>
                  </a:lnTo>
                  <a:lnTo>
                    <a:pt x="1270" y="16510"/>
                  </a:lnTo>
                  <a:lnTo>
                    <a:pt x="17780" y="16510"/>
                  </a:lnTo>
                  <a:lnTo>
                    <a:pt x="17780" y="6350"/>
                  </a:lnTo>
                  <a:close/>
                </a:path>
                <a:path w="17780" h="86359">
                  <a:moveTo>
                    <a:pt x="17780" y="0"/>
                  </a:moveTo>
                  <a:lnTo>
                    <a:pt x="13970" y="0"/>
                  </a:lnTo>
                  <a:lnTo>
                    <a:pt x="13970" y="2540"/>
                  </a:lnTo>
                  <a:lnTo>
                    <a:pt x="17780" y="2540"/>
                  </a:lnTo>
                  <a:lnTo>
                    <a:pt x="177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19" name="object 221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14169" y="7327899"/>
              <a:ext cx="22860" cy="1521460"/>
            </a:xfrm>
            <a:prstGeom prst="rect">
              <a:avLst/>
            </a:prstGeom>
          </p:spPr>
        </p:pic>
        <p:sp>
          <p:nvSpPr>
            <p:cNvPr id="2220" name="object 2220"/>
            <p:cNvSpPr/>
            <p:nvPr/>
          </p:nvSpPr>
          <p:spPr>
            <a:xfrm>
              <a:off x="1615440" y="9792970"/>
              <a:ext cx="16510" cy="130810"/>
            </a:xfrm>
            <a:custGeom>
              <a:avLst/>
              <a:gdLst/>
              <a:ahLst/>
              <a:cxnLst/>
              <a:rect l="l" t="t" r="r" b="b"/>
              <a:pathLst>
                <a:path w="16510" h="130809">
                  <a:moveTo>
                    <a:pt x="7620" y="0"/>
                  </a:moveTo>
                  <a:lnTo>
                    <a:pt x="3810" y="0"/>
                  </a:lnTo>
                  <a:lnTo>
                    <a:pt x="3810" y="2540"/>
                  </a:lnTo>
                  <a:lnTo>
                    <a:pt x="7620" y="2540"/>
                  </a:lnTo>
                  <a:lnTo>
                    <a:pt x="7620" y="0"/>
                  </a:lnTo>
                  <a:close/>
                </a:path>
                <a:path w="16510" h="130809">
                  <a:moveTo>
                    <a:pt x="16510" y="128270"/>
                  </a:moveTo>
                  <a:lnTo>
                    <a:pt x="10160" y="128270"/>
                  </a:lnTo>
                  <a:lnTo>
                    <a:pt x="10160" y="123190"/>
                  </a:lnTo>
                  <a:lnTo>
                    <a:pt x="8890" y="121920"/>
                  </a:lnTo>
                  <a:lnTo>
                    <a:pt x="8890" y="125730"/>
                  </a:lnTo>
                  <a:lnTo>
                    <a:pt x="8890" y="128270"/>
                  </a:lnTo>
                  <a:lnTo>
                    <a:pt x="1270" y="128270"/>
                  </a:lnTo>
                  <a:lnTo>
                    <a:pt x="1270" y="125730"/>
                  </a:lnTo>
                  <a:lnTo>
                    <a:pt x="2540" y="124460"/>
                  </a:lnTo>
                  <a:lnTo>
                    <a:pt x="2540" y="123190"/>
                  </a:lnTo>
                  <a:lnTo>
                    <a:pt x="3810" y="123190"/>
                  </a:lnTo>
                  <a:lnTo>
                    <a:pt x="3810" y="121920"/>
                  </a:lnTo>
                  <a:lnTo>
                    <a:pt x="6350" y="121920"/>
                  </a:lnTo>
                  <a:lnTo>
                    <a:pt x="6350" y="123190"/>
                  </a:lnTo>
                  <a:lnTo>
                    <a:pt x="7620" y="123190"/>
                  </a:lnTo>
                  <a:lnTo>
                    <a:pt x="7620" y="124460"/>
                  </a:lnTo>
                  <a:lnTo>
                    <a:pt x="8890" y="125730"/>
                  </a:lnTo>
                  <a:lnTo>
                    <a:pt x="8890" y="121920"/>
                  </a:lnTo>
                  <a:lnTo>
                    <a:pt x="7620" y="120650"/>
                  </a:lnTo>
                  <a:lnTo>
                    <a:pt x="1270" y="120650"/>
                  </a:lnTo>
                  <a:lnTo>
                    <a:pt x="1270" y="121920"/>
                  </a:lnTo>
                  <a:lnTo>
                    <a:pt x="0" y="123190"/>
                  </a:lnTo>
                  <a:lnTo>
                    <a:pt x="0" y="130810"/>
                  </a:lnTo>
                  <a:lnTo>
                    <a:pt x="16510" y="130810"/>
                  </a:lnTo>
                  <a:lnTo>
                    <a:pt x="16510" y="128270"/>
                  </a:lnTo>
                  <a:close/>
                </a:path>
                <a:path w="16510" h="130809">
                  <a:moveTo>
                    <a:pt x="16510" y="106680"/>
                  </a:moveTo>
                  <a:lnTo>
                    <a:pt x="15240" y="106680"/>
                  </a:lnTo>
                  <a:lnTo>
                    <a:pt x="15240" y="115570"/>
                  </a:lnTo>
                  <a:lnTo>
                    <a:pt x="0" y="115570"/>
                  </a:lnTo>
                  <a:lnTo>
                    <a:pt x="0" y="116840"/>
                  </a:lnTo>
                  <a:lnTo>
                    <a:pt x="16510" y="116840"/>
                  </a:lnTo>
                  <a:lnTo>
                    <a:pt x="16510" y="106680"/>
                  </a:lnTo>
                  <a:close/>
                </a:path>
                <a:path w="16510" h="130809">
                  <a:moveTo>
                    <a:pt x="16510" y="93980"/>
                  </a:moveTo>
                  <a:lnTo>
                    <a:pt x="15240" y="92710"/>
                  </a:lnTo>
                  <a:lnTo>
                    <a:pt x="15240" y="96520"/>
                  </a:lnTo>
                  <a:lnTo>
                    <a:pt x="15240" y="99060"/>
                  </a:lnTo>
                  <a:lnTo>
                    <a:pt x="12700" y="101600"/>
                  </a:lnTo>
                  <a:lnTo>
                    <a:pt x="12700" y="102870"/>
                  </a:lnTo>
                  <a:lnTo>
                    <a:pt x="3810" y="102870"/>
                  </a:lnTo>
                  <a:lnTo>
                    <a:pt x="3810" y="101600"/>
                  </a:lnTo>
                  <a:lnTo>
                    <a:pt x="1270" y="99060"/>
                  </a:lnTo>
                  <a:lnTo>
                    <a:pt x="1270" y="96520"/>
                  </a:lnTo>
                  <a:lnTo>
                    <a:pt x="3810" y="93980"/>
                  </a:lnTo>
                  <a:lnTo>
                    <a:pt x="3810" y="92710"/>
                  </a:lnTo>
                  <a:lnTo>
                    <a:pt x="12700" y="92710"/>
                  </a:lnTo>
                  <a:lnTo>
                    <a:pt x="12700" y="93980"/>
                  </a:lnTo>
                  <a:lnTo>
                    <a:pt x="15240" y="96520"/>
                  </a:lnTo>
                  <a:lnTo>
                    <a:pt x="15240" y="92710"/>
                  </a:lnTo>
                  <a:lnTo>
                    <a:pt x="13970" y="91440"/>
                  </a:lnTo>
                  <a:lnTo>
                    <a:pt x="12700" y="91440"/>
                  </a:lnTo>
                  <a:lnTo>
                    <a:pt x="11430" y="90170"/>
                  </a:lnTo>
                  <a:lnTo>
                    <a:pt x="5080" y="90170"/>
                  </a:lnTo>
                  <a:lnTo>
                    <a:pt x="3810" y="91440"/>
                  </a:lnTo>
                  <a:lnTo>
                    <a:pt x="2540" y="91440"/>
                  </a:lnTo>
                  <a:lnTo>
                    <a:pt x="0" y="93980"/>
                  </a:lnTo>
                  <a:lnTo>
                    <a:pt x="0" y="101600"/>
                  </a:lnTo>
                  <a:lnTo>
                    <a:pt x="2540" y="104140"/>
                  </a:lnTo>
                  <a:lnTo>
                    <a:pt x="3810" y="104140"/>
                  </a:lnTo>
                  <a:lnTo>
                    <a:pt x="5080" y="105410"/>
                  </a:lnTo>
                  <a:lnTo>
                    <a:pt x="11430" y="105410"/>
                  </a:lnTo>
                  <a:lnTo>
                    <a:pt x="12700" y="104140"/>
                  </a:lnTo>
                  <a:lnTo>
                    <a:pt x="13970" y="104140"/>
                  </a:lnTo>
                  <a:lnTo>
                    <a:pt x="15240" y="102870"/>
                  </a:lnTo>
                  <a:lnTo>
                    <a:pt x="16510" y="101600"/>
                  </a:lnTo>
                  <a:lnTo>
                    <a:pt x="16510" y="93980"/>
                  </a:lnTo>
                  <a:close/>
                </a:path>
                <a:path w="16510" h="130809">
                  <a:moveTo>
                    <a:pt x="16510" y="81280"/>
                  </a:moveTo>
                  <a:lnTo>
                    <a:pt x="1270" y="81280"/>
                  </a:lnTo>
                  <a:lnTo>
                    <a:pt x="1270" y="74930"/>
                  </a:lnTo>
                  <a:lnTo>
                    <a:pt x="0" y="74930"/>
                  </a:lnTo>
                  <a:lnTo>
                    <a:pt x="0" y="88900"/>
                  </a:lnTo>
                  <a:lnTo>
                    <a:pt x="1270" y="88900"/>
                  </a:lnTo>
                  <a:lnTo>
                    <a:pt x="1270" y="83820"/>
                  </a:lnTo>
                  <a:lnTo>
                    <a:pt x="16510" y="83820"/>
                  </a:lnTo>
                  <a:lnTo>
                    <a:pt x="16510" y="81280"/>
                  </a:lnTo>
                  <a:close/>
                </a:path>
                <a:path w="16510" h="130809">
                  <a:moveTo>
                    <a:pt x="16510" y="55880"/>
                  </a:moveTo>
                  <a:lnTo>
                    <a:pt x="15240" y="54610"/>
                  </a:lnTo>
                  <a:lnTo>
                    <a:pt x="15240" y="58420"/>
                  </a:lnTo>
                  <a:lnTo>
                    <a:pt x="15240" y="62230"/>
                  </a:lnTo>
                  <a:lnTo>
                    <a:pt x="1270" y="62230"/>
                  </a:lnTo>
                  <a:lnTo>
                    <a:pt x="1270" y="58420"/>
                  </a:lnTo>
                  <a:lnTo>
                    <a:pt x="2540" y="57150"/>
                  </a:lnTo>
                  <a:lnTo>
                    <a:pt x="2540" y="55880"/>
                  </a:lnTo>
                  <a:lnTo>
                    <a:pt x="5080" y="53340"/>
                  </a:lnTo>
                  <a:lnTo>
                    <a:pt x="12700" y="53340"/>
                  </a:lnTo>
                  <a:lnTo>
                    <a:pt x="12700" y="54610"/>
                  </a:lnTo>
                  <a:lnTo>
                    <a:pt x="13970" y="55880"/>
                  </a:lnTo>
                  <a:lnTo>
                    <a:pt x="13970" y="57150"/>
                  </a:lnTo>
                  <a:lnTo>
                    <a:pt x="15240" y="58420"/>
                  </a:lnTo>
                  <a:lnTo>
                    <a:pt x="15240" y="54610"/>
                  </a:lnTo>
                  <a:lnTo>
                    <a:pt x="13970" y="53340"/>
                  </a:lnTo>
                  <a:lnTo>
                    <a:pt x="13970" y="52070"/>
                  </a:lnTo>
                  <a:lnTo>
                    <a:pt x="12700" y="52070"/>
                  </a:lnTo>
                  <a:lnTo>
                    <a:pt x="11430" y="50800"/>
                  </a:lnTo>
                  <a:lnTo>
                    <a:pt x="5080" y="50800"/>
                  </a:lnTo>
                  <a:lnTo>
                    <a:pt x="3810" y="52070"/>
                  </a:lnTo>
                  <a:lnTo>
                    <a:pt x="2540" y="52070"/>
                  </a:lnTo>
                  <a:lnTo>
                    <a:pt x="1270" y="53340"/>
                  </a:lnTo>
                  <a:lnTo>
                    <a:pt x="1270" y="54610"/>
                  </a:lnTo>
                  <a:lnTo>
                    <a:pt x="0" y="55880"/>
                  </a:lnTo>
                  <a:lnTo>
                    <a:pt x="0" y="64770"/>
                  </a:lnTo>
                  <a:lnTo>
                    <a:pt x="16510" y="64770"/>
                  </a:lnTo>
                  <a:lnTo>
                    <a:pt x="16510" y="62230"/>
                  </a:lnTo>
                  <a:lnTo>
                    <a:pt x="16510" y="55880"/>
                  </a:lnTo>
                  <a:close/>
                </a:path>
                <a:path w="16510" h="130809">
                  <a:moveTo>
                    <a:pt x="16510" y="34290"/>
                  </a:moveTo>
                  <a:lnTo>
                    <a:pt x="10160" y="36245"/>
                  </a:lnTo>
                  <a:lnTo>
                    <a:pt x="10160" y="38100"/>
                  </a:lnTo>
                  <a:lnTo>
                    <a:pt x="10160" y="44450"/>
                  </a:lnTo>
                  <a:lnTo>
                    <a:pt x="1270" y="41910"/>
                  </a:lnTo>
                  <a:lnTo>
                    <a:pt x="10160" y="38100"/>
                  </a:lnTo>
                  <a:lnTo>
                    <a:pt x="10160" y="36245"/>
                  </a:lnTo>
                  <a:lnTo>
                    <a:pt x="0" y="39370"/>
                  </a:lnTo>
                  <a:lnTo>
                    <a:pt x="0" y="43180"/>
                  </a:lnTo>
                  <a:lnTo>
                    <a:pt x="16510" y="49530"/>
                  </a:lnTo>
                  <a:lnTo>
                    <a:pt x="16510" y="46990"/>
                  </a:lnTo>
                  <a:lnTo>
                    <a:pt x="11430" y="44450"/>
                  </a:lnTo>
                  <a:lnTo>
                    <a:pt x="11430" y="38100"/>
                  </a:lnTo>
                  <a:lnTo>
                    <a:pt x="16510" y="35560"/>
                  </a:lnTo>
                  <a:lnTo>
                    <a:pt x="16510" y="34290"/>
                  </a:lnTo>
                  <a:close/>
                </a:path>
                <a:path w="16510" h="130809">
                  <a:moveTo>
                    <a:pt x="16510" y="26670"/>
                  </a:moveTo>
                  <a:lnTo>
                    <a:pt x="1270" y="26670"/>
                  </a:lnTo>
                  <a:lnTo>
                    <a:pt x="1270" y="20320"/>
                  </a:lnTo>
                  <a:lnTo>
                    <a:pt x="0" y="20320"/>
                  </a:lnTo>
                  <a:lnTo>
                    <a:pt x="0" y="34290"/>
                  </a:lnTo>
                  <a:lnTo>
                    <a:pt x="1270" y="34290"/>
                  </a:lnTo>
                  <a:lnTo>
                    <a:pt x="1270" y="29210"/>
                  </a:lnTo>
                  <a:lnTo>
                    <a:pt x="16510" y="29210"/>
                  </a:lnTo>
                  <a:lnTo>
                    <a:pt x="16510" y="26670"/>
                  </a:lnTo>
                  <a:close/>
                </a:path>
                <a:path w="16510" h="130809">
                  <a:moveTo>
                    <a:pt x="16510" y="7620"/>
                  </a:moveTo>
                  <a:lnTo>
                    <a:pt x="15240" y="7620"/>
                  </a:lnTo>
                  <a:lnTo>
                    <a:pt x="15240" y="16510"/>
                  </a:lnTo>
                  <a:lnTo>
                    <a:pt x="8890" y="16510"/>
                  </a:lnTo>
                  <a:lnTo>
                    <a:pt x="8890" y="7620"/>
                  </a:lnTo>
                  <a:lnTo>
                    <a:pt x="6350" y="7620"/>
                  </a:lnTo>
                  <a:lnTo>
                    <a:pt x="6350" y="16510"/>
                  </a:lnTo>
                  <a:lnTo>
                    <a:pt x="1270" y="16510"/>
                  </a:lnTo>
                  <a:lnTo>
                    <a:pt x="1270" y="7620"/>
                  </a:lnTo>
                  <a:lnTo>
                    <a:pt x="0" y="7620"/>
                  </a:lnTo>
                  <a:lnTo>
                    <a:pt x="0" y="17780"/>
                  </a:lnTo>
                  <a:lnTo>
                    <a:pt x="16510" y="17780"/>
                  </a:lnTo>
                  <a:lnTo>
                    <a:pt x="16510" y="7620"/>
                  </a:lnTo>
                  <a:close/>
                </a:path>
                <a:path w="16510" h="130809">
                  <a:moveTo>
                    <a:pt x="16510" y="0"/>
                  </a:moveTo>
                  <a:lnTo>
                    <a:pt x="13970" y="0"/>
                  </a:lnTo>
                  <a:lnTo>
                    <a:pt x="13970" y="2540"/>
                  </a:lnTo>
                  <a:lnTo>
                    <a:pt x="16510" y="2540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21" name="object 222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582419" y="9431020"/>
              <a:ext cx="53339" cy="302260"/>
            </a:xfrm>
            <a:prstGeom prst="rect">
              <a:avLst/>
            </a:prstGeom>
          </p:spPr>
        </p:pic>
        <p:pic>
          <p:nvPicPr>
            <p:cNvPr id="2222" name="object 222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615439" y="9126220"/>
              <a:ext cx="16509" cy="149859"/>
            </a:xfrm>
            <a:prstGeom prst="rect">
              <a:avLst/>
            </a:prstGeom>
          </p:spPr>
        </p:pic>
        <p:sp>
          <p:nvSpPr>
            <p:cNvPr id="2223" name="object 2223"/>
            <p:cNvSpPr/>
            <p:nvPr/>
          </p:nvSpPr>
          <p:spPr>
            <a:xfrm>
              <a:off x="5033009" y="3751579"/>
              <a:ext cx="2540" cy="1270"/>
            </a:xfrm>
            <a:custGeom>
              <a:avLst/>
              <a:gdLst/>
              <a:ahLst/>
              <a:cxnLst/>
              <a:rect l="l" t="t" r="r" b="b"/>
              <a:pathLst>
                <a:path w="2539" h="1270">
                  <a:moveTo>
                    <a:pt x="0" y="0"/>
                  </a:moveTo>
                  <a:lnTo>
                    <a:pt x="0" y="1270"/>
                  </a:lnTo>
                  <a:lnTo>
                    <a:pt x="2540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4" name="object 2224"/>
            <p:cNvSpPr/>
            <p:nvPr/>
          </p:nvSpPr>
          <p:spPr>
            <a:xfrm>
              <a:off x="11934189" y="3299459"/>
              <a:ext cx="554990" cy="1336040"/>
            </a:xfrm>
            <a:custGeom>
              <a:avLst/>
              <a:gdLst/>
              <a:ahLst/>
              <a:cxnLst/>
              <a:rect l="l" t="t" r="r" b="b"/>
              <a:pathLst>
                <a:path w="554990" h="1336039">
                  <a:moveTo>
                    <a:pt x="0" y="1336040"/>
                  </a:moveTo>
                  <a:lnTo>
                    <a:pt x="554990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5" name="object 2225"/>
            <p:cNvSpPr/>
            <p:nvPr/>
          </p:nvSpPr>
          <p:spPr>
            <a:xfrm>
              <a:off x="6551929" y="9570720"/>
              <a:ext cx="0" cy="184150"/>
            </a:xfrm>
            <a:custGeom>
              <a:avLst/>
              <a:gdLst/>
              <a:ahLst/>
              <a:cxnLst/>
              <a:rect l="l" t="t" r="r" b="b"/>
              <a:pathLst>
                <a:path h="184150">
                  <a:moveTo>
                    <a:pt x="0" y="0"/>
                  </a:moveTo>
                  <a:lnTo>
                    <a:pt x="0" y="18414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6" name="object 2226"/>
            <p:cNvSpPr/>
            <p:nvPr/>
          </p:nvSpPr>
          <p:spPr>
            <a:xfrm>
              <a:off x="6551929" y="95300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7" name="object 2227"/>
            <p:cNvSpPr/>
            <p:nvPr/>
          </p:nvSpPr>
          <p:spPr>
            <a:xfrm>
              <a:off x="6551929" y="94907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8" name="object 2228"/>
            <p:cNvSpPr/>
            <p:nvPr/>
          </p:nvSpPr>
          <p:spPr>
            <a:xfrm>
              <a:off x="6553200" y="94500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9" name="object 2229"/>
            <p:cNvSpPr/>
            <p:nvPr/>
          </p:nvSpPr>
          <p:spPr>
            <a:xfrm>
              <a:off x="6553200" y="921003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0" name="object 2230"/>
            <p:cNvSpPr/>
            <p:nvPr/>
          </p:nvSpPr>
          <p:spPr>
            <a:xfrm>
              <a:off x="6553200" y="9170670"/>
              <a:ext cx="1270" cy="12700"/>
            </a:xfrm>
            <a:custGeom>
              <a:avLst/>
              <a:gdLst/>
              <a:ahLst/>
              <a:cxnLst/>
              <a:rect l="l" t="t" r="r" b="b"/>
              <a:pathLst>
                <a:path w="1270" h="12700">
                  <a:moveTo>
                    <a:pt x="127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1" name="object 2231"/>
            <p:cNvSpPr/>
            <p:nvPr/>
          </p:nvSpPr>
          <p:spPr>
            <a:xfrm>
              <a:off x="6554470" y="91300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2" name="object 2232"/>
            <p:cNvSpPr/>
            <p:nvPr/>
          </p:nvSpPr>
          <p:spPr>
            <a:xfrm>
              <a:off x="6554470" y="90893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3" name="object 2233"/>
            <p:cNvSpPr/>
            <p:nvPr/>
          </p:nvSpPr>
          <p:spPr>
            <a:xfrm>
              <a:off x="6554470" y="885062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4" name="object 2234"/>
            <p:cNvSpPr/>
            <p:nvPr/>
          </p:nvSpPr>
          <p:spPr>
            <a:xfrm>
              <a:off x="6555739" y="88099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5" name="object 2235"/>
            <p:cNvSpPr/>
            <p:nvPr/>
          </p:nvSpPr>
          <p:spPr>
            <a:xfrm>
              <a:off x="6555739" y="87693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6" name="object 2236"/>
            <p:cNvSpPr/>
            <p:nvPr/>
          </p:nvSpPr>
          <p:spPr>
            <a:xfrm>
              <a:off x="6555739" y="872997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7" name="object 2237"/>
            <p:cNvSpPr/>
            <p:nvPr/>
          </p:nvSpPr>
          <p:spPr>
            <a:xfrm>
              <a:off x="6555739" y="848994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8" name="object 2238"/>
            <p:cNvSpPr/>
            <p:nvPr/>
          </p:nvSpPr>
          <p:spPr>
            <a:xfrm>
              <a:off x="6557009" y="84493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9" name="object 2239"/>
            <p:cNvSpPr/>
            <p:nvPr/>
          </p:nvSpPr>
          <p:spPr>
            <a:xfrm>
              <a:off x="6557009" y="84099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0" name="object 2240"/>
            <p:cNvSpPr/>
            <p:nvPr/>
          </p:nvSpPr>
          <p:spPr>
            <a:xfrm>
              <a:off x="6557009" y="83692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1" name="object 2241"/>
            <p:cNvSpPr/>
            <p:nvPr/>
          </p:nvSpPr>
          <p:spPr>
            <a:xfrm>
              <a:off x="6779259" y="9899649"/>
              <a:ext cx="48260" cy="30480"/>
            </a:xfrm>
            <a:custGeom>
              <a:avLst/>
              <a:gdLst/>
              <a:ahLst/>
              <a:cxnLst/>
              <a:rect l="l" t="t" r="r" b="b"/>
              <a:pathLst>
                <a:path w="48259" h="30479">
                  <a:moveTo>
                    <a:pt x="0" y="0"/>
                  </a:moveTo>
                  <a:lnTo>
                    <a:pt x="48260" y="3048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2" name="object 2242"/>
            <p:cNvSpPr/>
            <p:nvPr/>
          </p:nvSpPr>
          <p:spPr>
            <a:xfrm>
              <a:off x="6744970" y="987806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3" name="object 2243"/>
            <p:cNvSpPr/>
            <p:nvPr/>
          </p:nvSpPr>
          <p:spPr>
            <a:xfrm>
              <a:off x="6710679" y="9856470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49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4" name="object 2244"/>
            <p:cNvSpPr/>
            <p:nvPr/>
          </p:nvSpPr>
          <p:spPr>
            <a:xfrm>
              <a:off x="6677659" y="9834879"/>
              <a:ext cx="10160" cy="6350"/>
            </a:xfrm>
            <a:custGeom>
              <a:avLst/>
              <a:gdLst/>
              <a:ahLst/>
              <a:cxnLst/>
              <a:rect l="l" t="t" r="r" b="b"/>
              <a:pathLst>
                <a:path w="10159" h="6350">
                  <a:moveTo>
                    <a:pt x="0" y="0"/>
                  </a:moveTo>
                  <a:lnTo>
                    <a:pt x="10160" y="63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5" name="object 2245"/>
            <p:cNvSpPr/>
            <p:nvPr/>
          </p:nvSpPr>
          <p:spPr>
            <a:xfrm>
              <a:off x="6551929" y="9754870"/>
              <a:ext cx="102870" cy="64769"/>
            </a:xfrm>
            <a:custGeom>
              <a:avLst/>
              <a:gdLst/>
              <a:ahLst/>
              <a:cxnLst/>
              <a:rect l="l" t="t" r="r" b="b"/>
              <a:pathLst>
                <a:path w="102870" h="64770">
                  <a:moveTo>
                    <a:pt x="0" y="0"/>
                  </a:moveTo>
                  <a:lnTo>
                    <a:pt x="102870" y="64769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6" name="object 2246"/>
            <p:cNvSpPr/>
            <p:nvPr/>
          </p:nvSpPr>
          <p:spPr>
            <a:xfrm>
              <a:off x="5842000" y="128270"/>
              <a:ext cx="55880" cy="36830"/>
            </a:xfrm>
            <a:custGeom>
              <a:avLst/>
              <a:gdLst/>
              <a:ahLst/>
              <a:cxnLst/>
              <a:rect l="l" t="t" r="r" b="b"/>
              <a:pathLst>
                <a:path w="55879" h="36830">
                  <a:moveTo>
                    <a:pt x="55879" y="3682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7" name="object 2247"/>
            <p:cNvSpPr/>
            <p:nvPr/>
          </p:nvSpPr>
          <p:spPr>
            <a:xfrm>
              <a:off x="5920739" y="179070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19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8" name="object 2248"/>
            <p:cNvSpPr/>
            <p:nvPr/>
          </p:nvSpPr>
          <p:spPr>
            <a:xfrm>
              <a:off x="5955029" y="200660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9" name="object 2249"/>
            <p:cNvSpPr/>
            <p:nvPr/>
          </p:nvSpPr>
          <p:spPr>
            <a:xfrm>
              <a:off x="5988050" y="22224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0" name="object 2250"/>
            <p:cNvSpPr/>
            <p:nvPr/>
          </p:nvSpPr>
          <p:spPr>
            <a:xfrm>
              <a:off x="6022339" y="243840"/>
              <a:ext cx="179070" cy="115570"/>
            </a:xfrm>
            <a:custGeom>
              <a:avLst/>
              <a:gdLst/>
              <a:ahLst/>
              <a:cxnLst/>
              <a:rect l="l" t="t" r="r" b="b"/>
              <a:pathLst>
                <a:path w="179070" h="115570">
                  <a:moveTo>
                    <a:pt x="179070" y="1155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1" name="object 2251"/>
            <p:cNvSpPr/>
            <p:nvPr/>
          </p:nvSpPr>
          <p:spPr>
            <a:xfrm>
              <a:off x="6224270" y="37337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2" name="object 2252"/>
            <p:cNvSpPr/>
            <p:nvPr/>
          </p:nvSpPr>
          <p:spPr>
            <a:xfrm>
              <a:off x="6258559" y="394970"/>
              <a:ext cx="10160" cy="7620"/>
            </a:xfrm>
            <a:custGeom>
              <a:avLst/>
              <a:gdLst/>
              <a:ahLst/>
              <a:cxnLst/>
              <a:rect l="l" t="t" r="r" b="b"/>
              <a:pathLst>
                <a:path w="10160" h="7620">
                  <a:moveTo>
                    <a:pt x="10160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3" name="object 2253"/>
            <p:cNvSpPr/>
            <p:nvPr/>
          </p:nvSpPr>
          <p:spPr>
            <a:xfrm>
              <a:off x="6291579" y="41655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4" name="object 2254"/>
            <p:cNvSpPr/>
            <p:nvPr/>
          </p:nvSpPr>
          <p:spPr>
            <a:xfrm>
              <a:off x="6325870" y="438149"/>
              <a:ext cx="200660" cy="129539"/>
            </a:xfrm>
            <a:custGeom>
              <a:avLst/>
              <a:gdLst/>
              <a:ahLst/>
              <a:cxnLst/>
              <a:rect l="l" t="t" r="r" b="b"/>
              <a:pathLst>
                <a:path w="200659" h="129540">
                  <a:moveTo>
                    <a:pt x="200660" y="12954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5" name="object 2255"/>
            <p:cNvSpPr/>
            <p:nvPr/>
          </p:nvSpPr>
          <p:spPr>
            <a:xfrm>
              <a:off x="4782820" y="1572259"/>
              <a:ext cx="0" cy="170180"/>
            </a:xfrm>
            <a:custGeom>
              <a:avLst/>
              <a:gdLst/>
              <a:ahLst/>
              <a:cxnLst/>
              <a:rect l="l" t="t" r="r" b="b"/>
              <a:pathLst>
                <a:path h="170180">
                  <a:moveTo>
                    <a:pt x="0" y="0"/>
                  </a:moveTo>
                  <a:lnTo>
                    <a:pt x="0" y="17018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6" name="object 2256"/>
            <p:cNvSpPr/>
            <p:nvPr/>
          </p:nvSpPr>
          <p:spPr>
            <a:xfrm>
              <a:off x="4782820" y="15316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7" name="object 2257"/>
            <p:cNvSpPr/>
            <p:nvPr/>
          </p:nvSpPr>
          <p:spPr>
            <a:xfrm>
              <a:off x="4782820" y="14922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8" name="object 2258"/>
            <p:cNvSpPr/>
            <p:nvPr/>
          </p:nvSpPr>
          <p:spPr>
            <a:xfrm>
              <a:off x="4782820" y="14516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9" name="object 2259"/>
            <p:cNvSpPr/>
            <p:nvPr/>
          </p:nvSpPr>
          <p:spPr>
            <a:xfrm>
              <a:off x="4782820" y="121157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0" name="object 2260"/>
            <p:cNvSpPr/>
            <p:nvPr/>
          </p:nvSpPr>
          <p:spPr>
            <a:xfrm>
              <a:off x="4784089" y="11722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1" name="object 2261"/>
            <p:cNvSpPr/>
            <p:nvPr/>
          </p:nvSpPr>
          <p:spPr>
            <a:xfrm>
              <a:off x="4784089" y="11315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2" name="object 2262"/>
            <p:cNvSpPr/>
            <p:nvPr/>
          </p:nvSpPr>
          <p:spPr>
            <a:xfrm>
              <a:off x="4784089" y="10909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3" name="object 2263"/>
            <p:cNvSpPr/>
            <p:nvPr/>
          </p:nvSpPr>
          <p:spPr>
            <a:xfrm>
              <a:off x="4784089" y="85217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4" name="object 2264"/>
            <p:cNvSpPr/>
            <p:nvPr/>
          </p:nvSpPr>
          <p:spPr>
            <a:xfrm>
              <a:off x="4784089" y="8115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5" name="object 2265"/>
            <p:cNvSpPr/>
            <p:nvPr/>
          </p:nvSpPr>
          <p:spPr>
            <a:xfrm>
              <a:off x="4784089" y="77089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6" name="object 2266"/>
            <p:cNvSpPr/>
            <p:nvPr/>
          </p:nvSpPr>
          <p:spPr>
            <a:xfrm>
              <a:off x="4784089" y="73151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7" name="object 2267"/>
            <p:cNvSpPr/>
            <p:nvPr/>
          </p:nvSpPr>
          <p:spPr>
            <a:xfrm>
              <a:off x="4784089" y="491490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8" name="object 2268"/>
            <p:cNvSpPr/>
            <p:nvPr/>
          </p:nvSpPr>
          <p:spPr>
            <a:xfrm>
              <a:off x="4785359" y="4508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9" name="object 2269"/>
            <p:cNvSpPr/>
            <p:nvPr/>
          </p:nvSpPr>
          <p:spPr>
            <a:xfrm>
              <a:off x="4785359" y="41148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0" name="object 2270"/>
            <p:cNvSpPr/>
            <p:nvPr/>
          </p:nvSpPr>
          <p:spPr>
            <a:xfrm>
              <a:off x="4785359" y="37084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1" name="object 2271"/>
            <p:cNvSpPr/>
            <p:nvPr/>
          </p:nvSpPr>
          <p:spPr>
            <a:xfrm>
              <a:off x="4785359" y="13081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2" name="object 2272"/>
            <p:cNvSpPr/>
            <p:nvPr/>
          </p:nvSpPr>
          <p:spPr>
            <a:xfrm>
              <a:off x="5789929" y="1470659"/>
              <a:ext cx="161290" cy="36830"/>
            </a:xfrm>
            <a:custGeom>
              <a:avLst/>
              <a:gdLst/>
              <a:ahLst/>
              <a:cxnLst/>
              <a:rect l="l" t="t" r="r" b="b"/>
              <a:pathLst>
                <a:path w="161289" h="36830">
                  <a:moveTo>
                    <a:pt x="0" y="36829"/>
                  </a:moveTo>
                  <a:lnTo>
                    <a:pt x="1612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3" name="object 2273"/>
            <p:cNvSpPr/>
            <p:nvPr/>
          </p:nvSpPr>
          <p:spPr>
            <a:xfrm>
              <a:off x="5750559" y="151384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4" name="object 2274"/>
            <p:cNvSpPr/>
            <p:nvPr/>
          </p:nvSpPr>
          <p:spPr>
            <a:xfrm>
              <a:off x="5711189" y="1522729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09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5" name="object 2275"/>
            <p:cNvSpPr/>
            <p:nvPr/>
          </p:nvSpPr>
          <p:spPr>
            <a:xfrm>
              <a:off x="5671820" y="153162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09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6" name="object 2276"/>
            <p:cNvSpPr/>
            <p:nvPr/>
          </p:nvSpPr>
          <p:spPr>
            <a:xfrm>
              <a:off x="5439409" y="1541779"/>
              <a:ext cx="207010" cy="48260"/>
            </a:xfrm>
            <a:custGeom>
              <a:avLst/>
              <a:gdLst/>
              <a:ahLst/>
              <a:cxnLst/>
              <a:rect l="l" t="t" r="r" b="b"/>
              <a:pathLst>
                <a:path w="207010" h="48259">
                  <a:moveTo>
                    <a:pt x="0" y="48259"/>
                  </a:moveTo>
                  <a:lnTo>
                    <a:pt x="20701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7" name="object 2277"/>
            <p:cNvSpPr/>
            <p:nvPr/>
          </p:nvSpPr>
          <p:spPr>
            <a:xfrm>
              <a:off x="5400039" y="159639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8" name="object 2278"/>
            <p:cNvSpPr/>
            <p:nvPr/>
          </p:nvSpPr>
          <p:spPr>
            <a:xfrm>
              <a:off x="5360670" y="160527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9" name="object 2279"/>
            <p:cNvSpPr/>
            <p:nvPr/>
          </p:nvSpPr>
          <p:spPr>
            <a:xfrm>
              <a:off x="5321300" y="161417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40">
                  <a:moveTo>
                    <a:pt x="0" y="2540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0" name="object 2280"/>
            <p:cNvSpPr/>
            <p:nvPr/>
          </p:nvSpPr>
          <p:spPr>
            <a:xfrm>
              <a:off x="5087620" y="1623059"/>
              <a:ext cx="207010" cy="48260"/>
            </a:xfrm>
            <a:custGeom>
              <a:avLst/>
              <a:gdLst/>
              <a:ahLst/>
              <a:cxnLst/>
              <a:rect l="l" t="t" r="r" b="b"/>
              <a:pathLst>
                <a:path w="207010" h="48260">
                  <a:moveTo>
                    <a:pt x="0" y="48259"/>
                  </a:moveTo>
                  <a:lnTo>
                    <a:pt x="20701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1" name="object 2281"/>
            <p:cNvSpPr/>
            <p:nvPr/>
          </p:nvSpPr>
          <p:spPr>
            <a:xfrm>
              <a:off x="5048250" y="1677669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70" h="2539">
                  <a:moveTo>
                    <a:pt x="0" y="254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2" name="object 2282"/>
            <p:cNvSpPr/>
            <p:nvPr/>
          </p:nvSpPr>
          <p:spPr>
            <a:xfrm>
              <a:off x="5010150" y="168656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3" name="object 2283"/>
            <p:cNvSpPr/>
            <p:nvPr/>
          </p:nvSpPr>
          <p:spPr>
            <a:xfrm>
              <a:off x="4970779" y="169545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3809"/>
                  </a:moveTo>
                  <a:lnTo>
                    <a:pt x="12700" y="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4" name="object 2284"/>
            <p:cNvSpPr/>
            <p:nvPr/>
          </p:nvSpPr>
          <p:spPr>
            <a:xfrm>
              <a:off x="4782820" y="1705610"/>
              <a:ext cx="161290" cy="36830"/>
            </a:xfrm>
            <a:custGeom>
              <a:avLst/>
              <a:gdLst/>
              <a:ahLst/>
              <a:cxnLst/>
              <a:rect l="l" t="t" r="r" b="b"/>
              <a:pathLst>
                <a:path w="161289" h="36830">
                  <a:moveTo>
                    <a:pt x="0" y="36829"/>
                  </a:moveTo>
                  <a:lnTo>
                    <a:pt x="1612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5" name="object 2285"/>
            <p:cNvSpPr/>
            <p:nvPr/>
          </p:nvSpPr>
          <p:spPr>
            <a:xfrm>
              <a:off x="3665219" y="1794510"/>
              <a:ext cx="0" cy="191770"/>
            </a:xfrm>
            <a:custGeom>
              <a:avLst/>
              <a:gdLst/>
              <a:ahLst/>
              <a:cxnLst/>
              <a:rect l="l" t="t" r="r" b="b"/>
              <a:pathLst>
                <a:path h="191769">
                  <a:moveTo>
                    <a:pt x="0" y="0"/>
                  </a:moveTo>
                  <a:lnTo>
                    <a:pt x="0" y="1917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6" name="object 2286"/>
            <p:cNvSpPr/>
            <p:nvPr/>
          </p:nvSpPr>
          <p:spPr>
            <a:xfrm>
              <a:off x="3665219" y="175386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7" name="object 2287"/>
            <p:cNvSpPr/>
            <p:nvPr/>
          </p:nvSpPr>
          <p:spPr>
            <a:xfrm>
              <a:off x="3665219" y="17132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8" name="object 2288"/>
            <p:cNvSpPr/>
            <p:nvPr/>
          </p:nvSpPr>
          <p:spPr>
            <a:xfrm>
              <a:off x="3666489" y="16738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9" name="object 2289"/>
            <p:cNvSpPr/>
            <p:nvPr/>
          </p:nvSpPr>
          <p:spPr>
            <a:xfrm>
              <a:off x="3666489" y="143382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0" name="object 2290"/>
            <p:cNvSpPr/>
            <p:nvPr/>
          </p:nvSpPr>
          <p:spPr>
            <a:xfrm>
              <a:off x="3666489" y="139319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1" name="object 2291"/>
            <p:cNvSpPr/>
            <p:nvPr/>
          </p:nvSpPr>
          <p:spPr>
            <a:xfrm>
              <a:off x="3666489" y="13538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2" name="object 2292"/>
            <p:cNvSpPr/>
            <p:nvPr/>
          </p:nvSpPr>
          <p:spPr>
            <a:xfrm>
              <a:off x="3666489" y="13131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3" name="object 2293"/>
            <p:cNvSpPr/>
            <p:nvPr/>
          </p:nvSpPr>
          <p:spPr>
            <a:xfrm>
              <a:off x="3666489" y="107315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4" name="object 2294"/>
            <p:cNvSpPr/>
            <p:nvPr/>
          </p:nvSpPr>
          <p:spPr>
            <a:xfrm>
              <a:off x="3666489" y="1033779"/>
              <a:ext cx="1270" cy="12700"/>
            </a:xfrm>
            <a:custGeom>
              <a:avLst/>
              <a:gdLst/>
              <a:ahLst/>
              <a:cxnLst/>
              <a:rect l="l" t="t" r="r" b="b"/>
              <a:pathLst>
                <a:path w="1270" h="12700">
                  <a:moveTo>
                    <a:pt x="127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5" name="object 2295"/>
            <p:cNvSpPr/>
            <p:nvPr/>
          </p:nvSpPr>
          <p:spPr>
            <a:xfrm>
              <a:off x="3667760" y="99314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6" name="object 2296"/>
            <p:cNvSpPr/>
            <p:nvPr/>
          </p:nvSpPr>
          <p:spPr>
            <a:xfrm>
              <a:off x="3667760" y="95250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69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7" name="object 2297"/>
            <p:cNvSpPr/>
            <p:nvPr/>
          </p:nvSpPr>
          <p:spPr>
            <a:xfrm>
              <a:off x="3667760" y="740409"/>
              <a:ext cx="0" cy="185420"/>
            </a:xfrm>
            <a:custGeom>
              <a:avLst/>
              <a:gdLst/>
              <a:ahLst/>
              <a:cxnLst/>
              <a:rect l="l" t="t" r="r" b="b"/>
              <a:pathLst>
                <a:path h="185419">
                  <a:moveTo>
                    <a:pt x="0" y="0"/>
                  </a:moveTo>
                  <a:lnTo>
                    <a:pt x="0" y="18542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8" name="object 2298"/>
            <p:cNvSpPr/>
            <p:nvPr/>
          </p:nvSpPr>
          <p:spPr>
            <a:xfrm>
              <a:off x="3668394" y="337820"/>
              <a:ext cx="0" cy="74930"/>
            </a:xfrm>
            <a:custGeom>
              <a:avLst/>
              <a:gdLst/>
              <a:ahLst/>
              <a:cxnLst/>
              <a:rect l="l" t="t" r="r" b="b"/>
              <a:pathLst>
                <a:path h="74929">
                  <a:moveTo>
                    <a:pt x="0" y="0"/>
                  </a:moveTo>
                  <a:lnTo>
                    <a:pt x="0" y="74930"/>
                  </a:lnTo>
                </a:path>
              </a:pathLst>
            </a:custGeom>
            <a:ln w="3175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9" name="object 2299"/>
            <p:cNvSpPr/>
            <p:nvPr/>
          </p:nvSpPr>
          <p:spPr>
            <a:xfrm>
              <a:off x="3669029" y="3124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0" name="object 2300"/>
            <p:cNvSpPr/>
            <p:nvPr/>
          </p:nvSpPr>
          <p:spPr>
            <a:xfrm>
              <a:off x="3669029" y="27304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1" name="object 2301"/>
            <p:cNvSpPr/>
            <p:nvPr/>
          </p:nvSpPr>
          <p:spPr>
            <a:xfrm>
              <a:off x="3669029" y="2324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2" name="object 2302"/>
            <p:cNvSpPr/>
            <p:nvPr/>
          </p:nvSpPr>
          <p:spPr>
            <a:xfrm>
              <a:off x="3669029" y="128270"/>
              <a:ext cx="0" cy="77470"/>
            </a:xfrm>
            <a:custGeom>
              <a:avLst/>
              <a:gdLst/>
              <a:ahLst/>
              <a:cxnLst/>
              <a:rect l="l" t="t" r="r" b="b"/>
              <a:pathLst>
                <a:path h="77470">
                  <a:moveTo>
                    <a:pt x="0" y="0"/>
                  </a:moveTo>
                  <a:lnTo>
                    <a:pt x="0" y="774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3" name="object 2303"/>
            <p:cNvSpPr/>
            <p:nvPr/>
          </p:nvSpPr>
          <p:spPr>
            <a:xfrm>
              <a:off x="2343150" y="2218690"/>
              <a:ext cx="237490" cy="50800"/>
            </a:xfrm>
            <a:custGeom>
              <a:avLst/>
              <a:gdLst/>
              <a:ahLst/>
              <a:cxnLst/>
              <a:rect l="l" t="t" r="r" b="b"/>
              <a:pathLst>
                <a:path w="237489" h="50800">
                  <a:moveTo>
                    <a:pt x="237489" y="0"/>
                  </a:moveTo>
                  <a:lnTo>
                    <a:pt x="0" y="508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4" name="object 2304"/>
            <p:cNvSpPr/>
            <p:nvPr/>
          </p:nvSpPr>
          <p:spPr>
            <a:xfrm>
              <a:off x="2606039" y="2209800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969" y="0"/>
                  </a:moveTo>
                  <a:lnTo>
                    <a:pt x="0" y="25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5" name="object 2305"/>
            <p:cNvSpPr/>
            <p:nvPr/>
          </p:nvSpPr>
          <p:spPr>
            <a:xfrm>
              <a:off x="2645409" y="2202179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969" y="0"/>
                  </a:moveTo>
                  <a:lnTo>
                    <a:pt x="0" y="25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6" name="object 2306"/>
            <p:cNvSpPr/>
            <p:nvPr/>
          </p:nvSpPr>
          <p:spPr>
            <a:xfrm>
              <a:off x="2684779" y="2193290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69" h="2539">
                  <a:moveTo>
                    <a:pt x="13969" y="0"/>
                  </a:moveTo>
                  <a:lnTo>
                    <a:pt x="0" y="25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7" name="object 2307"/>
            <p:cNvSpPr/>
            <p:nvPr/>
          </p:nvSpPr>
          <p:spPr>
            <a:xfrm>
              <a:off x="2724150" y="2142490"/>
              <a:ext cx="208279" cy="45720"/>
            </a:xfrm>
            <a:custGeom>
              <a:avLst/>
              <a:gdLst/>
              <a:ahLst/>
              <a:cxnLst/>
              <a:rect l="l" t="t" r="r" b="b"/>
              <a:pathLst>
                <a:path w="208280" h="45719">
                  <a:moveTo>
                    <a:pt x="208280" y="0"/>
                  </a:moveTo>
                  <a:lnTo>
                    <a:pt x="0" y="4572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8" name="object 2308"/>
            <p:cNvSpPr/>
            <p:nvPr/>
          </p:nvSpPr>
          <p:spPr>
            <a:xfrm>
              <a:off x="2959100" y="213486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9" name="object 2309"/>
            <p:cNvSpPr/>
            <p:nvPr/>
          </p:nvSpPr>
          <p:spPr>
            <a:xfrm>
              <a:off x="2998469" y="212597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0" name="object 2310"/>
            <p:cNvSpPr/>
            <p:nvPr/>
          </p:nvSpPr>
          <p:spPr>
            <a:xfrm>
              <a:off x="3037839" y="2117090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12700" y="0"/>
                  </a:moveTo>
                  <a:lnTo>
                    <a:pt x="0" y="381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1" name="object 2311"/>
            <p:cNvSpPr/>
            <p:nvPr/>
          </p:nvSpPr>
          <p:spPr>
            <a:xfrm>
              <a:off x="3077209" y="2067560"/>
              <a:ext cx="207010" cy="44450"/>
            </a:xfrm>
            <a:custGeom>
              <a:avLst/>
              <a:gdLst/>
              <a:ahLst/>
              <a:cxnLst/>
              <a:rect l="l" t="t" r="r" b="b"/>
              <a:pathLst>
                <a:path w="207010" h="44450">
                  <a:moveTo>
                    <a:pt x="207010" y="0"/>
                  </a:moveTo>
                  <a:lnTo>
                    <a:pt x="0" y="444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2" name="object 2312"/>
            <p:cNvSpPr/>
            <p:nvPr/>
          </p:nvSpPr>
          <p:spPr>
            <a:xfrm>
              <a:off x="3310889" y="2058669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3" name="object 2313"/>
            <p:cNvSpPr/>
            <p:nvPr/>
          </p:nvSpPr>
          <p:spPr>
            <a:xfrm>
              <a:off x="3350260" y="205105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4" name="object 2314"/>
            <p:cNvSpPr/>
            <p:nvPr/>
          </p:nvSpPr>
          <p:spPr>
            <a:xfrm>
              <a:off x="3389629" y="204216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12700" y="0"/>
                  </a:moveTo>
                  <a:lnTo>
                    <a:pt x="0" y="254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5" name="object 2315"/>
            <p:cNvSpPr/>
            <p:nvPr/>
          </p:nvSpPr>
          <p:spPr>
            <a:xfrm>
              <a:off x="3429000" y="1986279"/>
              <a:ext cx="236220" cy="50800"/>
            </a:xfrm>
            <a:custGeom>
              <a:avLst/>
              <a:gdLst/>
              <a:ahLst/>
              <a:cxnLst/>
              <a:rect l="l" t="t" r="r" b="b"/>
              <a:pathLst>
                <a:path w="236220" h="50800">
                  <a:moveTo>
                    <a:pt x="236220" y="0"/>
                  </a:moveTo>
                  <a:lnTo>
                    <a:pt x="0" y="508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6" name="object 2316"/>
            <p:cNvSpPr/>
            <p:nvPr/>
          </p:nvSpPr>
          <p:spPr>
            <a:xfrm>
              <a:off x="3992879" y="3459479"/>
              <a:ext cx="0" cy="340360"/>
            </a:xfrm>
            <a:custGeom>
              <a:avLst/>
              <a:gdLst/>
              <a:ahLst/>
              <a:cxnLst/>
              <a:rect l="l" t="t" r="r" b="b"/>
              <a:pathLst>
                <a:path h="340360">
                  <a:moveTo>
                    <a:pt x="0" y="0"/>
                  </a:moveTo>
                  <a:lnTo>
                    <a:pt x="0" y="340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7" name="object 2317"/>
            <p:cNvSpPr/>
            <p:nvPr/>
          </p:nvSpPr>
          <p:spPr>
            <a:xfrm>
              <a:off x="2101849" y="3796029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30">
                  <a:moveTo>
                    <a:pt x="15113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8" name="object 2318"/>
            <p:cNvSpPr/>
            <p:nvPr/>
          </p:nvSpPr>
          <p:spPr>
            <a:xfrm>
              <a:off x="2279649" y="37960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9" name="object 2319"/>
            <p:cNvSpPr/>
            <p:nvPr/>
          </p:nvSpPr>
          <p:spPr>
            <a:xfrm>
              <a:off x="2320289" y="37960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0" name="object 2320"/>
            <p:cNvSpPr/>
            <p:nvPr/>
          </p:nvSpPr>
          <p:spPr>
            <a:xfrm>
              <a:off x="2360929" y="37960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1" name="object 2321"/>
            <p:cNvSpPr/>
            <p:nvPr/>
          </p:nvSpPr>
          <p:spPr>
            <a:xfrm>
              <a:off x="2400300" y="379602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2" name="object 2322"/>
            <p:cNvSpPr/>
            <p:nvPr/>
          </p:nvSpPr>
          <p:spPr>
            <a:xfrm>
              <a:off x="2640329" y="37973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3" name="object 2323"/>
            <p:cNvSpPr/>
            <p:nvPr/>
          </p:nvSpPr>
          <p:spPr>
            <a:xfrm>
              <a:off x="2680969" y="379730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4" name="object 2324"/>
            <p:cNvSpPr/>
            <p:nvPr/>
          </p:nvSpPr>
          <p:spPr>
            <a:xfrm>
              <a:off x="2720339" y="37973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5" name="object 2325"/>
            <p:cNvSpPr/>
            <p:nvPr/>
          </p:nvSpPr>
          <p:spPr>
            <a:xfrm>
              <a:off x="2760979" y="379730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6" name="object 2326"/>
            <p:cNvSpPr/>
            <p:nvPr/>
          </p:nvSpPr>
          <p:spPr>
            <a:xfrm>
              <a:off x="3001009" y="379730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7" name="object 2327"/>
            <p:cNvSpPr/>
            <p:nvPr/>
          </p:nvSpPr>
          <p:spPr>
            <a:xfrm>
              <a:off x="3040379" y="37973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8" name="object 2328"/>
            <p:cNvSpPr/>
            <p:nvPr/>
          </p:nvSpPr>
          <p:spPr>
            <a:xfrm>
              <a:off x="308101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9" name="object 2329"/>
            <p:cNvSpPr/>
            <p:nvPr/>
          </p:nvSpPr>
          <p:spPr>
            <a:xfrm>
              <a:off x="3121660" y="37985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0" name="object 2330"/>
            <p:cNvSpPr/>
            <p:nvPr/>
          </p:nvSpPr>
          <p:spPr>
            <a:xfrm>
              <a:off x="336041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1" name="object 2331"/>
            <p:cNvSpPr/>
            <p:nvPr/>
          </p:nvSpPr>
          <p:spPr>
            <a:xfrm>
              <a:off x="3401060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2" name="object 2332"/>
            <p:cNvSpPr/>
            <p:nvPr/>
          </p:nvSpPr>
          <p:spPr>
            <a:xfrm>
              <a:off x="3441700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3" name="object 2333"/>
            <p:cNvSpPr/>
            <p:nvPr/>
          </p:nvSpPr>
          <p:spPr>
            <a:xfrm>
              <a:off x="3481069" y="379857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4" name="object 2334"/>
            <p:cNvSpPr/>
            <p:nvPr/>
          </p:nvSpPr>
          <p:spPr>
            <a:xfrm>
              <a:off x="3721100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5" name="object 2335"/>
            <p:cNvSpPr/>
            <p:nvPr/>
          </p:nvSpPr>
          <p:spPr>
            <a:xfrm>
              <a:off x="376173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6" name="object 2336"/>
            <p:cNvSpPr/>
            <p:nvPr/>
          </p:nvSpPr>
          <p:spPr>
            <a:xfrm>
              <a:off x="3801110" y="37998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7" name="object 2337"/>
            <p:cNvSpPr/>
            <p:nvPr/>
          </p:nvSpPr>
          <p:spPr>
            <a:xfrm>
              <a:off x="3841750" y="3799839"/>
              <a:ext cx="151130" cy="0"/>
            </a:xfrm>
            <a:custGeom>
              <a:avLst/>
              <a:gdLst/>
              <a:ahLst/>
              <a:cxnLst/>
              <a:rect l="l" t="t" r="r" b="b"/>
              <a:pathLst>
                <a:path w="151129">
                  <a:moveTo>
                    <a:pt x="15112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8" name="object 2338"/>
            <p:cNvSpPr/>
            <p:nvPr/>
          </p:nvSpPr>
          <p:spPr>
            <a:xfrm>
              <a:off x="3840479" y="4135120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9" name="object 2339"/>
            <p:cNvSpPr/>
            <p:nvPr/>
          </p:nvSpPr>
          <p:spPr>
            <a:xfrm>
              <a:off x="3801110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0" name="object 2340"/>
            <p:cNvSpPr/>
            <p:nvPr/>
          </p:nvSpPr>
          <p:spPr>
            <a:xfrm>
              <a:off x="3760469" y="4135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1" name="object 2341"/>
            <p:cNvSpPr/>
            <p:nvPr/>
          </p:nvSpPr>
          <p:spPr>
            <a:xfrm>
              <a:off x="3721100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2" name="object 2342"/>
            <p:cNvSpPr/>
            <p:nvPr/>
          </p:nvSpPr>
          <p:spPr>
            <a:xfrm>
              <a:off x="3481069" y="4133850"/>
              <a:ext cx="212090" cy="1270"/>
            </a:xfrm>
            <a:custGeom>
              <a:avLst/>
              <a:gdLst/>
              <a:ahLst/>
              <a:cxnLst/>
              <a:rect l="l" t="t" r="r" b="b"/>
              <a:pathLst>
                <a:path w="212089" h="1270">
                  <a:moveTo>
                    <a:pt x="0" y="0"/>
                  </a:moveTo>
                  <a:lnTo>
                    <a:pt x="21209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3" name="object 2343"/>
            <p:cNvSpPr/>
            <p:nvPr/>
          </p:nvSpPr>
          <p:spPr>
            <a:xfrm>
              <a:off x="344042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4" name="object 2344"/>
            <p:cNvSpPr/>
            <p:nvPr/>
          </p:nvSpPr>
          <p:spPr>
            <a:xfrm>
              <a:off x="3401060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5" name="object 2345"/>
            <p:cNvSpPr/>
            <p:nvPr/>
          </p:nvSpPr>
          <p:spPr>
            <a:xfrm>
              <a:off x="3360419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6" name="object 2346"/>
            <p:cNvSpPr/>
            <p:nvPr/>
          </p:nvSpPr>
          <p:spPr>
            <a:xfrm>
              <a:off x="3120389" y="413257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7" name="object 2347"/>
            <p:cNvSpPr/>
            <p:nvPr/>
          </p:nvSpPr>
          <p:spPr>
            <a:xfrm>
              <a:off x="3081019" y="413257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8" name="object 2348"/>
            <p:cNvSpPr/>
            <p:nvPr/>
          </p:nvSpPr>
          <p:spPr>
            <a:xfrm>
              <a:off x="3040379" y="413257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9" name="object 2349"/>
            <p:cNvSpPr/>
            <p:nvPr/>
          </p:nvSpPr>
          <p:spPr>
            <a:xfrm>
              <a:off x="2999739" y="41325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0" name="object 2350"/>
            <p:cNvSpPr/>
            <p:nvPr/>
          </p:nvSpPr>
          <p:spPr>
            <a:xfrm>
              <a:off x="2760979" y="413257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1" name="object 2351"/>
            <p:cNvSpPr/>
            <p:nvPr/>
          </p:nvSpPr>
          <p:spPr>
            <a:xfrm>
              <a:off x="2720339" y="41325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2" name="object 2352"/>
            <p:cNvSpPr/>
            <p:nvPr/>
          </p:nvSpPr>
          <p:spPr>
            <a:xfrm>
              <a:off x="2679700" y="413257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3" name="object 2353"/>
            <p:cNvSpPr/>
            <p:nvPr/>
          </p:nvSpPr>
          <p:spPr>
            <a:xfrm>
              <a:off x="2640329" y="413257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4" name="object 2354"/>
            <p:cNvSpPr/>
            <p:nvPr/>
          </p:nvSpPr>
          <p:spPr>
            <a:xfrm>
              <a:off x="2400300" y="413130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5" name="object 2355"/>
            <p:cNvSpPr/>
            <p:nvPr/>
          </p:nvSpPr>
          <p:spPr>
            <a:xfrm>
              <a:off x="2359659" y="413130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6" name="object 2356"/>
            <p:cNvSpPr/>
            <p:nvPr/>
          </p:nvSpPr>
          <p:spPr>
            <a:xfrm>
              <a:off x="2320289" y="413130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7" name="object 2357"/>
            <p:cNvSpPr/>
            <p:nvPr/>
          </p:nvSpPr>
          <p:spPr>
            <a:xfrm>
              <a:off x="2279649" y="413130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8" name="object 2358"/>
            <p:cNvSpPr/>
            <p:nvPr/>
          </p:nvSpPr>
          <p:spPr>
            <a:xfrm>
              <a:off x="2100579" y="4131309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1524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9" name="object 2359"/>
            <p:cNvSpPr/>
            <p:nvPr/>
          </p:nvSpPr>
          <p:spPr>
            <a:xfrm>
              <a:off x="3994150" y="7673339"/>
              <a:ext cx="0" cy="148590"/>
            </a:xfrm>
            <a:custGeom>
              <a:avLst/>
              <a:gdLst/>
              <a:ahLst/>
              <a:cxnLst/>
              <a:rect l="l" t="t" r="r" b="b"/>
              <a:pathLst>
                <a:path h="148590">
                  <a:moveTo>
                    <a:pt x="0" y="0"/>
                  </a:moveTo>
                  <a:lnTo>
                    <a:pt x="0" y="14858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0" name="object 2360"/>
            <p:cNvSpPr/>
            <p:nvPr/>
          </p:nvSpPr>
          <p:spPr>
            <a:xfrm>
              <a:off x="3994150" y="76326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1" name="object 2361"/>
            <p:cNvSpPr/>
            <p:nvPr/>
          </p:nvSpPr>
          <p:spPr>
            <a:xfrm>
              <a:off x="3994150" y="75933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2" name="object 2362"/>
            <p:cNvSpPr/>
            <p:nvPr/>
          </p:nvSpPr>
          <p:spPr>
            <a:xfrm>
              <a:off x="3994150" y="75526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3" name="object 2363"/>
            <p:cNvSpPr/>
            <p:nvPr/>
          </p:nvSpPr>
          <p:spPr>
            <a:xfrm>
              <a:off x="3994150" y="731266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4" name="object 2364"/>
            <p:cNvSpPr/>
            <p:nvPr/>
          </p:nvSpPr>
          <p:spPr>
            <a:xfrm>
              <a:off x="3994150" y="72732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5" name="object 2365"/>
            <p:cNvSpPr/>
            <p:nvPr/>
          </p:nvSpPr>
          <p:spPr>
            <a:xfrm>
              <a:off x="3994150" y="72326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6" name="object 2366"/>
            <p:cNvSpPr/>
            <p:nvPr/>
          </p:nvSpPr>
          <p:spPr>
            <a:xfrm>
              <a:off x="3994150" y="71920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7" name="object 2367"/>
            <p:cNvSpPr/>
            <p:nvPr/>
          </p:nvSpPr>
          <p:spPr>
            <a:xfrm>
              <a:off x="3992879" y="695324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0" y="0"/>
                  </a:moveTo>
                  <a:lnTo>
                    <a:pt x="127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8" name="object 2368"/>
            <p:cNvSpPr/>
            <p:nvPr/>
          </p:nvSpPr>
          <p:spPr>
            <a:xfrm>
              <a:off x="3992879" y="69126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9" name="object 2369"/>
            <p:cNvSpPr/>
            <p:nvPr/>
          </p:nvSpPr>
          <p:spPr>
            <a:xfrm>
              <a:off x="3992879" y="68719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0" name="object 2370"/>
            <p:cNvSpPr/>
            <p:nvPr/>
          </p:nvSpPr>
          <p:spPr>
            <a:xfrm>
              <a:off x="3992879" y="68325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1" name="object 2371"/>
            <p:cNvSpPr/>
            <p:nvPr/>
          </p:nvSpPr>
          <p:spPr>
            <a:xfrm>
              <a:off x="3992879" y="659257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2" name="object 2372"/>
            <p:cNvSpPr/>
            <p:nvPr/>
          </p:nvSpPr>
          <p:spPr>
            <a:xfrm>
              <a:off x="3992879" y="65531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3" name="object 2373"/>
            <p:cNvSpPr/>
            <p:nvPr/>
          </p:nvSpPr>
          <p:spPr>
            <a:xfrm>
              <a:off x="3992879" y="65125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4" name="object 2374"/>
            <p:cNvSpPr/>
            <p:nvPr/>
          </p:nvSpPr>
          <p:spPr>
            <a:xfrm>
              <a:off x="3992879" y="64719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5" name="object 2375"/>
            <p:cNvSpPr/>
            <p:nvPr/>
          </p:nvSpPr>
          <p:spPr>
            <a:xfrm>
              <a:off x="3992879" y="6233159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6" name="object 2376"/>
            <p:cNvSpPr/>
            <p:nvPr/>
          </p:nvSpPr>
          <p:spPr>
            <a:xfrm>
              <a:off x="3992879" y="61925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7" name="object 2377"/>
            <p:cNvSpPr/>
            <p:nvPr/>
          </p:nvSpPr>
          <p:spPr>
            <a:xfrm>
              <a:off x="3992879" y="61518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78" name="object 2378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430771" y="2952750"/>
              <a:ext cx="7385558" cy="6992620"/>
            </a:xfrm>
            <a:prstGeom prst="rect">
              <a:avLst/>
            </a:prstGeom>
          </p:spPr>
        </p:pic>
        <p:sp>
          <p:nvSpPr>
            <p:cNvPr id="2379" name="object 2379"/>
            <p:cNvSpPr/>
            <p:nvPr/>
          </p:nvSpPr>
          <p:spPr>
            <a:xfrm>
              <a:off x="3992879" y="61125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0" name="object 2380"/>
            <p:cNvSpPr/>
            <p:nvPr/>
          </p:nvSpPr>
          <p:spPr>
            <a:xfrm>
              <a:off x="3992879" y="5872479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1" name="object 2381"/>
            <p:cNvSpPr/>
            <p:nvPr/>
          </p:nvSpPr>
          <p:spPr>
            <a:xfrm>
              <a:off x="3992879" y="58318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2" name="object 2382"/>
            <p:cNvSpPr/>
            <p:nvPr/>
          </p:nvSpPr>
          <p:spPr>
            <a:xfrm>
              <a:off x="3992879" y="57924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3" name="object 2383"/>
            <p:cNvSpPr/>
            <p:nvPr/>
          </p:nvSpPr>
          <p:spPr>
            <a:xfrm>
              <a:off x="3992879" y="57518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4" name="object 2384"/>
            <p:cNvSpPr/>
            <p:nvPr/>
          </p:nvSpPr>
          <p:spPr>
            <a:xfrm>
              <a:off x="3992879" y="551180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5" name="object 2385"/>
            <p:cNvSpPr/>
            <p:nvPr/>
          </p:nvSpPr>
          <p:spPr>
            <a:xfrm>
              <a:off x="3992879" y="54724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6" name="object 2386"/>
            <p:cNvSpPr/>
            <p:nvPr/>
          </p:nvSpPr>
          <p:spPr>
            <a:xfrm>
              <a:off x="3992879" y="54317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7" name="object 2387"/>
            <p:cNvSpPr/>
            <p:nvPr/>
          </p:nvSpPr>
          <p:spPr>
            <a:xfrm>
              <a:off x="3992879" y="53911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8" name="object 2388"/>
            <p:cNvSpPr/>
            <p:nvPr/>
          </p:nvSpPr>
          <p:spPr>
            <a:xfrm>
              <a:off x="3992879" y="5152389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9" name="object 2389"/>
            <p:cNvSpPr/>
            <p:nvPr/>
          </p:nvSpPr>
          <p:spPr>
            <a:xfrm>
              <a:off x="3992879" y="51117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0" name="object 2390"/>
            <p:cNvSpPr/>
            <p:nvPr/>
          </p:nvSpPr>
          <p:spPr>
            <a:xfrm>
              <a:off x="3992879" y="50711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1" name="object 2391"/>
            <p:cNvSpPr/>
            <p:nvPr/>
          </p:nvSpPr>
          <p:spPr>
            <a:xfrm>
              <a:off x="3992879" y="50317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2" name="object 2392"/>
            <p:cNvSpPr/>
            <p:nvPr/>
          </p:nvSpPr>
          <p:spPr>
            <a:xfrm>
              <a:off x="3992879" y="479170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3" name="object 2393"/>
            <p:cNvSpPr/>
            <p:nvPr/>
          </p:nvSpPr>
          <p:spPr>
            <a:xfrm>
              <a:off x="3992879" y="47510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4" name="object 2394"/>
            <p:cNvSpPr/>
            <p:nvPr/>
          </p:nvSpPr>
          <p:spPr>
            <a:xfrm>
              <a:off x="3992879" y="471170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5" name="object 2395"/>
            <p:cNvSpPr/>
            <p:nvPr/>
          </p:nvSpPr>
          <p:spPr>
            <a:xfrm>
              <a:off x="3992879" y="467105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6" name="object 2396"/>
            <p:cNvSpPr/>
            <p:nvPr/>
          </p:nvSpPr>
          <p:spPr>
            <a:xfrm>
              <a:off x="3992879" y="443102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7" name="object 2397"/>
            <p:cNvSpPr/>
            <p:nvPr/>
          </p:nvSpPr>
          <p:spPr>
            <a:xfrm>
              <a:off x="3992879" y="439165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8" name="object 2398"/>
            <p:cNvSpPr/>
            <p:nvPr/>
          </p:nvSpPr>
          <p:spPr>
            <a:xfrm>
              <a:off x="3992879" y="43510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9" name="object 2399"/>
            <p:cNvSpPr/>
            <p:nvPr/>
          </p:nvSpPr>
          <p:spPr>
            <a:xfrm>
              <a:off x="3992879" y="43103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0" name="object 2400"/>
            <p:cNvSpPr/>
            <p:nvPr/>
          </p:nvSpPr>
          <p:spPr>
            <a:xfrm>
              <a:off x="3992879" y="4135120"/>
              <a:ext cx="0" cy="148590"/>
            </a:xfrm>
            <a:custGeom>
              <a:avLst/>
              <a:gdLst/>
              <a:ahLst/>
              <a:cxnLst/>
              <a:rect l="l" t="t" r="r" b="b"/>
              <a:pathLst>
                <a:path h="148589">
                  <a:moveTo>
                    <a:pt x="0" y="0"/>
                  </a:moveTo>
                  <a:lnTo>
                    <a:pt x="0" y="1485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1" name="object 2401"/>
            <p:cNvSpPr/>
            <p:nvPr/>
          </p:nvSpPr>
          <p:spPr>
            <a:xfrm>
              <a:off x="2089149" y="7818120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80">
                  <a:moveTo>
                    <a:pt x="15748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2" name="object 2402"/>
            <p:cNvSpPr/>
            <p:nvPr/>
          </p:nvSpPr>
          <p:spPr>
            <a:xfrm>
              <a:off x="2274569" y="7818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3" name="object 2403"/>
            <p:cNvSpPr/>
            <p:nvPr/>
          </p:nvSpPr>
          <p:spPr>
            <a:xfrm>
              <a:off x="2313939" y="7818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4" name="object 2404"/>
            <p:cNvSpPr/>
            <p:nvPr/>
          </p:nvSpPr>
          <p:spPr>
            <a:xfrm>
              <a:off x="2354579" y="7818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5" name="object 2405"/>
            <p:cNvSpPr/>
            <p:nvPr/>
          </p:nvSpPr>
          <p:spPr>
            <a:xfrm>
              <a:off x="2393950" y="781938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6" name="object 2406"/>
            <p:cNvSpPr/>
            <p:nvPr/>
          </p:nvSpPr>
          <p:spPr>
            <a:xfrm>
              <a:off x="2633979" y="781938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7" name="object 2407"/>
            <p:cNvSpPr/>
            <p:nvPr/>
          </p:nvSpPr>
          <p:spPr>
            <a:xfrm>
              <a:off x="2674619" y="781938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8" name="object 2408"/>
            <p:cNvSpPr/>
            <p:nvPr/>
          </p:nvSpPr>
          <p:spPr>
            <a:xfrm>
              <a:off x="2713989" y="781938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9" name="object 2409"/>
            <p:cNvSpPr/>
            <p:nvPr/>
          </p:nvSpPr>
          <p:spPr>
            <a:xfrm>
              <a:off x="2754629" y="781938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0" name="object 2410"/>
            <p:cNvSpPr/>
            <p:nvPr/>
          </p:nvSpPr>
          <p:spPr>
            <a:xfrm>
              <a:off x="2994659" y="78206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1" name="object 2411"/>
            <p:cNvSpPr/>
            <p:nvPr/>
          </p:nvSpPr>
          <p:spPr>
            <a:xfrm>
              <a:off x="3034029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2" name="object 2412"/>
            <p:cNvSpPr/>
            <p:nvPr/>
          </p:nvSpPr>
          <p:spPr>
            <a:xfrm>
              <a:off x="3074669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3" name="object 2413"/>
            <p:cNvSpPr/>
            <p:nvPr/>
          </p:nvSpPr>
          <p:spPr>
            <a:xfrm>
              <a:off x="3115310" y="782066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4" name="object 2414"/>
            <p:cNvSpPr/>
            <p:nvPr/>
          </p:nvSpPr>
          <p:spPr>
            <a:xfrm>
              <a:off x="3354069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5" name="object 2415"/>
            <p:cNvSpPr/>
            <p:nvPr/>
          </p:nvSpPr>
          <p:spPr>
            <a:xfrm>
              <a:off x="3394710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6" name="object 2416"/>
            <p:cNvSpPr/>
            <p:nvPr/>
          </p:nvSpPr>
          <p:spPr>
            <a:xfrm>
              <a:off x="3435350" y="78206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7" name="object 2417"/>
            <p:cNvSpPr/>
            <p:nvPr/>
          </p:nvSpPr>
          <p:spPr>
            <a:xfrm>
              <a:off x="3474719" y="782066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8" name="object 2418"/>
            <p:cNvSpPr/>
            <p:nvPr/>
          </p:nvSpPr>
          <p:spPr>
            <a:xfrm>
              <a:off x="371475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9" name="object 2419"/>
            <p:cNvSpPr/>
            <p:nvPr/>
          </p:nvSpPr>
          <p:spPr>
            <a:xfrm>
              <a:off x="3755389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0" name="object 2420"/>
            <p:cNvSpPr/>
            <p:nvPr/>
          </p:nvSpPr>
          <p:spPr>
            <a:xfrm>
              <a:off x="379476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1" name="object 2421"/>
            <p:cNvSpPr/>
            <p:nvPr/>
          </p:nvSpPr>
          <p:spPr>
            <a:xfrm>
              <a:off x="3835400" y="7821929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15875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2" name="object 2422"/>
            <p:cNvSpPr/>
            <p:nvPr/>
          </p:nvSpPr>
          <p:spPr>
            <a:xfrm>
              <a:off x="3983989" y="9705339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3" name="object 2423"/>
            <p:cNvSpPr/>
            <p:nvPr/>
          </p:nvSpPr>
          <p:spPr>
            <a:xfrm>
              <a:off x="3983989" y="96646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4" name="object 2424"/>
            <p:cNvSpPr/>
            <p:nvPr/>
          </p:nvSpPr>
          <p:spPr>
            <a:xfrm>
              <a:off x="3983989" y="96253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5" name="object 2425"/>
            <p:cNvSpPr/>
            <p:nvPr/>
          </p:nvSpPr>
          <p:spPr>
            <a:xfrm>
              <a:off x="3983989" y="95846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6" name="object 2426"/>
            <p:cNvSpPr/>
            <p:nvPr/>
          </p:nvSpPr>
          <p:spPr>
            <a:xfrm>
              <a:off x="3985260" y="934466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7" name="object 2427"/>
            <p:cNvSpPr/>
            <p:nvPr/>
          </p:nvSpPr>
          <p:spPr>
            <a:xfrm>
              <a:off x="3985260" y="93052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8" name="object 2428"/>
            <p:cNvSpPr/>
            <p:nvPr/>
          </p:nvSpPr>
          <p:spPr>
            <a:xfrm>
              <a:off x="3985260" y="926464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9" name="object 2429"/>
            <p:cNvSpPr/>
            <p:nvPr/>
          </p:nvSpPr>
          <p:spPr>
            <a:xfrm>
              <a:off x="3985260" y="92240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0" name="object 2430"/>
            <p:cNvSpPr/>
            <p:nvPr/>
          </p:nvSpPr>
          <p:spPr>
            <a:xfrm>
              <a:off x="3985260" y="898524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1" name="object 2431"/>
            <p:cNvSpPr/>
            <p:nvPr/>
          </p:nvSpPr>
          <p:spPr>
            <a:xfrm>
              <a:off x="3986529" y="89446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2" name="object 2432"/>
            <p:cNvSpPr/>
            <p:nvPr/>
          </p:nvSpPr>
          <p:spPr>
            <a:xfrm>
              <a:off x="3986529" y="89039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3" name="object 2433"/>
            <p:cNvSpPr/>
            <p:nvPr/>
          </p:nvSpPr>
          <p:spPr>
            <a:xfrm>
              <a:off x="3986529" y="88645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4" name="object 2434"/>
            <p:cNvSpPr/>
            <p:nvPr/>
          </p:nvSpPr>
          <p:spPr>
            <a:xfrm>
              <a:off x="3986529" y="8624570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5" name="object 2435"/>
            <p:cNvSpPr/>
            <p:nvPr/>
          </p:nvSpPr>
          <p:spPr>
            <a:xfrm>
              <a:off x="3987800" y="85839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6" name="object 2436"/>
            <p:cNvSpPr/>
            <p:nvPr/>
          </p:nvSpPr>
          <p:spPr>
            <a:xfrm>
              <a:off x="3987800" y="85445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7" name="object 2437"/>
            <p:cNvSpPr/>
            <p:nvPr/>
          </p:nvSpPr>
          <p:spPr>
            <a:xfrm>
              <a:off x="3987800" y="85039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8" name="object 2438"/>
            <p:cNvSpPr/>
            <p:nvPr/>
          </p:nvSpPr>
          <p:spPr>
            <a:xfrm>
              <a:off x="3987800" y="826516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9" name="object 2439"/>
            <p:cNvSpPr/>
            <p:nvPr/>
          </p:nvSpPr>
          <p:spPr>
            <a:xfrm>
              <a:off x="3987800" y="82245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0" name="object 2440"/>
            <p:cNvSpPr/>
            <p:nvPr/>
          </p:nvSpPr>
          <p:spPr>
            <a:xfrm>
              <a:off x="3987800" y="81838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1" name="object 2441"/>
            <p:cNvSpPr/>
            <p:nvPr/>
          </p:nvSpPr>
          <p:spPr>
            <a:xfrm>
              <a:off x="3989069" y="81445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2" name="object 2442"/>
            <p:cNvSpPr/>
            <p:nvPr/>
          </p:nvSpPr>
          <p:spPr>
            <a:xfrm>
              <a:off x="3989069" y="7989570"/>
              <a:ext cx="0" cy="127000"/>
            </a:xfrm>
            <a:custGeom>
              <a:avLst/>
              <a:gdLst/>
              <a:ahLst/>
              <a:cxnLst/>
              <a:rect l="l" t="t" r="r" b="b"/>
              <a:pathLst>
                <a:path h="127000">
                  <a:moveTo>
                    <a:pt x="0" y="0"/>
                  </a:moveTo>
                  <a:lnTo>
                    <a:pt x="0" y="1269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3" name="object 2443"/>
            <p:cNvSpPr/>
            <p:nvPr/>
          </p:nvSpPr>
          <p:spPr>
            <a:xfrm>
              <a:off x="2312669" y="9828529"/>
              <a:ext cx="220979" cy="0"/>
            </a:xfrm>
            <a:custGeom>
              <a:avLst/>
              <a:gdLst/>
              <a:ahLst/>
              <a:cxnLst/>
              <a:rect l="l" t="t" r="r" b="b"/>
              <a:pathLst>
                <a:path w="220980">
                  <a:moveTo>
                    <a:pt x="22098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4" name="object 2444"/>
            <p:cNvSpPr/>
            <p:nvPr/>
          </p:nvSpPr>
          <p:spPr>
            <a:xfrm>
              <a:off x="2561589" y="9828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5" name="object 2445"/>
            <p:cNvSpPr/>
            <p:nvPr/>
          </p:nvSpPr>
          <p:spPr>
            <a:xfrm>
              <a:off x="2600959" y="9828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6" name="object 2446"/>
            <p:cNvSpPr/>
            <p:nvPr/>
          </p:nvSpPr>
          <p:spPr>
            <a:xfrm>
              <a:off x="2641600" y="9828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7" name="object 2447"/>
            <p:cNvSpPr/>
            <p:nvPr/>
          </p:nvSpPr>
          <p:spPr>
            <a:xfrm>
              <a:off x="2682239" y="982979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8" name="object 2448"/>
            <p:cNvSpPr/>
            <p:nvPr/>
          </p:nvSpPr>
          <p:spPr>
            <a:xfrm>
              <a:off x="2921000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9" name="object 2449"/>
            <p:cNvSpPr/>
            <p:nvPr/>
          </p:nvSpPr>
          <p:spPr>
            <a:xfrm>
              <a:off x="2961639" y="98297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0" name="object 2450"/>
            <p:cNvSpPr/>
            <p:nvPr/>
          </p:nvSpPr>
          <p:spPr>
            <a:xfrm>
              <a:off x="3001009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1396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1" name="object 2451"/>
            <p:cNvSpPr/>
            <p:nvPr/>
          </p:nvSpPr>
          <p:spPr>
            <a:xfrm>
              <a:off x="3041650" y="9829799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2" name="object 2452"/>
            <p:cNvSpPr/>
            <p:nvPr/>
          </p:nvSpPr>
          <p:spPr>
            <a:xfrm>
              <a:off x="328167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3" name="object 2453"/>
            <p:cNvSpPr/>
            <p:nvPr/>
          </p:nvSpPr>
          <p:spPr>
            <a:xfrm>
              <a:off x="3321050" y="98310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4" name="object 2454"/>
            <p:cNvSpPr/>
            <p:nvPr/>
          </p:nvSpPr>
          <p:spPr>
            <a:xfrm>
              <a:off x="3361689" y="98310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5" name="object 2455"/>
            <p:cNvSpPr/>
            <p:nvPr/>
          </p:nvSpPr>
          <p:spPr>
            <a:xfrm>
              <a:off x="3402329" y="98310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6" name="object 2456"/>
            <p:cNvSpPr/>
            <p:nvPr/>
          </p:nvSpPr>
          <p:spPr>
            <a:xfrm>
              <a:off x="3641089" y="98323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7" name="object 2457"/>
            <p:cNvSpPr/>
            <p:nvPr/>
          </p:nvSpPr>
          <p:spPr>
            <a:xfrm>
              <a:off x="3681729" y="98323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8" name="object 2458"/>
            <p:cNvSpPr/>
            <p:nvPr/>
          </p:nvSpPr>
          <p:spPr>
            <a:xfrm>
              <a:off x="3722369" y="98323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9" name="object 2459"/>
            <p:cNvSpPr/>
            <p:nvPr/>
          </p:nvSpPr>
          <p:spPr>
            <a:xfrm>
              <a:off x="3761739" y="9832339"/>
              <a:ext cx="222250" cy="0"/>
            </a:xfrm>
            <a:custGeom>
              <a:avLst/>
              <a:gdLst/>
              <a:ahLst/>
              <a:cxnLst/>
              <a:rect l="l" t="t" r="r" b="b"/>
              <a:pathLst>
                <a:path w="222250">
                  <a:moveTo>
                    <a:pt x="22225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0" name="object 2460"/>
            <p:cNvSpPr/>
            <p:nvPr/>
          </p:nvSpPr>
          <p:spPr>
            <a:xfrm>
              <a:off x="2312669" y="815339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1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1" name="object 2461"/>
            <p:cNvSpPr/>
            <p:nvPr/>
          </p:nvSpPr>
          <p:spPr>
            <a:xfrm>
              <a:off x="2312669" y="84035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2" name="object 2462"/>
            <p:cNvSpPr/>
            <p:nvPr/>
          </p:nvSpPr>
          <p:spPr>
            <a:xfrm>
              <a:off x="2312669" y="84442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3" name="object 2463"/>
            <p:cNvSpPr/>
            <p:nvPr/>
          </p:nvSpPr>
          <p:spPr>
            <a:xfrm>
              <a:off x="2312669" y="84835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4" name="object 2464"/>
            <p:cNvSpPr/>
            <p:nvPr/>
          </p:nvSpPr>
          <p:spPr>
            <a:xfrm>
              <a:off x="2312669" y="852423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5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5" name="object 2465"/>
            <p:cNvSpPr/>
            <p:nvPr/>
          </p:nvSpPr>
          <p:spPr>
            <a:xfrm>
              <a:off x="2312669" y="87642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6" name="object 2466"/>
            <p:cNvSpPr/>
            <p:nvPr/>
          </p:nvSpPr>
          <p:spPr>
            <a:xfrm>
              <a:off x="2312669" y="88036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7" name="object 2467"/>
            <p:cNvSpPr/>
            <p:nvPr/>
          </p:nvSpPr>
          <p:spPr>
            <a:xfrm>
              <a:off x="2312669" y="88442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8" name="object 2468"/>
            <p:cNvSpPr/>
            <p:nvPr/>
          </p:nvSpPr>
          <p:spPr>
            <a:xfrm>
              <a:off x="2312669" y="888492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2120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9" name="object 2469"/>
            <p:cNvSpPr/>
            <p:nvPr/>
          </p:nvSpPr>
          <p:spPr>
            <a:xfrm>
              <a:off x="2312669" y="91236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0" name="object 2470"/>
            <p:cNvSpPr/>
            <p:nvPr/>
          </p:nvSpPr>
          <p:spPr>
            <a:xfrm>
              <a:off x="2312669" y="91643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1" name="object 2471"/>
            <p:cNvSpPr/>
            <p:nvPr/>
          </p:nvSpPr>
          <p:spPr>
            <a:xfrm>
              <a:off x="2312669" y="92049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2" name="object 2472"/>
            <p:cNvSpPr/>
            <p:nvPr/>
          </p:nvSpPr>
          <p:spPr>
            <a:xfrm>
              <a:off x="2312669" y="924432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3" name="object 2473"/>
            <p:cNvSpPr/>
            <p:nvPr/>
          </p:nvSpPr>
          <p:spPr>
            <a:xfrm>
              <a:off x="2312669" y="94843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4" name="object 2474"/>
            <p:cNvSpPr/>
            <p:nvPr/>
          </p:nvSpPr>
          <p:spPr>
            <a:xfrm>
              <a:off x="2312669" y="95249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5" name="object 2475"/>
            <p:cNvSpPr/>
            <p:nvPr/>
          </p:nvSpPr>
          <p:spPr>
            <a:xfrm>
              <a:off x="2312669" y="95643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6" name="object 2476"/>
            <p:cNvSpPr/>
            <p:nvPr/>
          </p:nvSpPr>
          <p:spPr>
            <a:xfrm>
              <a:off x="2312669" y="9605010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7" name="object 2477"/>
            <p:cNvSpPr/>
            <p:nvPr/>
          </p:nvSpPr>
          <p:spPr>
            <a:xfrm>
              <a:off x="2985769" y="8154670"/>
              <a:ext cx="165100" cy="1270"/>
            </a:xfrm>
            <a:custGeom>
              <a:avLst/>
              <a:gdLst/>
              <a:ahLst/>
              <a:cxnLst/>
              <a:rect l="l" t="t" r="r" b="b"/>
              <a:pathLst>
                <a:path w="165100" h="1270">
                  <a:moveTo>
                    <a:pt x="0" y="0"/>
                  </a:moveTo>
                  <a:lnTo>
                    <a:pt x="165100" y="12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8" name="object 2478"/>
            <p:cNvSpPr/>
            <p:nvPr/>
          </p:nvSpPr>
          <p:spPr>
            <a:xfrm>
              <a:off x="2945129" y="81546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9" name="object 2479"/>
            <p:cNvSpPr/>
            <p:nvPr/>
          </p:nvSpPr>
          <p:spPr>
            <a:xfrm>
              <a:off x="2904489" y="81546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0" name="object 2480"/>
            <p:cNvSpPr/>
            <p:nvPr/>
          </p:nvSpPr>
          <p:spPr>
            <a:xfrm>
              <a:off x="2865119" y="81546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1" name="object 2481"/>
            <p:cNvSpPr/>
            <p:nvPr/>
          </p:nvSpPr>
          <p:spPr>
            <a:xfrm>
              <a:off x="2625089" y="81546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2" name="object 2482"/>
            <p:cNvSpPr/>
            <p:nvPr/>
          </p:nvSpPr>
          <p:spPr>
            <a:xfrm>
              <a:off x="2584450" y="81546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3" name="object 2483"/>
            <p:cNvSpPr/>
            <p:nvPr/>
          </p:nvSpPr>
          <p:spPr>
            <a:xfrm>
              <a:off x="2545079" y="81546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4" name="object 2484"/>
            <p:cNvSpPr/>
            <p:nvPr/>
          </p:nvSpPr>
          <p:spPr>
            <a:xfrm>
              <a:off x="2504439" y="81546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69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5" name="object 2485"/>
            <p:cNvSpPr/>
            <p:nvPr/>
          </p:nvSpPr>
          <p:spPr>
            <a:xfrm>
              <a:off x="2312669" y="8153399"/>
              <a:ext cx="165100" cy="0"/>
            </a:xfrm>
            <a:custGeom>
              <a:avLst/>
              <a:gdLst/>
              <a:ahLst/>
              <a:cxnLst/>
              <a:rect l="l" t="t" r="r" b="b"/>
              <a:pathLst>
                <a:path w="165100">
                  <a:moveTo>
                    <a:pt x="0" y="0"/>
                  </a:moveTo>
                  <a:lnTo>
                    <a:pt x="1651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6" name="object 2486"/>
            <p:cNvSpPr/>
            <p:nvPr/>
          </p:nvSpPr>
          <p:spPr>
            <a:xfrm>
              <a:off x="6104889" y="9607549"/>
              <a:ext cx="0" cy="220979"/>
            </a:xfrm>
            <a:custGeom>
              <a:avLst/>
              <a:gdLst/>
              <a:ahLst/>
              <a:cxnLst/>
              <a:rect l="l" t="t" r="r" b="b"/>
              <a:pathLst>
                <a:path h="220979">
                  <a:moveTo>
                    <a:pt x="0" y="0"/>
                  </a:moveTo>
                  <a:lnTo>
                    <a:pt x="0" y="22097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7" name="object 2487"/>
            <p:cNvSpPr/>
            <p:nvPr/>
          </p:nvSpPr>
          <p:spPr>
            <a:xfrm>
              <a:off x="6104889" y="95669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8" name="object 2488"/>
            <p:cNvSpPr/>
            <p:nvPr/>
          </p:nvSpPr>
          <p:spPr>
            <a:xfrm>
              <a:off x="6106159" y="95262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9" name="object 2489"/>
            <p:cNvSpPr/>
            <p:nvPr/>
          </p:nvSpPr>
          <p:spPr>
            <a:xfrm>
              <a:off x="6106159" y="94868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0" name="object 2490"/>
            <p:cNvSpPr/>
            <p:nvPr/>
          </p:nvSpPr>
          <p:spPr>
            <a:xfrm>
              <a:off x="6106159" y="924687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1" name="object 2491"/>
            <p:cNvSpPr/>
            <p:nvPr/>
          </p:nvSpPr>
          <p:spPr>
            <a:xfrm>
              <a:off x="6107429" y="92062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2" name="object 2492"/>
            <p:cNvSpPr/>
            <p:nvPr/>
          </p:nvSpPr>
          <p:spPr>
            <a:xfrm>
              <a:off x="6107429" y="91668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3" name="object 2493"/>
            <p:cNvSpPr/>
            <p:nvPr/>
          </p:nvSpPr>
          <p:spPr>
            <a:xfrm>
              <a:off x="6107429" y="91262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4" name="object 2494"/>
            <p:cNvSpPr/>
            <p:nvPr/>
          </p:nvSpPr>
          <p:spPr>
            <a:xfrm>
              <a:off x="6107429" y="8886189"/>
              <a:ext cx="1270" cy="213360"/>
            </a:xfrm>
            <a:custGeom>
              <a:avLst/>
              <a:gdLst/>
              <a:ahLst/>
              <a:cxnLst/>
              <a:rect l="l" t="t" r="r" b="b"/>
              <a:pathLst>
                <a:path w="1270" h="213359">
                  <a:moveTo>
                    <a:pt x="1270" y="0"/>
                  </a:moveTo>
                  <a:lnTo>
                    <a:pt x="0" y="21335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5" name="object 2495"/>
            <p:cNvSpPr/>
            <p:nvPr/>
          </p:nvSpPr>
          <p:spPr>
            <a:xfrm>
              <a:off x="6108700" y="88468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6" name="object 2496"/>
            <p:cNvSpPr/>
            <p:nvPr/>
          </p:nvSpPr>
          <p:spPr>
            <a:xfrm>
              <a:off x="6108700" y="88061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7" name="object 2497"/>
            <p:cNvSpPr/>
            <p:nvPr/>
          </p:nvSpPr>
          <p:spPr>
            <a:xfrm>
              <a:off x="6108700" y="87655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8" name="object 2498"/>
            <p:cNvSpPr/>
            <p:nvPr/>
          </p:nvSpPr>
          <p:spPr>
            <a:xfrm>
              <a:off x="6108700" y="852677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9" name="object 2499"/>
            <p:cNvSpPr/>
            <p:nvPr/>
          </p:nvSpPr>
          <p:spPr>
            <a:xfrm>
              <a:off x="6109970" y="84861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0" name="object 2500"/>
            <p:cNvSpPr/>
            <p:nvPr/>
          </p:nvSpPr>
          <p:spPr>
            <a:xfrm>
              <a:off x="6109970" y="84467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1" name="object 2501"/>
            <p:cNvSpPr/>
            <p:nvPr/>
          </p:nvSpPr>
          <p:spPr>
            <a:xfrm>
              <a:off x="6109970" y="840612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2" name="object 2502"/>
            <p:cNvSpPr/>
            <p:nvPr/>
          </p:nvSpPr>
          <p:spPr>
            <a:xfrm>
              <a:off x="6109970" y="8157210"/>
              <a:ext cx="1270" cy="222250"/>
            </a:xfrm>
            <a:custGeom>
              <a:avLst/>
              <a:gdLst/>
              <a:ahLst/>
              <a:cxnLst/>
              <a:rect l="l" t="t" r="r" b="b"/>
              <a:pathLst>
                <a:path w="1270" h="222250">
                  <a:moveTo>
                    <a:pt x="1270" y="0"/>
                  </a:moveTo>
                  <a:lnTo>
                    <a:pt x="0" y="2222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3" name="object 2503"/>
            <p:cNvSpPr/>
            <p:nvPr/>
          </p:nvSpPr>
          <p:spPr>
            <a:xfrm>
              <a:off x="4431029" y="9831070"/>
              <a:ext cx="222250" cy="1270"/>
            </a:xfrm>
            <a:custGeom>
              <a:avLst/>
              <a:gdLst/>
              <a:ahLst/>
              <a:cxnLst/>
              <a:rect l="l" t="t" r="r" b="b"/>
              <a:pathLst>
                <a:path w="222250" h="1270">
                  <a:moveTo>
                    <a:pt x="222250" y="0"/>
                  </a:moveTo>
                  <a:lnTo>
                    <a:pt x="0" y="12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4" name="object 2504"/>
            <p:cNvSpPr/>
            <p:nvPr/>
          </p:nvSpPr>
          <p:spPr>
            <a:xfrm>
              <a:off x="4686935" y="9824720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589"/>
                  </a:lnTo>
                </a:path>
              </a:pathLst>
            </a:custGeom>
            <a:ln w="1397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5" name="object 2505"/>
            <p:cNvSpPr/>
            <p:nvPr/>
          </p:nvSpPr>
          <p:spPr>
            <a:xfrm>
              <a:off x="4726939" y="9824720"/>
              <a:ext cx="40640" cy="21590"/>
            </a:xfrm>
            <a:custGeom>
              <a:avLst/>
              <a:gdLst/>
              <a:ahLst/>
              <a:cxnLst/>
              <a:rect l="l" t="t" r="r" b="b"/>
              <a:pathLst>
                <a:path w="40639" h="21590">
                  <a:moveTo>
                    <a:pt x="0" y="0"/>
                  </a:moveTo>
                  <a:lnTo>
                    <a:pt x="0" y="21589"/>
                  </a:lnTo>
                </a:path>
                <a:path w="40639" h="21590">
                  <a:moveTo>
                    <a:pt x="40639" y="0"/>
                  </a:moveTo>
                  <a:lnTo>
                    <a:pt x="40639" y="21589"/>
                  </a:lnTo>
                </a:path>
              </a:pathLst>
            </a:custGeom>
            <a:ln w="1270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6" name="object 2506"/>
            <p:cNvSpPr/>
            <p:nvPr/>
          </p:nvSpPr>
          <p:spPr>
            <a:xfrm>
              <a:off x="4800600" y="9835514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360" y="0"/>
                  </a:lnTo>
                </a:path>
              </a:pathLst>
            </a:custGeom>
            <a:ln w="2159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7" name="object 2507"/>
            <p:cNvSpPr/>
            <p:nvPr/>
          </p:nvSpPr>
          <p:spPr>
            <a:xfrm>
              <a:off x="5040629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8" name="object 2508"/>
            <p:cNvSpPr/>
            <p:nvPr/>
          </p:nvSpPr>
          <p:spPr>
            <a:xfrm>
              <a:off x="5081270" y="98310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9" name="object 2509"/>
            <p:cNvSpPr/>
            <p:nvPr/>
          </p:nvSpPr>
          <p:spPr>
            <a:xfrm>
              <a:off x="5120639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0" name="object 2510"/>
            <p:cNvSpPr/>
            <p:nvPr/>
          </p:nvSpPr>
          <p:spPr>
            <a:xfrm>
              <a:off x="5161279" y="982979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1" name="object 2511"/>
            <p:cNvSpPr/>
            <p:nvPr/>
          </p:nvSpPr>
          <p:spPr>
            <a:xfrm>
              <a:off x="5401309" y="98297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2" name="object 2512"/>
            <p:cNvSpPr/>
            <p:nvPr/>
          </p:nvSpPr>
          <p:spPr>
            <a:xfrm>
              <a:off x="5440679" y="982979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3" name="object 2513"/>
            <p:cNvSpPr/>
            <p:nvPr/>
          </p:nvSpPr>
          <p:spPr>
            <a:xfrm>
              <a:off x="5481320" y="982979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4" name="object 2514"/>
            <p:cNvSpPr/>
            <p:nvPr/>
          </p:nvSpPr>
          <p:spPr>
            <a:xfrm>
              <a:off x="5521959" y="982979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5" name="object 2515"/>
            <p:cNvSpPr/>
            <p:nvPr/>
          </p:nvSpPr>
          <p:spPr>
            <a:xfrm>
              <a:off x="5760720" y="9828529"/>
              <a:ext cx="13970" cy="1270"/>
            </a:xfrm>
            <a:custGeom>
              <a:avLst/>
              <a:gdLst/>
              <a:ahLst/>
              <a:cxnLst/>
              <a:rect l="l" t="t" r="r" b="b"/>
              <a:pathLst>
                <a:path w="13970" h="1270">
                  <a:moveTo>
                    <a:pt x="13970" y="0"/>
                  </a:moveTo>
                  <a:lnTo>
                    <a:pt x="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6" name="object 2516"/>
            <p:cNvSpPr/>
            <p:nvPr/>
          </p:nvSpPr>
          <p:spPr>
            <a:xfrm>
              <a:off x="5801359" y="9828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7" name="object 2517"/>
            <p:cNvSpPr/>
            <p:nvPr/>
          </p:nvSpPr>
          <p:spPr>
            <a:xfrm>
              <a:off x="5840729" y="9828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8" name="object 2518"/>
            <p:cNvSpPr/>
            <p:nvPr/>
          </p:nvSpPr>
          <p:spPr>
            <a:xfrm>
              <a:off x="5881370" y="9828529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20">
                  <a:moveTo>
                    <a:pt x="22352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9" name="object 2519"/>
            <p:cNvSpPr/>
            <p:nvPr/>
          </p:nvSpPr>
          <p:spPr>
            <a:xfrm>
              <a:off x="4434839" y="815593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1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0" name="object 2520"/>
            <p:cNvSpPr/>
            <p:nvPr/>
          </p:nvSpPr>
          <p:spPr>
            <a:xfrm>
              <a:off x="4433569" y="8406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1" name="object 2521"/>
            <p:cNvSpPr/>
            <p:nvPr/>
          </p:nvSpPr>
          <p:spPr>
            <a:xfrm>
              <a:off x="4433569" y="84467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2" name="object 2522"/>
            <p:cNvSpPr/>
            <p:nvPr/>
          </p:nvSpPr>
          <p:spPr>
            <a:xfrm>
              <a:off x="4433569" y="84874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3" name="object 2523"/>
            <p:cNvSpPr/>
            <p:nvPr/>
          </p:nvSpPr>
          <p:spPr>
            <a:xfrm>
              <a:off x="4433569" y="852677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4" name="object 2524"/>
            <p:cNvSpPr/>
            <p:nvPr/>
          </p:nvSpPr>
          <p:spPr>
            <a:xfrm>
              <a:off x="4433569" y="87668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5" name="object 2525"/>
            <p:cNvSpPr/>
            <p:nvPr/>
          </p:nvSpPr>
          <p:spPr>
            <a:xfrm>
              <a:off x="4433569" y="880744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6" name="object 2526"/>
            <p:cNvSpPr/>
            <p:nvPr/>
          </p:nvSpPr>
          <p:spPr>
            <a:xfrm>
              <a:off x="4433569" y="88468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7" name="object 2527"/>
            <p:cNvSpPr/>
            <p:nvPr/>
          </p:nvSpPr>
          <p:spPr>
            <a:xfrm>
              <a:off x="4432300" y="8887460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0" y="212090"/>
                  </a:moveTo>
                  <a:lnTo>
                    <a:pt x="12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8" name="object 2528"/>
            <p:cNvSpPr/>
            <p:nvPr/>
          </p:nvSpPr>
          <p:spPr>
            <a:xfrm>
              <a:off x="4432300" y="91274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9" name="object 2529"/>
            <p:cNvSpPr/>
            <p:nvPr/>
          </p:nvSpPr>
          <p:spPr>
            <a:xfrm>
              <a:off x="4432300" y="91668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0" name="object 2530"/>
            <p:cNvSpPr/>
            <p:nvPr/>
          </p:nvSpPr>
          <p:spPr>
            <a:xfrm>
              <a:off x="4432300" y="92074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1" name="object 2531"/>
            <p:cNvSpPr/>
            <p:nvPr/>
          </p:nvSpPr>
          <p:spPr>
            <a:xfrm>
              <a:off x="4431029" y="924813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0" y="212089"/>
                  </a:moveTo>
                  <a:lnTo>
                    <a:pt x="12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2" name="object 2532"/>
            <p:cNvSpPr/>
            <p:nvPr/>
          </p:nvSpPr>
          <p:spPr>
            <a:xfrm>
              <a:off x="4431029" y="948689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3" name="object 2533"/>
            <p:cNvSpPr/>
            <p:nvPr/>
          </p:nvSpPr>
          <p:spPr>
            <a:xfrm>
              <a:off x="4431029" y="95275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4" name="object 2534"/>
            <p:cNvSpPr/>
            <p:nvPr/>
          </p:nvSpPr>
          <p:spPr>
            <a:xfrm>
              <a:off x="4431029" y="95669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5" name="object 2535"/>
            <p:cNvSpPr/>
            <p:nvPr/>
          </p:nvSpPr>
          <p:spPr>
            <a:xfrm>
              <a:off x="4431029" y="9607549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90">
                  <a:moveTo>
                    <a:pt x="0" y="22479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6" name="object 2536"/>
            <p:cNvSpPr/>
            <p:nvPr/>
          </p:nvSpPr>
          <p:spPr>
            <a:xfrm>
              <a:off x="5886450" y="8157210"/>
              <a:ext cx="224790" cy="0"/>
            </a:xfrm>
            <a:custGeom>
              <a:avLst/>
              <a:gdLst/>
              <a:ahLst/>
              <a:cxnLst/>
              <a:rect l="l" t="t" r="r" b="b"/>
              <a:pathLst>
                <a:path w="224789">
                  <a:moveTo>
                    <a:pt x="0" y="0"/>
                  </a:moveTo>
                  <a:lnTo>
                    <a:pt x="2247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7" name="object 2537"/>
            <p:cNvSpPr/>
            <p:nvPr/>
          </p:nvSpPr>
          <p:spPr>
            <a:xfrm>
              <a:off x="5847079" y="81572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8" name="object 2538"/>
            <p:cNvSpPr/>
            <p:nvPr/>
          </p:nvSpPr>
          <p:spPr>
            <a:xfrm>
              <a:off x="5806439" y="815721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9" name="object 2539"/>
            <p:cNvSpPr/>
            <p:nvPr/>
          </p:nvSpPr>
          <p:spPr>
            <a:xfrm>
              <a:off x="5765800" y="815721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0" name="object 2540"/>
            <p:cNvSpPr/>
            <p:nvPr/>
          </p:nvSpPr>
          <p:spPr>
            <a:xfrm>
              <a:off x="5527039" y="815721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1" name="object 2541"/>
            <p:cNvSpPr/>
            <p:nvPr/>
          </p:nvSpPr>
          <p:spPr>
            <a:xfrm>
              <a:off x="5486400" y="815721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2" name="object 2542"/>
            <p:cNvSpPr/>
            <p:nvPr/>
          </p:nvSpPr>
          <p:spPr>
            <a:xfrm>
              <a:off x="5447029" y="81572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3" name="object 2543"/>
            <p:cNvSpPr/>
            <p:nvPr/>
          </p:nvSpPr>
          <p:spPr>
            <a:xfrm>
              <a:off x="5406389" y="815721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4" name="object 2544"/>
            <p:cNvSpPr/>
            <p:nvPr/>
          </p:nvSpPr>
          <p:spPr>
            <a:xfrm>
              <a:off x="5166359" y="815721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36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5" name="object 2545"/>
            <p:cNvSpPr/>
            <p:nvPr/>
          </p:nvSpPr>
          <p:spPr>
            <a:xfrm>
              <a:off x="5126989" y="81559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6" name="object 2546"/>
            <p:cNvSpPr/>
            <p:nvPr/>
          </p:nvSpPr>
          <p:spPr>
            <a:xfrm>
              <a:off x="5086350" y="81559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7" name="object 2547"/>
            <p:cNvSpPr/>
            <p:nvPr/>
          </p:nvSpPr>
          <p:spPr>
            <a:xfrm>
              <a:off x="5045709" y="81559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8" name="object 2548"/>
            <p:cNvSpPr/>
            <p:nvPr/>
          </p:nvSpPr>
          <p:spPr>
            <a:xfrm>
              <a:off x="4806950" y="815593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9" name="object 2549"/>
            <p:cNvSpPr/>
            <p:nvPr/>
          </p:nvSpPr>
          <p:spPr>
            <a:xfrm>
              <a:off x="4766309" y="81559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0" name="object 2550"/>
            <p:cNvSpPr/>
            <p:nvPr/>
          </p:nvSpPr>
          <p:spPr>
            <a:xfrm>
              <a:off x="4725669" y="81559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1" name="object 2551"/>
            <p:cNvSpPr/>
            <p:nvPr/>
          </p:nvSpPr>
          <p:spPr>
            <a:xfrm>
              <a:off x="4686300" y="81559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2" name="object 2552"/>
            <p:cNvSpPr/>
            <p:nvPr/>
          </p:nvSpPr>
          <p:spPr>
            <a:xfrm>
              <a:off x="4434839" y="8155939"/>
              <a:ext cx="223520" cy="0"/>
            </a:xfrm>
            <a:custGeom>
              <a:avLst/>
              <a:gdLst/>
              <a:ahLst/>
              <a:cxnLst/>
              <a:rect l="l" t="t" r="r" b="b"/>
              <a:pathLst>
                <a:path w="223520">
                  <a:moveTo>
                    <a:pt x="0" y="0"/>
                  </a:moveTo>
                  <a:lnTo>
                    <a:pt x="22352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3" name="object 2553"/>
            <p:cNvSpPr/>
            <p:nvPr/>
          </p:nvSpPr>
          <p:spPr>
            <a:xfrm>
              <a:off x="4495800" y="7820660"/>
              <a:ext cx="193040" cy="0"/>
            </a:xfrm>
            <a:custGeom>
              <a:avLst/>
              <a:gdLst/>
              <a:ahLst/>
              <a:cxnLst/>
              <a:rect l="l" t="t" r="r" b="b"/>
              <a:pathLst>
                <a:path w="193039">
                  <a:moveTo>
                    <a:pt x="19303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4" name="object 2554"/>
            <p:cNvSpPr/>
            <p:nvPr/>
          </p:nvSpPr>
          <p:spPr>
            <a:xfrm>
              <a:off x="4715510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5" name="object 2555"/>
            <p:cNvSpPr/>
            <p:nvPr/>
          </p:nvSpPr>
          <p:spPr>
            <a:xfrm>
              <a:off x="4756150" y="782066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6" name="object 2556"/>
            <p:cNvSpPr/>
            <p:nvPr/>
          </p:nvSpPr>
          <p:spPr>
            <a:xfrm>
              <a:off x="4795520" y="782066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7" name="object 2557"/>
            <p:cNvSpPr/>
            <p:nvPr/>
          </p:nvSpPr>
          <p:spPr>
            <a:xfrm>
              <a:off x="4836159" y="782066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8" name="object 2558"/>
            <p:cNvSpPr/>
            <p:nvPr/>
          </p:nvSpPr>
          <p:spPr>
            <a:xfrm>
              <a:off x="5076189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9" name="object 2559"/>
            <p:cNvSpPr/>
            <p:nvPr/>
          </p:nvSpPr>
          <p:spPr>
            <a:xfrm>
              <a:off x="511555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0" name="object 2560"/>
            <p:cNvSpPr/>
            <p:nvPr/>
          </p:nvSpPr>
          <p:spPr>
            <a:xfrm>
              <a:off x="515620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1" name="object 2561"/>
            <p:cNvSpPr/>
            <p:nvPr/>
          </p:nvSpPr>
          <p:spPr>
            <a:xfrm>
              <a:off x="5196839" y="782192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2" name="object 2562"/>
            <p:cNvSpPr/>
            <p:nvPr/>
          </p:nvSpPr>
          <p:spPr>
            <a:xfrm>
              <a:off x="5435600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3" name="object 2563"/>
            <p:cNvSpPr/>
            <p:nvPr/>
          </p:nvSpPr>
          <p:spPr>
            <a:xfrm>
              <a:off x="547623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4" name="object 2564"/>
            <p:cNvSpPr/>
            <p:nvPr/>
          </p:nvSpPr>
          <p:spPr>
            <a:xfrm>
              <a:off x="5516879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5" name="object 2565"/>
            <p:cNvSpPr/>
            <p:nvPr/>
          </p:nvSpPr>
          <p:spPr>
            <a:xfrm>
              <a:off x="5556250" y="782192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6" name="object 2566"/>
            <p:cNvSpPr/>
            <p:nvPr/>
          </p:nvSpPr>
          <p:spPr>
            <a:xfrm>
              <a:off x="579627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7" name="object 2567"/>
            <p:cNvSpPr/>
            <p:nvPr/>
          </p:nvSpPr>
          <p:spPr>
            <a:xfrm>
              <a:off x="5836920" y="78219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8" name="object 2568"/>
            <p:cNvSpPr/>
            <p:nvPr/>
          </p:nvSpPr>
          <p:spPr>
            <a:xfrm>
              <a:off x="5876289" y="78219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9" name="object 2569"/>
            <p:cNvSpPr/>
            <p:nvPr/>
          </p:nvSpPr>
          <p:spPr>
            <a:xfrm>
              <a:off x="5916929" y="7821929"/>
              <a:ext cx="193040" cy="1270"/>
            </a:xfrm>
            <a:custGeom>
              <a:avLst/>
              <a:gdLst/>
              <a:ahLst/>
              <a:cxnLst/>
              <a:rect l="l" t="t" r="r" b="b"/>
              <a:pathLst>
                <a:path w="193039" h="1270">
                  <a:moveTo>
                    <a:pt x="193039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0" name="object 2570"/>
            <p:cNvSpPr/>
            <p:nvPr/>
          </p:nvSpPr>
          <p:spPr>
            <a:xfrm>
              <a:off x="4495800" y="6144259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89">
                  <a:moveTo>
                    <a:pt x="0" y="2247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1" name="object 2571"/>
            <p:cNvSpPr/>
            <p:nvPr/>
          </p:nvSpPr>
          <p:spPr>
            <a:xfrm>
              <a:off x="4495800" y="63957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2" name="object 2572"/>
            <p:cNvSpPr/>
            <p:nvPr/>
          </p:nvSpPr>
          <p:spPr>
            <a:xfrm>
              <a:off x="4495800" y="64350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3" name="object 2573"/>
            <p:cNvSpPr/>
            <p:nvPr/>
          </p:nvSpPr>
          <p:spPr>
            <a:xfrm>
              <a:off x="4495800" y="64757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4" name="object 2574"/>
            <p:cNvSpPr/>
            <p:nvPr/>
          </p:nvSpPr>
          <p:spPr>
            <a:xfrm>
              <a:off x="4495800" y="651637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2120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5" name="object 2575"/>
            <p:cNvSpPr/>
            <p:nvPr/>
          </p:nvSpPr>
          <p:spPr>
            <a:xfrm>
              <a:off x="4495800" y="6755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6" name="object 2576"/>
            <p:cNvSpPr/>
            <p:nvPr/>
          </p:nvSpPr>
          <p:spPr>
            <a:xfrm>
              <a:off x="4495800" y="67957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7" name="object 2577"/>
            <p:cNvSpPr/>
            <p:nvPr/>
          </p:nvSpPr>
          <p:spPr>
            <a:xfrm>
              <a:off x="4495800" y="683641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8" name="object 2578"/>
            <p:cNvSpPr/>
            <p:nvPr/>
          </p:nvSpPr>
          <p:spPr>
            <a:xfrm>
              <a:off x="4495800" y="687577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9" name="object 2579"/>
            <p:cNvSpPr/>
            <p:nvPr/>
          </p:nvSpPr>
          <p:spPr>
            <a:xfrm>
              <a:off x="4495800" y="711581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0" name="object 2580"/>
            <p:cNvSpPr/>
            <p:nvPr/>
          </p:nvSpPr>
          <p:spPr>
            <a:xfrm>
              <a:off x="4495800" y="715644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1" name="object 2581"/>
            <p:cNvSpPr/>
            <p:nvPr/>
          </p:nvSpPr>
          <p:spPr>
            <a:xfrm>
              <a:off x="4495800" y="71958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2" name="object 2582"/>
            <p:cNvSpPr/>
            <p:nvPr/>
          </p:nvSpPr>
          <p:spPr>
            <a:xfrm>
              <a:off x="4495800" y="7236460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59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3" name="object 2583"/>
            <p:cNvSpPr/>
            <p:nvPr/>
          </p:nvSpPr>
          <p:spPr>
            <a:xfrm>
              <a:off x="4495800" y="747648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69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4" name="object 2584"/>
            <p:cNvSpPr/>
            <p:nvPr/>
          </p:nvSpPr>
          <p:spPr>
            <a:xfrm>
              <a:off x="4495800" y="75158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5" name="object 2585"/>
            <p:cNvSpPr/>
            <p:nvPr/>
          </p:nvSpPr>
          <p:spPr>
            <a:xfrm>
              <a:off x="4495800" y="75564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6" name="object 2586"/>
            <p:cNvSpPr/>
            <p:nvPr/>
          </p:nvSpPr>
          <p:spPr>
            <a:xfrm>
              <a:off x="4495800" y="759713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1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7" name="object 2587"/>
            <p:cNvSpPr/>
            <p:nvPr/>
          </p:nvSpPr>
          <p:spPr>
            <a:xfrm>
              <a:off x="5920739" y="4135120"/>
              <a:ext cx="198120" cy="0"/>
            </a:xfrm>
            <a:custGeom>
              <a:avLst/>
              <a:gdLst/>
              <a:ahLst/>
              <a:cxnLst/>
              <a:rect l="l" t="t" r="r" b="b"/>
              <a:pathLst>
                <a:path w="198120">
                  <a:moveTo>
                    <a:pt x="0" y="0"/>
                  </a:moveTo>
                  <a:lnTo>
                    <a:pt x="19812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8" name="object 2588"/>
            <p:cNvSpPr/>
            <p:nvPr/>
          </p:nvSpPr>
          <p:spPr>
            <a:xfrm>
              <a:off x="5881370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9" name="object 2589"/>
            <p:cNvSpPr/>
            <p:nvPr/>
          </p:nvSpPr>
          <p:spPr>
            <a:xfrm>
              <a:off x="5840729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0" name="object 2590"/>
            <p:cNvSpPr/>
            <p:nvPr/>
          </p:nvSpPr>
          <p:spPr>
            <a:xfrm>
              <a:off x="5800089" y="4135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1" name="object 2591"/>
            <p:cNvSpPr/>
            <p:nvPr/>
          </p:nvSpPr>
          <p:spPr>
            <a:xfrm>
              <a:off x="5561329" y="413512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2" name="object 2592"/>
            <p:cNvSpPr/>
            <p:nvPr/>
          </p:nvSpPr>
          <p:spPr>
            <a:xfrm>
              <a:off x="5520689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3" name="object 2593"/>
            <p:cNvSpPr/>
            <p:nvPr/>
          </p:nvSpPr>
          <p:spPr>
            <a:xfrm>
              <a:off x="5480050" y="41351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4" name="object 2594"/>
            <p:cNvSpPr/>
            <p:nvPr/>
          </p:nvSpPr>
          <p:spPr>
            <a:xfrm>
              <a:off x="5440679" y="41351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5" name="object 2595"/>
            <p:cNvSpPr/>
            <p:nvPr/>
          </p:nvSpPr>
          <p:spPr>
            <a:xfrm>
              <a:off x="5200650" y="4133850"/>
              <a:ext cx="212090" cy="1270"/>
            </a:xfrm>
            <a:custGeom>
              <a:avLst/>
              <a:gdLst/>
              <a:ahLst/>
              <a:cxnLst/>
              <a:rect l="l" t="t" r="r" b="b"/>
              <a:pathLst>
                <a:path w="212089" h="1270">
                  <a:moveTo>
                    <a:pt x="0" y="0"/>
                  </a:moveTo>
                  <a:lnTo>
                    <a:pt x="21209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6" name="object 2596"/>
            <p:cNvSpPr/>
            <p:nvPr/>
          </p:nvSpPr>
          <p:spPr>
            <a:xfrm>
              <a:off x="516000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7" name="object 2597"/>
            <p:cNvSpPr/>
            <p:nvPr/>
          </p:nvSpPr>
          <p:spPr>
            <a:xfrm>
              <a:off x="5120639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8" name="object 2598"/>
            <p:cNvSpPr/>
            <p:nvPr/>
          </p:nvSpPr>
          <p:spPr>
            <a:xfrm>
              <a:off x="5080000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9" name="object 2599"/>
            <p:cNvSpPr/>
            <p:nvPr/>
          </p:nvSpPr>
          <p:spPr>
            <a:xfrm>
              <a:off x="4839970" y="413385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36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0" name="object 2600"/>
            <p:cNvSpPr/>
            <p:nvPr/>
          </p:nvSpPr>
          <p:spPr>
            <a:xfrm>
              <a:off x="4800600" y="41338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1" name="object 2601"/>
            <p:cNvSpPr/>
            <p:nvPr/>
          </p:nvSpPr>
          <p:spPr>
            <a:xfrm>
              <a:off x="475995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2" name="object 2602"/>
            <p:cNvSpPr/>
            <p:nvPr/>
          </p:nvSpPr>
          <p:spPr>
            <a:xfrm>
              <a:off x="4719319" y="41338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3" name="object 2603"/>
            <p:cNvSpPr/>
            <p:nvPr/>
          </p:nvSpPr>
          <p:spPr>
            <a:xfrm>
              <a:off x="4495800" y="4133850"/>
              <a:ext cx="196850" cy="0"/>
            </a:xfrm>
            <a:custGeom>
              <a:avLst/>
              <a:gdLst/>
              <a:ahLst/>
              <a:cxnLst/>
              <a:rect l="l" t="t" r="r" b="b"/>
              <a:pathLst>
                <a:path w="196850">
                  <a:moveTo>
                    <a:pt x="0" y="0"/>
                  </a:moveTo>
                  <a:lnTo>
                    <a:pt x="19685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4" name="object 2604"/>
            <p:cNvSpPr/>
            <p:nvPr/>
          </p:nvSpPr>
          <p:spPr>
            <a:xfrm>
              <a:off x="4439919" y="3677920"/>
              <a:ext cx="0" cy="120650"/>
            </a:xfrm>
            <a:custGeom>
              <a:avLst/>
              <a:gdLst/>
              <a:ahLst/>
              <a:cxnLst/>
              <a:rect l="l" t="t" r="r" b="b"/>
              <a:pathLst>
                <a:path h="120650">
                  <a:moveTo>
                    <a:pt x="0" y="0"/>
                  </a:moveTo>
                  <a:lnTo>
                    <a:pt x="0" y="1206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5" name="object 2605"/>
            <p:cNvSpPr/>
            <p:nvPr/>
          </p:nvSpPr>
          <p:spPr>
            <a:xfrm>
              <a:off x="4439919" y="36385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6" name="object 2606"/>
            <p:cNvSpPr/>
            <p:nvPr/>
          </p:nvSpPr>
          <p:spPr>
            <a:xfrm>
              <a:off x="4439919" y="35979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7" name="object 2607"/>
            <p:cNvSpPr/>
            <p:nvPr/>
          </p:nvSpPr>
          <p:spPr>
            <a:xfrm>
              <a:off x="4439919" y="35572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8" name="object 2608"/>
            <p:cNvSpPr/>
            <p:nvPr/>
          </p:nvSpPr>
          <p:spPr>
            <a:xfrm>
              <a:off x="4439919" y="3411220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79">
                  <a:moveTo>
                    <a:pt x="0" y="0"/>
                  </a:moveTo>
                  <a:lnTo>
                    <a:pt x="0" y="11938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9" name="object 2609"/>
            <p:cNvSpPr/>
            <p:nvPr/>
          </p:nvSpPr>
          <p:spPr>
            <a:xfrm>
              <a:off x="5894070" y="3799839"/>
              <a:ext cx="224790" cy="0"/>
            </a:xfrm>
            <a:custGeom>
              <a:avLst/>
              <a:gdLst/>
              <a:ahLst/>
              <a:cxnLst/>
              <a:rect l="l" t="t" r="r" b="b"/>
              <a:pathLst>
                <a:path w="224789">
                  <a:moveTo>
                    <a:pt x="0" y="0"/>
                  </a:moveTo>
                  <a:lnTo>
                    <a:pt x="2247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0" name="object 2610"/>
            <p:cNvSpPr/>
            <p:nvPr/>
          </p:nvSpPr>
          <p:spPr>
            <a:xfrm>
              <a:off x="585342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1" name="object 2611"/>
            <p:cNvSpPr/>
            <p:nvPr/>
          </p:nvSpPr>
          <p:spPr>
            <a:xfrm>
              <a:off x="5812789" y="37998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2" name="object 2612"/>
            <p:cNvSpPr/>
            <p:nvPr/>
          </p:nvSpPr>
          <p:spPr>
            <a:xfrm>
              <a:off x="5773420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3" name="object 2613"/>
            <p:cNvSpPr/>
            <p:nvPr/>
          </p:nvSpPr>
          <p:spPr>
            <a:xfrm>
              <a:off x="5533389" y="379983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4" name="object 2614"/>
            <p:cNvSpPr/>
            <p:nvPr/>
          </p:nvSpPr>
          <p:spPr>
            <a:xfrm>
              <a:off x="5492750" y="379983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5" name="object 2615"/>
            <p:cNvSpPr/>
            <p:nvPr/>
          </p:nvSpPr>
          <p:spPr>
            <a:xfrm>
              <a:off x="545337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6" name="object 2616"/>
            <p:cNvSpPr/>
            <p:nvPr/>
          </p:nvSpPr>
          <p:spPr>
            <a:xfrm>
              <a:off x="5412739" y="379983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7" name="object 2617"/>
            <p:cNvSpPr/>
            <p:nvPr/>
          </p:nvSpPr>
          <p:spPr>
            <a:xfrm>
              <a:off x="5172709" y="379857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0" y="0"/>
                  </a:moveTo>
                  <a:lnTo>
                    <a:pt x="213360" y="12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8" name="object 2618"/>
            <p:cNvSpPr/>
            <p:nvPr/>
          </p:nvSpPr>
          <p:spPr>
            <a:xfrm>
              <a:off x="5133339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9" name="object 2619"/>
            <p:cNvSpPr/>
            <p:nvPr/>
          </p:nvSpPr>
          <p:spPr>
            <a:xfrm>
              <a:off x="5092700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0" name="object 2620"/>
            <p:cNvSpPr/>
            <p:nvPr/>
          </p:nvSpPr>
          <p:spPr>
            <a:xfrm>
              <a:off x="505205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1" name="object 2621"/>
            <p:cNvSpPr/>
            <p:nvPr/>
          </p:nvSpPr>
          <p:spPr>
            <a:xfrm>
              <a:off x="4813300" y="379857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2" name="object 2622"/>
            <p:cNvSpPr/>
            <p:nvPr/>
          </p:nvSpPr>
          <p:spPr>
            <a:xfrm>
              <a:off x="477265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3" name="object 2623"/>
            <p:cNvSpPr/>
            <p:nvPr/>
          </p:nvSpPr>
          <p:spPr>
            <a:xfrm>
              <a:off x="4732019" y="379857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4" name="object 2624"/>
            <p:cNvSpPr/>
            <p:nvPr/>
          </p:nvSpPr>
          <p:spPr>
            <a:xfrm>
              <a:off x="4692650" y="379857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5" name="object 2625"/>
            <p:cNvSpPr/>
            <p:nvPr/>
          </p:nvSpPr>
          <p:spPr>
            <a:xfrm>
              <a:off x="4439919" y="3798570"/>
              <a:ext cx="226060" cy="0"/>
            </a:xfrm>
            <a:custGeom>
              <a:avLst/>
              <a:gdLst/>
              <a:ahLst/>
              <a:cxnLst/>
              <a:rect l="l" t="t" r="r" b="b"/>
              <a:pathLst>
                <a:path w="226060">
                  <a:moveTo>
                    <a:pt x="0" y="0"/>
                  </a:moveTo>
                  <a:lnTo>
                    <a:pt x="22606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6" name="object 2626"/>
            <p:cNvSpPr/>
            <p:nvPr/>
          </p:nvSpPr>
          <p:spPr>
            <a:xfrm>
              <a:off x="3150869" y="7988299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40">
                  <a:moveTo>
                    <a:pt x="0" y="0"/>
                  </a:moveTo>
                  <a:lnTo>
                    <a:pt x="0" y="16764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7" name="object 2627"/>
            <p:cNvSpPr/>
            <p:nvPr/>
          </p:nvSpPr>
          <p:spPr>
            <a:xfrm>
              <a:off x="4495800" y="580897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8" name="object 2628"/>
            <p:cNvSpPr/>
            <p:nvPr/>
          </p:nvSpPr>
          <p:spPr>
            <a:xfrm>
              <a:off x="4718050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9" name="object 2629"/>
            <p:cNvSpPr/>
            <p:nvPr/>
          </p:nvSpPr>
          <p:spPr>
            <a:xfrm>
              <a:off x="4758689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0" name="object 2630"/>
            <p:cNvSpPr/>
            <p:nvPr/>
          </p:nvSpPr>
          <p:spPr>
            <a:xfrm>
              <a:off x="4798059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1" name="object 2631"/>
            <p:cNvSpPr/>
            <p:nvPr/>
          </p:nvSpPr>
          <p:spPr>
            <a:xfrm>
              <a:off x="4838700" y="5810250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212089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2" name="object 2632"/>
            <p:cNvSpPr/>
            <p:nvPr/>
          </p:nvSpPr>
          <p:spPr>
            <a:xfrm>
              <a:off x="5077459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3" name="object 2633"/>
            <p:cNvSpPr/>
            <p:nvPr/>
          </p:nvSpPr>
          <p:spPr>
            <a:xfrm>
              <a:off x="5118100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4" name="object 2634"/>
            <p:cNvSpPr/>
            <p:nvPr/>
          </p:nvSpPr>
          <p:spPr>
            <a:xfrm>
              <a:off x="5158739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5" name="object 2635"/>
            <p:cNvSpPr/>
            <p:nvPr/>
          </p:nvSpPr>
          <p:spPr>
            <a:xfrm>
              <a:off x="5198109" y="5810250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21336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6" name="object 2636"/>
            <p:cNvSpPr/>
            <p:nvPr/>
          </p:nvSpPr>
          <p:spPr>
            <a:xfrm>
              <a:off x="5438139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7" name="object 2637"/>
            <p:cNvSpPr/>
            <p:nvPr/>
          </p:nvSpPr>
          <p:spPr>
            <a:xfrm>
              <a:off x="5478779" y="58102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8" name="object 2638"/>
            <p:cNvSpPr/>
            <p:nvPr/>
          </p:nvSpPr>
          <p:spPr>
            <a:xfrm>
              <a:off x="5518150" y="581025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9" name="object 2639"/>
            <p:cNvSpPr/>
            <p:nvPr/>
          </p:nvSpPr>
          <p:spPr>
            <a:xfrm>
              <a:off x="5558789" y="5810250"/>
              <a:ext cx="213360" cy="1270"/>
            </a:xfrm>
            <a:custGeom>
              <a:avLst/>
              <a:gdLst/>
              <a:ahLst/>
              <a:cxnLst/>
              <a:rect l="l" t="t" r="r" b="b"/>
              <a:pathLst>
                <a:path w="213360" h="1270">
                  <a:moveTo>
                    <a:pt x="213360" y="12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0" name="object 2640"/>
            <p:cNvSpPr/>
            <p:nvPr/>
          </p:nvSpPr>
          <p:spPr>
            <a:xfrm>
              <a:off x="5798820" y="581152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1270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1" name="object 2641"/>
            <p:cNvSpPr/>
            <p:nvPr/>
          </p:nvSpPr>
          <p:spPr>
            <a:xfrm>
              <a:off x="5838189" y="58115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2" name="object 2642"/>
            <p:cNvSpPr/>
            <p:nvPr/>
          </p:nvSpPr>
          <p:spPr>
            <a:xfrm>
              <a:off x="5878829" y="58115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3" name="object 2643"/>
            <p:cNvSpPr/>
            <p:nvPr/>
          </p:nvSpPr>
          <p:spPr>
            <a:xfrm>
              <a:off x="5919470" y="5811520"/>
              <a:ext cx="194310" cy="0"/>
            </a:xfrm>
            <a:custGeom>
              <a:avLst/>
              <a:gdLst/>
              <a:ahLst/>
              <a:cxnLst/>
              <a:rect l="l" t="t" r="r" b="b"/>
              <a:pathLst>
                <a:path w="194310">
                  <a:moveTo>
                    <a:pt x="194310" y="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4" name="object 2644"/>
            <p:cNvSpPr/>
            <p:nvPr/>
          </p:nvSpPr>
          <p:spPr>
            <a:xfrm>
              <a:off x="5918200" y="6146800"/>
              <a:ext cx="195580" cy="0"/>
            </a:xfrm>
            <a:custGeom>
              <a:avLst/>
              <a:gdLst/>
              <a:ahLst/>
              <a:cxnLst/>
              <a:rect l="l" t="t" r="r" b="b"/>
              <a:pathLst>
                <a:path w="195579">
                  <a:moveTo>
                    <a:pt x="0" y="0"/>
                  </a:moveTo>
                  <a:lnTo>
                    <a:pt x="19558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5" name="object 2645"/>
            <p:cNvSpPr/>
            <p:nvPr/>
          </p:nvSpPr>
          <p:spPr>
            <a:xfrm>
              <a:off x="5878829" y="614680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6" name="object 2646"/>
            <p:cNvSpPr/>
            <p:nvPr/>
          </p:nvSpPr>
          <p:spPr>
            <a:xfrm>
              <a:off x="5838189" y="61468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7" name="object 2647"/>
            <p:cNvSpPr/>
            <p:nvPr/>
          </p:nvSpPr>
          <p:spPr>
            <a:xfrm>
              <a:off x="5797550" y="614680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8" name="object 2648"/>
            <p:cNvSpPr/>
            <p:nvPr/>
          </p:nvSpPr>
          <p:spPr>
            <a:xfrm>
              <a:off x="5558789" y="614552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9" name="object 2649"/>
            <p:cNvSpPr/>
            <p:nvPr/>
          </p:nvSpPr>
          <p:spPr>
            <a:xfrm>
              <a:off x="5518150" y="6145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0" name="object 2650"/>
            <p:cNvSpPr/>
            <p:nvPr/>
          </p:nvSpPr>
          <p:spPr>
            <a:xfrm>
              <a:off x="5477509" y="6145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1" name="object 2651"/>
            <p:cNvSpPr/>
            <p:nvPr/>
          </p:nvSpPr>
          <p:spPr>
            <a:xfrm>
              <a:off x="5438139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2" name="object 2652"/>
            <p:cNvSpPr/>
            <p:nvPr/>
          </p:nvSpPr>
          <p:spPr>
            <a:xfrm>
              <a:off x="5198109" y="6145529"/>
              <a:ext cx="213360" cy="0"/>
            </a:xfrm>
            <a:custGeom>
              <a:avLst/>
              <a:gdLst/>
              <a:ahLst/>
              <a:cxnLst/>
              <a:rect l="l" t="t" r="r" b="b"/>
              <a:pathLst>
                <a:path w="213360">
                  <a:moveTo>
                    <a:pt x="0" y="0"/>
                  </a:moveTo>
                  <a:lnTo>
                    <a:pt x="21336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3" name="object 2653"/>
            <p:cNvSpPr/>
            <p:nvPr/>
          </p:nvSpPr>
          <p:spPr>
            <a:xfrm>
              <a:off x="5158739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4" name="object 2654"/>
            <p:cNvSpPr/>
            <p:nvPr/>
          </p:nvSpPr>
          <p:spPr>
            <a:xfrm>
              <a:off x="5118100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5" name="object 2655"/>
            <p:cNvSpPr/>
            <p:nvPr/>
          </p:nvSpPr>
          <p:spPr>
            <a:xfrm>
              <a:off x="5077459" y="614552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6" name="object 2656"/>
            <p:cNvSpPr/>
            <p:nvPr/>
          </p:nvSpPr>
          <p:spPr>
            <a:xfrm>
              <a:off x="4838700" y="6145529"/>
              <a:ext cx="212090" cy="0"/>
            </a:xfrm>
            <a:custGeom>
              <a:avLst/>
              <a:gdLst/>
              <a:ahLst/>
              <a:cxnLst/>
              <a:rect l="l" t="t" r="r" b="b"/>
              <a:pathLst>
                <a:path w="212089">
                  <a:moveTo>
                    <a:pt x="0" y="0"/>
                  </a:moveTo>
                  <a:lnTo>
                    <a:pt x="21209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7" name="object 2657"/>
            <p:cNvSpPr/>
            <p:nvPr/>
          </p:nvSpPr>
          <p:spPr>
            <a:xfrm>
              <a:off x="4798059" y="614552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8" name="object 2658"/>
            <p:cNvSpPr/>
            <p:nvPr/>
          </p:nvSpPr>
          <p:spPr>
            <a:xfrm>
              <a:off x="4757420" y="614425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9" name="object 2659"/>
            <p:cNvSpPr/>
            <p:nvPr/>
          </p:nvSpPr>
          <p:spPr>
            <a:xfrm>
              <a:off x="4718050" y="6144259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0" name="object 2660"/>
            <p:cNvSpPr/>
            <p:nvPr/>
          </p:nvSpPr>
          <p:spPr>
            <a:xfrm>
              <a:off x="4495800" y="6144259"/>
              <a:ext cx="194310" cy="0"/>
            </a:xfrm>
            <a:custGeom>
              <a:avLst/>
              <a:gdLst/>
              <a:ahLst/>
              <a:cxnLst/>
              <a:rect l="l" t="t" r="r" b="b"/>
              <a:pathLst>
                <a:path w="194310">
                  <a:moveTo>
                    <a:pt x="0" y="0"/>
                  </a:moveTo>
                  <a:lnTo>
                    <a:pt x="19431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1" name="object 2661"/>
            <p:cNvSpPr/>
            <p:nvPr/>
          </p:nvSpPr>
          <p:spPr>
            <a:xfrm>
              <a:off x="6118859" y="3679189"/>
              <a:ext cx="0" cy="120650"/>
            </a:xfrm>
            <a:custGeom>
              <a:avLst/>
              <a:gdLst/>
              <a:ahLst/>
              <a:cxnLst/>
              <a:rect l="l" t="t" r="r" b="b"/>
              <a:pathLst>
                <a:path h="120650">
                  <a:moveTo>
                    <a:pt x="0" y="0"/>
                  </a:moveTo>
                  <a:lnTo>
                    <a:pt x="0" y="12065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2" name="object 2662"/>
            <p:cNvSpPr/>
            <p:nvPr/>
          </p:nvSpPr>
          <p:spPr>
            <a:xfrm>
              <a:off x="6118859" y="3638550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3" name="object 2663"/>
            <p:cNvSpPr/>
            <p:nvPr/>
          </p:nvSpPr>
          <p:spPr>
            <a:xfrm>
              <a:off x="6120129" y="35979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4" name="object 2664"/>
            <p:cNvSpPr/>
            <p:nvPr/>
          </p:nvSpPr>
          <p:spPr>
            <a:xfrm>
              <a:off x="6120129" y="35585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5" name="object 2665"/>
            <p:cNvSpPr/>
            <p:nvPr/>
          </p:nvSpPr>
          <p:spPr>
            <a:xfrm>
              <a:off x="6120129" y="3409950"/>
              <a:ext cx="0" cy="121920"/>
            </a:xfrm>
            <a:custGeom>
              <a:avLst/>
              <a:gdLst/>
              <a:ahLst/>
              <a:cxnLst/>
              <a:rect l="l" t="t" r="r" b="b"/>
              <a:pathLst>
                <a:path h="121920">
                  <a:moveTo>
                    <a:pt x="0" y="0"/>
                  </a:moveTo>
                  <a:lnTo>
                    <a:pt x="0" y="12192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6" name="object 2666"/>
            <p:cNvSpPr/>
            <p:nvPr/>
          </p:nvSpPr>
          <p:spPr>
            <a:xfrm>
              <a:off x="6113779" y="5588000"/>
              <a:ext cx="1270" cy="223520"/>
            </a:xfrm>
            <a:custGeom>
              <a:avLst/>
              <a:gdLst/>
              <a:ahLst/>
              <a:cxnLst/>
              <a:rect l="l" t="t" r="r" b="b"/>
              <a:pathLst>
                <a:path w="1270" h="223520">
                  <a:moveTo>
                    <a:pt x="1270" y="0"/>
                  </a:moveTo>
                  <a:lnTo>
                    <a:pt x="0" y="22352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7" name="object 2667"/>
            <p:cNvSpPr/>
            <p:nvPr/>
          </p:nvSpPr>
          <p:spPr>
            <a:xfrm>
              <a:off x="6115050" y="554735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8" name="object 2668"/>
            <p:cNvSpPr/>
            <p:nvPr/>
          </p:nvSpPr>
          <p:spPr>
            <a:xfrm>
              <a:off x="6115050" y="55067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9" name="object 2669"/>
            <p:cNvSpPr/>
            <p:nvPr/>
          </p:nvSpPr>
          <p:spPr>
            <a:xfrm>
              <a:off x="6115050" y="54673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0" name="object 2670"/>
            <p:cNvSpPr/>
            <p:nvPr/>
          </p:nvSpPr>
          <p:spPr>
            <a:xfrm>
              <a:off x="6115050" y="522732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1" name="object 2671"/>
            <p:cNvSpPr/>
            <p:nvPr/>
          </p:nvSpPr>
          <p:spPr>
            <a:xfrm>
              <a:off x="6116320" y="51866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2" name="object 2672"/>
            <p:cNvSpPr/>
            <p:nvPr/>
          </p:nvSpPr>
          <p:spPr>
            <a:xfrm>
              <a:off x="6116320" y="51473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3" name="object 2673"/>
            <p:cNvSpPr/>
            <p:nvPr/>
          </p:nvSpPr>
          <p:spPr>
            <a:xfrm>
              <a:off x="6116320" y="51066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4" name="object 2674"/>
            <p:cNvSpPr/>
            <p:nvPr/>
          </p:nvSpPr>
          <p:spPr>
            <a:xfrm>
              <a:off x="6116320" y="486663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0"/>
                  </a:moveTo>
                  <a:lnTo>
                    <a:pt x="0" y="21336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5" name="object 2675"/>
            <p:cNvSpPr/>
            <p:nvPr/>
          </p:nvSpPr>
          <p:spPr>
            <a:xfrm>
              <a:off x="6116320" y="482727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6" name="object 2676"/>
            <p:cNvSpPr/>
            <p:nvPr/>
          </p:nvSpPr>
          <p:spPr>
            <a:xfrm>
              <a:off x="6116320" y="47866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7" name="object 2677"/>
            <p:cNvSpPr/>
            <p:nvPr/>
          </p:nvSpPr>
          <p:spPr>
            <a:xfrm>
              <a:off x="6116320" y="47459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8" name="object 2678"/>
            <p:cNvSpPr/>
            <p:nvPr/>
          </p:nvSpPr>
          <p:spPr>
            <a:xfrm>
              <a:off x="6116320" y="450722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89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9" name="object 2679"/>
            <p:cNvSpPr/>
            <p:nvPr/>
          </p:nvSpPr>
          <p:spPr>
            <a:xfrm>
              <a:off x="6117589" y="44665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0" name="object 2680"/>
            <p:cNvSpPr/>
            <p:nvPr/>
          </p:nvSpPr>
          <p:spPr>
            <a:xfrm>
              <a:off x="6117589" y="44259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1" name="object 2681"/>
            <p:cNvSpPr/>
            <p:nvPr/>
          </p:nvSpPr>
          <p:spPr>
            <a:xfrm>
              <a:off x="6117589" y="438657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2" name="object 2682"/>
            <p:cNvSpPr/>
            <p:nvPr/>
          </p:nvSpPr>
          <p:spPr>
            <a:xfrm>
              <a:off x="6117589" y="4135120"/>
              <a:ext cx="1270" cy="224790"/>
            </a:xfrm>
            <a:custGeom>
              <a:avLst/>
              <a:gdLst/>
              <a:ahLst/>
              <a:cxnLst/>
              <a:rect l="l" t="t" r="r" b="b"/>
              <a:pathLst>
                <a:path w="1270" h="224789">
                  <a:moveTo>
                    <a:pt x="1270" y="0"/>
                  </a:moveTo>
                  <a:lnTo>
                    <a:pt x="0" y="2247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3" name="object 2683"/>
            <p:cNvSpPr/>
            <p:nvPr/>
          </p:nvSpPr>
          <p:spPr>
            <a:xfrm>
              <a:off x="6109970" y="7598410"/>
              <a:ext cx="0" cy="224790"/>
            </a:xfrm>
            <a:custGeom>
              <a:avLst/>
              <a:gdLst/>
              <a:ahLst/>
              <a:cxnLst/>
              <a:rect l="l" t="t" r="r" b="b"/>
              <a:pathLst>
                <a:path h="224790">
                  <a:moveTo>
                    <a:pt x="0" y="0"/>
                  </a:moveTo>
                  <a:lnTo>
                    <a:pt x="0" y="2247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4" name="object 2684"/>
            <p:cNvSpPr/>
            <p:nvPr/>
          </p:nvSpPr>
          <p:spPr>
            <a:xfrm>
              <a:off x="6109970" y="755903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69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5" name="object 2685"/>
            <p:cNvSpPr/>
            <p:nvPr/>
          </p:nvSpPr>
          <p:spPr>
            <a:xfrm>
              <a:off x="6109970" y="751839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6" name="object 2686"/>
            <p:cNvSpPr/>
            <p:nvPr/>
          </p:nvSpPr>
          <p:spPr>
            <a:xfrm>
              <a:off x="6109970" y="747776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7" name="object 2687"/>
            <p:cNvSpPr/>
            <p:nvPr/>
          </p:nvSpPr>
          <p:spPr>
            <a:xfrm>
              <a:off x="6109970" y="7238999"/>
              <a:ext cx="1270" cy="212090"/>
            </a:xfrm>
            <a:custGeom>
              <a:avLst/>
              <a:gdLst/>
              <a:ahLst/>
              <a:cxnLst/>
              <a:rect l="l" t="t" r="r" b="b"/>
              <a:pathLst>
                <a:path w="1270" h="212090">
                  <a:moveTo>
                    <a:pt x="1270" y="0"/>
                  </a:moveTo>
                  <a:lnTo>
                    <a:pt x="0" y="21209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8" name="object 2688"/>
            <p:cNvSpPr/>
            <p:nvPr/>
          </p:nvSpPr>
          <p:spPr>
            <a:xfrm>
              <a:off x="6111239" y="719836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9" name="object 2689"/>
            <p:cNvSpPr/>
            <p:nvPr/>
          </p:nvSpPr>
          <p:spPr>
            <a:xfrm>
              <a:off x="6111239" y="71577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6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0" name="object 2690"/>
            <p:cNvSpPr/>
            <p:nvPr/>
          </p:nvSpPr>
          <p:spPr>
            <a:xfrm>
              <a:off x="6111239" y="711834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1" name="object 2691"/>
            <p:cNvSpPr/>
            <p:nvPr/>
          </p:nvSpPr>
          <p:spPr>
            <a:xfrm>
              <a:off x="6111239" y="687832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90">
                  <a:moveTo>
                    <a:pt x="0" y="0"/>
                  </a:moveTo>
                  <a:lnTo>
                    <a:pt x="0" y="212089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2" name="object 2692"/>
            <p:cNvSpPr/>
            <p:nvPr/>
          </p:nvSpPr>
          <p:spPr>
            <a:xfrm>
              <a:off x="6111239" y="68376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3" name="object 2693"/>
            <p:cNvSpPr/>
            <p:nvPr/>
          </p:nvSpPr>
          <p:spPr>
            <a:xfrm>
              <a:off x="6111239" y="6798310"/>
              <a:ext cx="1270" cy="12700"/>
            </a:xfrm>
            <a:custGeom>
              <a:avLst/>
              <a:gdLst/>
              <a:ahLst/>
              <a:cxnLst/>
              <a:rect l="l" t="t" r="r" b="b"/>
              <a:pathLst>
                <a:path w="1270" h="12700">
                  <a:moveTo>
                    <a:pt x="1270" y="0"/>
                  </a:moveTo>
                  <a:lnTo>
                    <a:pt x="0" y="1270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4" name="object 2694"/>
            <p:cNvSpPr/>
            <p:nvPr/>
          </p:nvSpPr>
          <p:spPr>
            <a:xfrm>
              <a:off x="6112509" y="67576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5" name="object 2695"/>
            <p:cNvSpPr/>
            <p:nvPr/>
          </p:nvSpPr>
          <p:spPr>
            <a:xfrm>
              <a:off x="6112509" y="6539229"/>
              <a:ext cx="0" cy="191770"/>
            </a:xfrm>
            <a:custGeom>
              <a:avLst/>
              <a:gdLst/>
              <a:ahLst/>
              <a:cxnLst/>
              <a:rect l="l" t="t" r="r" b="b"/>
              <a:pathLst>
                <a:path h="191770">
                  <a:moveTo>
                    <a:pt x="0" y="0"/>
                  </a:moveTo>
                  <a:lnTo>
                    <a:pt x="0" y="191770"/>
                  </a:lnTo>
                </a:path>
              </a:pathLst>
            </a:custGeom>
            <a:ln w="30479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6" name="object 2696"/>
            <p:cNvSpPr/>
            <p:nvPr/>
          </p:nvSpPr>
          <p:spPr>
            <a:xfrm>
              <a:off x="6113145" y="6131559"/>
              <a:ext cx="0" cy="143510"/>
            </a:xfrm>
            <a:custGeom>
              <a:avLst/>
              <a:gdLst/>
              <a:ahLst/>
              <a:cxnLst/>
              <a:rect l="l" t="t" r="r" b="b"/>
              <a:pathLst>
                <a:path h="143510">
                  <a:moveTo>
                    <a:pt x="0" y="0"/>
                  </a:moveTo>
                  <a:lnTo>
                    <a:pt x="0" y="143509"/>
                  </a:lnTo>
                </a:path>
              </a:pathLst>
            </a:custGeom>
            <a:ln w="3175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7" name="object 2697"/>
            <p:cNvSpPr/>
            <p:nvPr/>
          </p:nvSpPr>
          <p:spPr>
            <a:xfrm>
              <a:off x="4495800" y="4133850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8" name="object 2698"/>
            <p:cNvSpPr/>
            <p:nvPr/>
          </p:nvSpPr>
          <p:spPr>
            <a:xfrm>
              <a:off x="4495800" y="43840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9" name="object 2699"/>
            <p:cNvSpPr/>
            <p:nvPr/>
          </p:nvSpPr>
          <p:spPr>
            <a:xfrm>
              <a:off x="4495800" y="442467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0" name="object 2700"/>
            <p:cNvSpPr/>
            <p:nvPr/>
          </p:nvSpPr>
          <p:spPr>
            <a:xfrm>
              <a:off x="4495800" y="44640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1" name="object 2701"/>
            <p:cNvSpPr/>
            <p:nvPr/>
          </p:nvSpPr>
          <p:spPr>
            <a:xfrm>
              <a:off x="4495800" y="450468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2" name="object 2702"/>
            <p:cNvSpPr/>
            <p:nvPr/>
          </p:nvSpPr>
          <p:spPr>
            <a:xfrm>
              <a:off x="4495800" y="474472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3" name="object 2703"/>
            <p:cNvSpPr/>
            <p:nvPr/>
          </p:nvSpPr>
          <p:spPr>
            <a:xfrm>
              <a:off x="4495800" y="47840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4" name="object 2704"/>
            <p:cNvSpPr/>
            <p:nvPr/>
          </p:nvSpPr>
          <p:spPr>
            <a:xfrm>
              <a:off x="4495800" y="48247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5" name="object 2705"/>
            <p:cNvSpPr/>
            <p:nvPr/>
          </p:nvSpPr>
          <p:spPr>
            <a:xfrm>
              <a:off x="4495800" y="4865370"/>
              <a:ext cx="0" cy="212090"/>
            </a:xfrm>
            <a:custGeom>
              <a:avLst/>
              <a:gdLst/>
              <a:ahLst/>
              <a:cxnLst/>
              <a:rect l="l" t="t" r="r" b="b"/>
              <a:pathLst>
                <a:path h="212089">
                  <a:moveTo>
                    <a:pt x="0" y="212089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6" name="object 2706"/>
            <p:cNvSpPr/>
            <p:nvPr/>
          </p:nvSpPr>
          <p:spPr>
            <a:xfrm>
              <a:off x="4495800" y="5104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7" name="object 2707"/>
            <p:cNvSpPr/>
            <p:nvPr/>
          </p:nvSpPr>
          <p:spPr>
            <a:xfrm>
              <a:off x="4495800" y="51447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8" name="object 2708"/>
            <p:cNvSpPr/>
            <p:nvPr/>
          </p:nvSpPr>
          <p:spPr>
            <a:xfrm>
              <a:off x="4495800" y="5185409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9" name="object 2709"/>
            <p:cNvSpPr/>
            <p:nvPr/>
          </p:nvSpPr>
          <p:spPr>
            <a:xfrm>
              <a:off x="4495800" y="5224779"/>
              <a:ext cx="0" cy="213360"/>
            </a:xfrm>
            <a:custGeom>
              <a:avLst/>
              <a:gdLst/>
              <a:ahLst/>
              <a:cxnLst/>
              <a:rect l="l" t="t" r="r" b="b"/>
              <a:pathLst>
                <a:path h="213360">
                  <a:moveTo>
                    <a:pt x="0" y="21336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0" name="object 2710"/>
            <p:cNvSpPr/>
            <p:nvPr/>
          </p:nvSpPr>
          <p:spPr>
            <a:xfrm>
              <a:off x="4495800" y="54648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1" name="object 2711"/>
            <p:cNvSpPr/>
            <p:nvPr/>
          </p:nvSpPr>
          <p:spPr>
            <a:xfrm>
              <a:off x="4495800" y="5505450"/>
              <a:ext cx="0" cy="12700"/>
            </a:xfrm>
            <a:custGeom>
              <a:avLst/>
              <a:gdLst/>
              <a:ahLst/>
              <a:cxnLst/>
              <a:rect l="l" t="t" r="r" b="b"/>
              <a:pathLst>
                <a:path h="12700">
                  <a:moveTo>
                    <a:pt x="0" y="1270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2" name="object 2712"/>
            <p:cNvSpPr/>
            <p:nvPr/>
          </p:nvSpPr>
          <p:spPr>
            <a:xfrm>
              <a:off x="4495800" y="55448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3" name="object 2713"/>
            <p:cNvSpPr/>
            <p:nvPr/>
          </p:nvSpPr>
          <p:spPr>
            <a:xfrm>
              <a:off x="4495800" y="5585459"/>
              <a:ext cx="0" cy="223520"/>
            </a:xfrm>
            <a:custGeom>
              <a:avLst/>
              <a:gdLst/>
              <a:ahLst/>
              <a:cxnLst/>
              <a:rect l="l" t="t" r="r" b="b"/>
              <a:pathLst>
                <a:path h="223520">
                  <a:moveTo>
                    <a:pt x="0" y="223520"/>
                  </a:moveTo>
                  <a:lnTo>
                    <a:pt x="0" y="0"/>
                  </a:lnTo>
                </a:path>
              </a:pathLst>
            </a:custGeom>
            <a:ln w="30480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4" name="object 2714"/>
            <p:cNvSpPr/>
            <p:nvPr/>
          </p:nvSpPr>
          <p:spPr>
            <a:xfrm>
              <a:off x="4222750" y="3441700"/>
              <a:ext cx="1270" cy="396240"/>
            </a:xfrm>
            <a:custGeom>
              <a:avLst/>
              <a:gdLst/>
              <a:ahLst/>
              <a:cxnLst/>
              <a:rect l="l" t="t" r="r" b="b"/>
              <a:pathLst>
                <a:path w="1270" h="396239">
                  <a:moveTo>
                    <a:pt x="1270" y="0"/>
                  </a:moveTo>
                  <a:lnTo>
                    <a:pt x="0" y="39624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5" name="object 2715"/>
            <p:cNvSpPr/>
            <p:nvPr/>
          </p:nvSpPr>
          <p:spPr>
            <a:xfrm>
              <a:off x="4222750" y="1738629"/>
              <a:ext cx="5080" cy="2099310"/>
            </a:xfrm>
            <a:custGeom>
              <a:avLst/>
              <a:gdLst/>
              <a:ahLst/>
              <a:cxnLst/>
              <a:rect l="l" t="t" r="r" b="b"/>
              <a:pathLst>
                <a:path w="5079" h="2099310">
                  <a:moveTo>
                    <a:pt x="5079" y="0"/>
                  </a:moveTo>
                  <a:lnTo>
                    <a:pt x="0" y="209931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16" name="object 271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2886182" y="9714991"/>
              <a:ext cx="923035" cy="163576"/>
            </a:xfrm>
            <a:prstGeom prst="rect">
              <a:avLst/>
            </a:prstGeom>
          </p:spPr>
        </p:pic>
        <p:sp>
          <p:nvSpPr>
            <p:cNvPr id="2717" name="object 2717"/>
            <p:cNvSpPr/>
            <p:nvPr/>
          </p:nvSpPr>
          <p:spPr>
            <a:xfrm>
              <a:off x="6551929" y="9748520"/>
              <a:ext cx="264160" cy="170180"/>
            </a:xfrm>
            <a:custGeom>
              <a:avLst/>
              <a:gdLst/>
              <a:ahLst/>
              <a:cxnLst/>
              <a:rect l="l" t="t" r="r" b="b"/>
              <a:pathLst>
                <a:path w="264159" h="170179">
                  <a:moveTo>
                    <a:pt x="264159" y="1701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8" name="object 2718"/>
            <p:cNvSpPr/>
            <p:nvPr/>
          </p:nvSpPr>
          <p:spPr>
            <a:xfrm>
              <a:off x="6106159" y="9748520"/>
              <a:ext cx="445770" cy="80010"/>
            </a:xfrm>
            <a:custGeom>
              <a:avLst/>
              <a:gdLst/>
              <a:ahLst/>
              <a:cxnLst/>
              <a:rect l="l" t="t" r="r" b="b"/>
              <a:pathLst>
                <a:path w="445770" h="80009">
                  <a:moveTo>
                    <a:pt x="445770" y="0"/>
                  </a:moveTo>
                  <a:lnTo>
                    <a:pt x="0" y="8000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9" name="object 2719"/>
            <p:cNvSpPr/>
            <p:nvPr/>
          </p:nvSpPr>
          <p:spPr>
            <a:xfrm>
              <a:off x="4431029" y="9829799"/>
              <a:ext cx="431800" cy="0"/>
            </a:xfrm>
            <a:custGeom>
              <a:avLst/>
              <a:gdLst/>
              <a:ahLst/>
              <a:cxnLst/>
              <a:rect l="l" t="t" r="r" b="b"/>
              <a:pathLst>
                <a:path w="431800">
                  <a:moveTo>
                    <a:pt x="4318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0" name="object 2720"/>
            <p:cNvSpPr/>
            <p:nvPr/>
          </p:nvSpPr>
          <p:spPr>
            <a:xfrm>
              <a:off x="4890770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1" name="object 2721"/>
            <p:cNvSpPr/>
            <p:nvPr/>
          </p:nvSpPr>
          <p:spPr>
            <a:xfrm>
              <a:off x="4946650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2" name="object 2722"/>
            <p:cNvSpPr/>
            <p:nvPr/>
          </p:nvSpPr>
          <p:spPr>
            <a:xfrm>
              <a:off x="500252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3" name="object 2723"/>
            <p:cNvSpPr/>
            <p:nvPr/>
          </p:nvSpPr>
          <p:spPr>
            <a:xfrm>
              <a:off x="5058409" y="9829799"/>
              <a:ext cx="419100" cy="0"/>
            </a:xfrm>
            <a:custGeom>
              <a:avLst/>
              <a:gdLst/>
              <a:ahLst/>
              <a:cxnLst/>
              <a:rect l="l" t="t" r="r" b="b"/>
              <a:pathLst>
                <a:path w="419100">
                  <a:moveTo>
                    <a:pt x="4191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4" name="object 2724"/>
            <p:cNvSpPr/>
            <p:nvPr/>
          </p:nvSpPr>
          <p:spPr>
            <a:xfrm>
              <a:off x="5505450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5" name="object 2725"/>
            <p:cNvSpPr/>
            <p:nvPr/>
          </p:nvSpPr>
          <p:spPr>
            <a:xfrm>
              <a:off x="556132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6" name="object 2726"/>
            <p:cNvSpPr/>
            <p:nvPr/>
          </p:nvSpPr>
          <p:spPr>
            <a:xfrm>
              <a:off x="561720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7" name="object 2727"/>
            <p:cNvSpPr/>
            <p:nvPr/>
          </p:nvSpPr>
          <p:spPr>
            <a:xfrm>
              <a:off x="5673089" y="9828529"/>
              <a:ext cx="433070" cy="0"/>
            </a:xfrm>
            <a:custGeom>
              <a:avLst/>
              <a:gdLst/>
              <a:ahLst/>
              <a:cxnLst/>
              <a:rect l="l" t="t" r="r" b="b"/>
              <a:pathLst>
                <a:path w="433070">
                  <a:moveTo>
                    <a:pt x="4330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8" name="object 2728"/>
            <p:cNvSpPr/>
            <p:nvPr/>
          </p:nvSpPr>
          <p:spPr>
            <a:xfrm>
              <a:off x="3983989" y="9828529"/>
              <a:ext cx="447040" cy="1270"/>
            </a:xfrm>
            <a:custGeom>
              <a:avLst/>
              <a:gdLst/>
              <a:ahLst/>
              <a:cxnLst/>
              <a:rect l="l" t="t" r="r" b="b"/>
              <a:pathLst>
                <a:path w="447039" h="1270">
                  <a:moveTo>
                    <a:pt x="447039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9" name="object 2729"/>
            <p:cNvSpPr/>
            <p:nvPr/>
          </p:nvSpPr>
          <p:spPr>
            <a:xfrm>
              <a:off x="1656079" y="9828529"/>
              <a:ext cx="22860" cy="0"/>
            </a:xfrm>
            <a:custGeom>
              <a:avLst/>
              <a:gdLst/>
              <a:ahLst/>
              <a:cxnLst/>
              <a:rect l="l" t="t" r="r" b="b"/>
              <a:pathLst>
                <a:path w="22860">
                  <a:moveTo>
                    <a:pt x="2286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0" name="object 2730"/>
            <p:cNvSpPr/>
            <p:nvPr/>
          </p:nvSpPr>
          <p:spPr>
            <a:xfrm>
              <a:off x="170687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1" name="object 2731"/>
            <p:cNvSpPr/>
            <p:nvPr/>
          </p:nvSpPr>
          <p:spPr>
            <a:xfrm>
              <a:off x="1762759" y="98285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2" name="object 2732"/>
            <p:cNvSpPr/>
            <p:nvPr/>
          </p:nvSpPr>
          <p:spPr>
            <a:xfrm>
              <a:off x="181863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3" name="object 2733"/>
            <p:cNvSpPr/>
            <p:nvPr/>
          </p:nvSpPr>
          <p:spPr>
            <a:xfrm>
              <a:off x="1874519" y="9829799"/>
              <a:ext cx="419100" cy="0"/>
            </a:xfrm>
            <a:custGeom>
              <a:avLst/>
              <a:gdLst/>
              <a:ahLst/>
              <a:cxnLst/>
              <a:rect l="l" t="t" r="r" b="b"/>
              <a:pathLst>
                <a:path w="419100">
                  <a:moveTo>
                    <a:pt x="4191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4" name="object 2734"/>
            <p:cNvSpPr/>
            <p:nvPr/>
          </p:nvSpPr>
          <p:spPr>
            <a:xfrm>
              <a:off x="232155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5" name="object 2735"/>
            <p:cNvSpPr/>
            <p:nvPr/>
          </p:nvSpPr>
          <p:spPr>
            <a:xfrm>
              <a:off x="237743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6" name="object 2736"/>
            <p:cNvSpPr/>
            <p:nvPr/>
          </p:nvSpPr>
          <p:spPr>
            <a:xfrm>
              <a:off x="2433319" y="982979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7" name="object 2737"/>
            <p:cNvSpPr/>
            <p:nvPr/>
          </p:nvSpPr>
          <p:spPr>
            <a:xfrm>
              <a:off x="2489200" y="9829799"/>
              <a:ext cx="417830" cy="1270"/>
            </a:xfrm>
            <a:custGeom>
              <a:avLst/>
              <a:gdLst/>
              <a:ahLst/>
              <a:cxnLst/>
              <a:rect l="l" t="t" r="r" b="b"/>
              <a:pathLst>
                <a:path w="417830" h="1270">
                  <a:moveTo>
                    <a:pt x="41783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8" name="object 2738"/>
            <p:cNvSpPr/>
            <p:nvPr/>
          </p:nvSpPr>
          <p:spPr>
            <a:xfrm>
              <a:off x="2934969" y="983107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9" name="object 2739"/>
            <p:cNvSpPr/>
            <p:nvPr/>
          </p:nvSpPr>
          <p:spPr>
            <a:xfrm>
              <a:off x="2990850" y="983107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0" name="object 2740"/>
            <p:cNvSpPr/>
            <p:nvPr/>
          </p:nvSpPr>
          <p:spPr>
            <a:xfrm>
              <a:off x="3046729" y="983107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1" name="object 2741"/>
            <p:cNvSpPr/>
            <p:nvPr/>
          </p:nvSpPr>
          <p:spPr>
            <a:xfrm>
              <a:off x="3102609" y="9831070"/>
              <a:ext cx="419100" cy="1270"/>
            </a:xfrm>
            <a:custGeom>
              <a:avLst/>
              <a:gdLst/>
              <a:ahLst/>
              <a:cxnLst/>
              <a:rect l="l" t="t" r="r" b="b"/>
              <a:pathLst>
                <a:path w="419100" h="1270">
                  <a:moveTo>
                    <a:pt x="41910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2" name="object 2742"/>
            <p:cNvSpPr/>
            <p:nvPr/>
          </p:nvSpPr>
          <p:spPr>
            <a:xfrm>
              <a:off x="3549650" y="983233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3" name="object 2743"/>
            <p:cNvSpPr/>
            <p:nvPr/>
          </p:nvSpPr>
          <p:spPr>
            <a:xfrm>
              <a:off x="3605529" y="983233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4" name="object 2744"/>
            <p:cNvSpPr/>
            <p:nvPr/>
          </p:nvSpPr>
          <p:spPr>
            <a:xfrm>
              <a:off x="3661410" y="983233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5" name="object 2745"/>
            <p:cNvSpPr/>
            <p:nvPr/>
          </p:nvSpPr>
          <p:spPr>
            <a:xfrm>
              <a:off x="3717289" y="9832339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26670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6" name="object 2746"/>
            <p:cNvSpPr/>
            <p:nvPr/>
          </p:nvSpPr>
          <p:spPr>
            <a:xfrm>
              <a:off x="10910570" y="7219949"/>
              <a:ext cx="271780" cy="175260"/>
            </a:xfrm>
            <a:custGeom>
              <a:avLst/>
              <a:gdLst/>
              <a:ahLst/>
              <a:cxnLst/>
              <a:rect l="l" t="t" r="r" b="b"/>
              <a:pathLst>
                <a:path w="271779" h="175259">
                  <a:moveTo>
                    <a:pt x="271779" y="1752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7" name="object 2747"/>
            <p:cNvSpPr/>
            <p:nvPr/>
          </p:nvSpPr>
          <p:spPr>
            <a:xfrm>
              <a:off x="11206479" y="741044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2285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8" name="object 2748"/>
            <p:cNvSpPr/>
            <p:nvPr/>
          </p:nvSpPr>
          <p:spPr>
            <a:xfrm>
              <a:off x="11253470" y="744092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22859" y="152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9" name="object 2749"/>
            <p:cNvSpPr/>
            <p:nvPr/>
          </p:nvSpPr>
          <p:spPr>
            <a:xfrm>
              <a:off x="11300460" y="747013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2285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0" name="object 2750"/>
            <p:cNvSpPr/>
            <p:nvPr/>
          </p:nvSpPr>
          <p:spPr>
            <a:xfrm>
              <a:off x="11347449" y="7500620"/>
              <a:ext cx="351790" cy="227329"/>
            </a:xfrm>
            <a:custGeom>
              <a:avLst/>
              <a:gdLst/>
              <a:ahLst/>
              <a:cxnLst/>
              <a:rect l="l" t="t" r="r" b="b"/>
              <a:pathLst>
                <a:path w="351790" h="227329">
                  <a:moveTo>
                    <a:pt x="351790" y="2273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1" name="object 2751"/>
            <p:cNvSpPr/>
            <p:nvPr/>
          </p:nvSpPr>
          <p:spPr>
            <a:xfrm>
              <a:off x="11722099" y="774318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2412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2" name="object 2752"/>
            <p:cNvSpPr/>
            <p:nvPr/>
          </p:nvSpPr>
          <p:spPr>
            <a:xfrm>
              <a:off x="11769089" y="777239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2412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3" name="object 2753"/>
            <p:cNvSpPr/>
            <p:nvPr/>
          </p:nvSpPr>
          <p:spPr>
            <a:xfrm>
              <a:off x="11816079" y="780287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24129" y="152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4" name="object 2754"/>
            <p:cNvSpPr/>
            <p:nvPr/>
          </p:nvSpPr>
          <p:spPr>
            <a:xfrm>
              <a:off x="11863070" y="7833360"/>
              <a:ext cx="353060" cy="227329"/>
            </a:xfrm>
            <a:custGeom>
              <a:avLst/>
              <a:gdLst/>
              <a:ahLst/>
              <a:cxnLst/>
              <a:rect l="l" t="t" r="r" b="b"/>
              <a:pathLst>
                <a:path w="353059" h="227329">
                  <a:moveTo>
                    <a:pt x="353059" y="22733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5" name="object 2755"/>
            <p:cNvSpPr/>
            <p:nvPr/>
          </p:nvSpPr>
          <p:spPr>
            <a:xfrm>
              <a:off x="12238989" y="807466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24129" y="152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6" name="object 2756"/>
            <p:cNvSpPr/>
            <p:nvPr/>
          </p:nvSpPr>
          <p:spPr>
            <a:xfrm>
              <a:off x="12285979" y="810513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2412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7" name="object 2757"/>
            <p:cNvSpPr/>
            <p:nvPr/>
          </p:nvSpPr>
          <p:spPr>
            <a:xfrm>
              <a:off x="12332970" y="813562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2412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8" name="object 2758"/>
            <p:cNvSpPr/>
            <p:nvPr/>
          </p:nvSpPr>
          <p:spPr>
            <a:xfrm>
              <a:off x="12379960" y="8166099"/>
              <a:ext cx="273050" cy="175260"/>
            </a:xfrm>
            <a:custGeom>
              <a:avLst/>
              <a:gdLst/>
              <a:ahLst/>
              <a:cxnLst/>
              <a:rect l="l" t="t" r="r" b="b"/>
              <a:pathLst>
                <a:path w="273050" h="175259">
                  <a:moveTo>
                    <a:pt x="273050" y="1752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9" name="object 2759"/>
            <p:cNvSpPr/>
            <p:nvPr/>
          </p:nvSpPr>
          <p:spPr>
            <a:xfrm>
              <a:off x="11214099" y="5556250"/>
              <a:ext cx="422909" cy="271780"/>
            </a:xfrm>
            <a:custGeom>
              <a:avLst/>
              <a:gdLst/>
              <a:ahLst/>
              <a:cxnLst/>
              <a:rect l="l" t="t" r="r" b="b"/>
              <a:pathLst>
                <a:path w="422909" h="271779">
                  <a:moveTo>
                    <a:pt x="422909" y="2717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0" name="object 2760"/>
            <p:cNvSpPr/>
            <p:nvPr/>
          </p:nvSpPr>
          <p:spPr>
            <a:xfrm>
              <a:off x="12712699" y="8247379"/>
              <a:ext cx="300990" cy="193040"/>
            </a:xfrm>
            <a:custGeom>
              <a:avLst/>
              <a:gdLst/>
              <a:ahLst/>
              <a:cxnLst/>
              <a:rect l="l" t="t" r="r" b="b"/>
              <a:pathLst>
                <a:path w="300990" h="193040">
                  <a:moveTo>
                    <a:pt x="300990" y="1930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1" name="object 2761"/>
            <p:cNvSpPr/>
            <p:nvPr/>
          </p:nvSpPr>
          <p:spPr>
            <a:xfrm>
              <a:off x="11021060" y="5556250"/>
              <a:ext cx="193040" cy="302260"/>
            </a:xfrm>
            <a:custGeom>
              <a:avLst/>
              <a:gdLst/>
              <a:ahLst/>
              <a:cxnLst/>
              <a:rect l="l" t="t" r="r" b="b"/>
              <a:pathLst>
                <a:path w="193040" h="302260">
                  <a:moveTo>
                    <a:pt x="0" y="302260"/>
                  </a:moveTo>
                  <a:lnTo>
                    <a:pt x="1930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2" name="object 2762"/>
            <p:cNvSpPr/>
            <p:nvPr/>
          </p:nvSpPr>
          <p:spPr>
            <a:xfrm>
              <a:off x="10990579" y="588137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3" name="object 2763"/>
            <p:cNvSpPr/>
            <p:nvPr/>
          </p:nvSpPr>
          <p:spPr>
            <a:xfrm>
              <a:off x="10960099" y="592835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4" name="object 2764"/>
            <p:cNvSpPr/>
            <p:nvPr/>
          </p:nvSpPr>
          <p:spPr>
            <a:xfrm>
              <a:off x="10929620" y="597535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5" name="object 2765"/>
            <p:cNvSpPr/>
            <p:nvPr/>
          </p:nvSpPr>
          <p:spPr>
            <a:xfrm>
              <a:off x="10689589" y="6022339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60">
                  <a:moveTo>
                    <a:pt x="0" y="353060"/>
                  </a:moveTo>
                  <a:lnTo>
                    <a:pt x="22606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6" name="object 2766"/>
            <p:cNvSpPr/>
            <p:nvPr/>
          </p:nvSpPr>
          <p:spPr>
            <a:xfrm>
              <a:off x="10659110" y="639825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7" name="object 2767"/>
            <p:cNvSpPr/>
            <p:nvPr/>
          </p:nvSpPr>
          <p:spPr>
            <a:xfrm>
              <a:off x="10628629" y="644525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8" name="object 2768"/>
            <p:cNvSpPr/>
            <p:nvPr/>
          </p:nvSpPr>
          <p:spPr>
            <a:xfrm>
              <a:off x="10598149" y="64922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9" name="object 2769"/>
            <p:cNvSpPr/>
            <p:nvPr/>
          </p:nvSpPr>
          <p:spPr>
            <a:xfrm>
              <a:off x="10358120" y="6539229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59">
                  <a:moveTo>
                    <a:pt x="0" y="353060"/>
                  </a:moveTo>
                  <a:lnTo>
                    <a:pt x="22606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0" name="object 2770"/>
            <p:cNvSpPr/>
            <p:nvPr/>
          </p:nvSpPr>
          <p:spPr>
            <a:xfrm>
              <a:off x="10327639" y="691642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5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1" name="object 2771"/>
            <p:cNvSpPr/>
            <p:nvPr/>
          </p:nvSpPr>
          <p:spPr>
            <a:xfrm>
              <a:off x="10297160" y="696341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2" name="object 2772"/>
            <p:cNvSpPr/>
            <p:nvPr/>
          </p:nvSpPr>
          <p:spPr>
            <a:xfrm>
              <a:off x="10266679" y="701039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3" name="object 2773"/>
            <p:cNvSpPr/>
            <p:nvPr/>
          </p:nvSpPr>
          <p:spPr>
            <a:xfrm>
              <a:off x="10026649" y="7057389"/>
              <a:ext cx="226060" cy="351790"/>
            </a:xfrm>
            <a:custGeom>
              <a:avLst/>
              <a:gdLst/>
              <a:ahLst/>
              <a:cxnLst/>
              <a:rect l="l" t="t" r="r" b="b"/>
              <a:pathLst>
                <a:path w="226059" h="351790">
                  <a:moveTo>
                    <a:pt x="0" y="351789"/>
                  </a:moveTo>
                  <a:lnTo>
                    <a:pt x="226060" y="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4" name="object 2774"/>
            <p:cNvSpPr/>
            <p:nvPr/>
          </p:nvSpPr>
          <p:spPr>
            <a:xfrm>
              <a:off x="9996170" y="743331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5" name="object 2775"/>
            <p:cNvSpPr/>
            <p:nvPr/>
          </p:nvSpPr>
          <p:spPr>
            <a:xfrm>
              <a:off x="9965689" y="748029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6" name="object 2776"/>
            <p:cNvSpPr/>
            <p:nvPr/>
          </p:nvSpPr>
          <p:spPr>
            <a:xfrm>
              <a:off x="9935210" y="752728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5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7" name="object 2777"/>
            <p:cNvSpPr/>
            <p:nvPr/>
          </p:nvSpPr>
          <p:spPr>
            <a:xfrm>
              <a:off x="9695179" y="7574279"/>
              <a:ext cx="226060" cy="351790"/>
            </a:xfrm>
            <a:custGeom>
              <a:avLst/>
              <a:gdLst/>
              <a:ahLst/>
              <a:cxnLst/>
              <a:rect l="l" t="t" r="r" b="b"/>
              <a:pathLst>
                <a:path w="226059" h="351790">
                  <a:moveTo>
                    <a:pt x="0" y="351790"/>
                  </a:moveTo>
                  <a:lnTo>
                    <a:pt x="226060" y="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8" name="object 2778"/>
            <p:cNvSpPr/>
            <p:nvPr/>
          </p:nvSpPr>
          <p:spPr>
            <a:xfrm>
              <a:off x="9664699" y="795019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3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9" name="object 2779"/>
            <p:cNvSpPr/>
            <p:nvPr/>
          </p:nvSpPr>
          <p:spPr>
            <a:xfrm>
              <a:off x="9634220" y="799718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0" name="object 2780"/>
            <p:cNvSpPr/>
            <p:nvPr/>
          </p:nvSpPr>
          <p:spPr>
            <a:xfrm>
              <a:off x="9603739" y="804417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3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1" name="object 2781"/>
            <p:cNvSpPr/>
            <p:nvPr/>
          </p:nvSpPr>
          <p:spPr>
            <a:xfrm>
              <a:off x="9363710" y="8091170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59">
                  <a:moveTo>
                    <a:pt x="0" y="353059"/>
                  </a:moveTo>
                  <a:lnTo>
                    <a:pt x="22606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2" name="object 2782"/>
            <p:cNvSpPr/>
            <p:nvPr/>
          </p:nvSpPr>
          <p:spPr>
            <a:xfrm>
              <a:off x="9333229" y="846708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3" name="object 2783"/>
            <p:cNvSpPr/>
            <p:nvPr/>
          </p:nvSpPr>
          <p:spPr>
            <a:xfrm>
              <a:off x="9302749" y="851407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3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4" name="object 2784"/>
            <p:cNvSpPr/>
            <p:nvPr/>
          </p:nvSpPr>
          <p:spPr>
            <a:xfrm>
              <a:off x="9272270" y="856107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5" name="object 2785"/>
            <p:cNvSpPr/>
            <p:nvPr/>
          </p:nvSpPr>
          <p:spPr>
            <a:xfrm>
              <a:off x="9032239" y="8608060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59">
                  <a:moveTo>
                    <a:pt x="0" y="353060"/>
                  </a:moveTo>
                  <a:lnTo>
                    <a:pt x="22606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6" name="object 2786"/>
            <p:cNvSpPr/>
            <p:nvPr/>
          </p:nvSpPr>
          <p:spPr>
            <a:xfrm>
              <a:off x="9001760" y="898397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3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7" name="object 2787"/>
            <p:cNvSpPr/>
            <p:nvPr/>
          </p:nvSpPr>
          <p:spPr>
            <a:xfrm>
              <a:off x="8971279" y="903223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5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8" name="object 2788"/>
            <p:cNvSpPr/>
            <p:nvPr/>
          </p:nvSpPr>
          <p:spPr>
            <a:xfrm>
              <a:off x="8940799" y="907922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9" name="object 2789"/>
            <p:cNvSpPr/>
            <p:nvPr/>
          </p:nvSpPr>
          <p:spPr>
            <a:xfrm>
              <a:off x="8700770" y="9126220"/>
              <a:ext cx="226060" cy="351790"/>
            </a:xfrm>
            <a:custGeom>
              <a:avLst/>
              <a:gdLst/>
              <a:ahLst/>
              <a:cxnLst/>
              <a:rect l="l" t="t" r="r" b="b"/>
              <a:pathLst>
                <a:path w="226059" h="351790">
                  <a:moveTo>
                    <a:pt x="0" y="351789"/>
                  </a:moveTo>
                  <a:lnTo>
                    <a:pt x="226060" y="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0" name="object 2790"/>
            <p:cNvSpPr/>
            <p:nvPr/>
          </p:nvSpPr>
          <p:spPr>
            <a:xfrm>
              <a:off x="8670289" y="950213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5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1" name="object 2791"/>
            <p:cNvSpPr/>
            <p:nvPr/>
          </p:nvSpPr>
          <p:spPr>
            <a:xfrm>
              <a:off x="8639810" y="954912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60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2" name="object 2792"/>
            <p:cNvSpPr/>
            <p:nvPr/>
          </p:nvSpPr>
          <p:spPr>
            <a:xfrm>
              <a:off x="8609329" y="959612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0" y="2285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3" name="object 2793"/>
            <p:cNvSpPr/>
            <p:nvPr/>
          </p:nvSpPr>
          <p:spPr>
            <a:xfrm>
              <a:off x="8411210" y="9643110"/>
              <a:ext cx="184150" cy="287020"/>
            </a:xfrm>
            <a:custGeom>
              <a:avLst/>
              <a:gdLst/>
              <a:ahLst/>
              <a:cxnLst/>
              <a:rect l="l" t="t" r="r" b="b"/>
              <a:pathLst>
                <a:path w="184150" h="287020">
                  <a:moveTo>
                    <a:pt x="0" y="287020"/>
                  </a:moveTo>
                  <a:lnTo>
                    <a:pt x="18415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4" name="object 2794"/>
            <p:cNvSpPr/>
            <p:nvPr/>
          </p:nvSpPr>
          <p:spPr>
            <a:xfrm>
              <a:off x="9008110" y="9903460"/>
              <a:ext cx="16510" cy="26670"/>
            </a:xfrm>
            <a:custGeom>
              <a:avLst/>
              <a:gdLst/>
              <a:ahLst/>
              <a:cxnLst/>
              <a:rect l="l" t="t" r="r" b="b"/>
              <a:pathLst>
                <a:path w="16509" h="26670">
                  <a:moveTo>
                    <a:pt x="16509" y="0"/>
                  </a:moveTo>
                  <a:lnTo>
                    <a:pt x="0" y="2667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5" name="object 2795"/>
            <p:cNvSpPr/>
            <p:nvPr/>
          </p:nvSpPr>
          <p:spPr>
            <a:xfrm>
              <a:off x="9039860" y="9856470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15240" y="0"/>
                  </a:moveTo>
                  <a:lnTo>
                    <a:pt x="0" y="22859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6" name="object 2796"/>
            <p:cNvSpPr/>
            <p:nvPr/>
          </p:nvSpPr>
          <p:spPr>
            <a:xfrm>
              <a:off x="9070339" y="980947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15240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7" name="object 2797"/>
            <p:cNvSpPr/>
            <p:nvPr/>
          </p:nvSpPr>
          <p:spPr>
            <a:xfrm>
              <a:off x="9100820" y="9762489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59">
                  <a:moveTo>
                    <a:pt x="13970" y="0"/>
                  </a:moveTo>
                  <a:lnTo>
                    <a:pt x="0" y="2285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8" name="object 2798"/>
            <p:cNvSpPr/>
            <p:nvPr/>
          </p:nvSpPr>
          <p:spPr>
            <a:xfrm>
              <a:off x="9130029" y="9386570"/>
              <a:ext cx="226060" cy="351790"/>
            </a:xfrm>
            <a:custGeom>
              <a:avLst/>
              <a:gdLst/>
              <a:ahLst/>
              <a:cxnLst/>
              <a:rect l="l" t="t" r="r" b="b"/>
              <a:pathLst>
                <a:path w="226059" h="351790">
                  <a:moveTo>
                    <a:pt x="226059" y="0"/>
                  </a:moveTo>
                  <a:lnTo>
                    <a:pt x="0" y="351789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9" name="object 2799"/>
            <p:cNvSpPr/>
            <p:nvPr/>
          </p:nvSpPr>
          <p:spPr>
            <a:xfrm>
              <a:off x="9371329" y="933957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15240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0" name="object 2800"/>
            <p:cNvSpPr/>
            <p:nvPr/>
          </p:nvSpPr>
          <p:spPr>
            <a:xfrm>
              <a:off x="9401810" y="9292589"/>
              <a:ext cx="15240" cy="22860"/>
            </a:xfrm>
            <a:custGeom>
              <a:avLst/>
              <a:gdLst/>
              <a:ahLst/>
              <a:cxnLst/>
              <a:rect l="l" t="t" r="r" b="b"/>
              <a:pathLst>
                <a:path w="15240" h="22859">
                  <a:moveTo>
                    <a:pt x="15240" y="0"/>
                  </a:moveTo>
                  <a:lnTo>
                    <a:pt x="0" y="2285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1" name="object 2801"/>
            <p:cNvSpPr/>
            <p:nvPr/>
          </p:nvSpPr>
          <p:spPr>
            <a:xfrm>
              <a:off x="9432289" y="9245599"/>
              <a:ext cx="13970" cy="22860"/>
            </a:xfrm>
            <a:custGeom>
              <a:avLst/>
              <a:gdLst/>
              <a:ahLst/>
              <a:cxnLst/>
              <a:rect l="l" t="t" r="r" b="b"/>
              <a:pathLst>
                <a:path w="13970" h="22859">
                  <a:moveTo>
                    <a:pt x="13970" y="0"/>
                  </a:moveTo>
                  <a:lnTo>
                    <a:pt x="0" y="2286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2" name="object 2802"/>
            <p:cNvSpPr/>
            <p:nvPr/>
          </p:nvSpPr>
          <p:spPr>
            <a:xfrm>
              <a:off x="9461499" y="8868410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59">
                  <a:moveTo>
                    <a:pt x="226059" y="0"/>
                  </a:moveTo>
                  <a:lnTo>
                    <a:pt x="0" y="35306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3" name="object 2803"/>
            <p:cNvSpPr/>
            <p:nvPr/>
          </p:nvSpPr>
          <p:spPr>
            <a:xfrm>
              <a:off x="9702799" y="882142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15240" y="0"/>
                  </a:moveTo>
                  <a:lnTo>
                    <a:pt x="0" y="2412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4" name="object 2804"/>
            <p:cNvSpPr/>
            <p:nvPr/>
          </p:nvSpPr>
          <p:spPr>
            <a:xfrm>
              <a:off x="9733279" y="877442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15240" y="0"/>
                  </a:moveTo>
                  <a:lnTo>
                    <a:pt x="0" y="2413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5" name="object 2805"/>
            <p:cNvSpPr/>
            <p:nvPr/>
          </p:nvSpPr>
          <p:spPr>
            <a:xfrm>
              <a:off x="9763760" y="8727439"/>
              <a:ext cx="13970" cy="24130"/>
            </a:xfrm>
            <a:custGeom>
              <a:avLst/>
              <a:gdLst/>
              <a:ahLst/>
              <a:cxnLst/>
              <a:rect l="l" t="t" r="r" b="b"/>
              <a:pathLst>
                <a:path w="13970" h="24129">
                  <a:moveTo>
                    <a:pt x="13970" y="0"/>
                  </a:moveTo>
                  <a:lnTo>
                    <a:pt x="0" y="24129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6" name="object 2806"/>
            <p:cNvSpPr/>
            <p:nvPr/>
          </p:nvSpPr>
          <p:spPr>
            <a:xfrm>
              <a:off x="9792970" y="8351520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59">
                  <a:moveTo>
                    <a:pt x="226059" y="0"/>
                  </a:moveTo>
                  <a:lnTo>
                    <a:pt x="0" y="35305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7" name="object 2807"/>
            <p:cNvSpPr/>
            <p:nvPr/>
          </p:nvSpPr>
          <p:spPr>
            <a:xfrm>
              <a:off x="10034270" y="830452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15240" y="0"/>
                  </a:moveTo>
                  <a:lnTo>
                    <a:pt x="0" y="2413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8" name="object 2808"/>
            <p:cNvSpPr/>
            <p:nvPr/>
          </p:nvSpPr>
          <p:spPr>
            <a:xfrm>
              <a:off x="10064749" y="82575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15240" y="0"/>
                  </a:moveTo>
                  <a:lnTo>
                    <a:pt x="0" y="2412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9" name="object 2809"/>
            <p:cNvSpPr/>
            <p:nvPr/>
          </p:nvSpPr>
          <p:spPr>
            <a:xfrm>
              <a:off x="10095229" y="8210549"/>
              <a:ext cx="13970" cy="24130"/>
            </a:xfrm>
            <a:custGeom>
              <a:avLst/>
              <a:gdLst/>
              <a:ahLst/>
              <a:cxnLst/>
              <a:rect l="l" t="t" r="r" b="b"/>
              <a:pathLst>
                <a:path w="13970" h="24129">
                  <a:moveTo>
                    <a:pt x="13970" y="0"/>
                  </a:moveTo>
                  <a:lnTo>
                    <a:pt x="0" y="2413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0" name="object 2810"/>
            <p:cNvSpPr/>
            <p:nvPr/>
          </p:nvSpPr>
          <p:spPr>
            <a:xfrm>
              <a:off x="10124439" y="7919720"/>
              <a:ext cx="171450" cy="267970"/>
            </a:xfrm>
            <a:custGeom>
              <a:avLst/>
              <a:gdLst/>
              <a:ahLst/>
              <a:cxnLst/>
              <a:rect l="l" t="t" r="r" b="b"/>
              <a:pathLst>
                <a:path w="171450" h="267970">
                  <a:moveTo>
                    <a:pt x="171450" y="0"/>
                  </a:moveTo>
                  <a:lnTo>
                    <a:pt x="0" y="26796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11" name="object 281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291317" y="7851648"/>
              <a:ext cx="202184" cy="72644"/>
            </a:xfrm>
            <a:prstGeom prst="rect">
              <a:avLst/>
            </a:prstGeom>
          </p:spPr>
        </p:pic>
        <p:sp>
          <p:nvSpPr>
            <p:cNvPr id="2812" name="object 2812"/>
            <p:cNvSpPr/>
            <p:nvPr/>
          </p:nvSpPr>
          <p:spPr>
            <a:xfrm>
              <a:off x="11470639" y="5828029"/>
              <a:ext cx="166370" cy="259079"/>
            </a:xfrm>
            <a:custGeom>
              <a:avLst/>
              <a:gdLst/>
              <a:ahLst/>
              <a:cxnLst/>
              <a:rect l="l" t="t" r="r" b="b"/>
              <a:pathLst>
                <a:path w="166370" h="259079">
                  <a:moveTo>
                    <a:pt x="0" y="259079"/>
                  </a:moveTo>
                  <a:lnTo>
                    <a:pt x="16637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3" name="object 2813"/>
            <p:cNvSpPr/>
            <p:nvPr/>
          </p:nvSpPr>
          <p:spPr>
            <a:xfrm>
              <a:off x="11441429" y="6109970"/>
              <a:ext cx="13970" cy="24130"/>
            </a:xfrm>
            <a:custGeom>
              <a:avLst/>
              <a:gdLst/>
              <a:ahLst/>
              <a:cxnLst/>
              <a:rect l="l" t="t" r="r" b="b"/>
              <a:pathLst>
                <a:path w="13970" h="24129">
                  <a:moveTo>
                    <a:pt x="0" y="24129"/>
                  </a:moveTo>
                  <a:lnTo>
                    <a:pt x="13970" y="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4" name="object 2814"/>
            <p:cNvSpPr/>
            <p:nvPr/>
          </p:nvSpPr>
          <p:spPr>
            <a:xfrm>
              <a:off x="11410949" y="615695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5" name="object 2815"/>
            <p:cNvSpPr/>
            <p:nvPr/>
          </p:nvSpPr>
          <p:spPr>
            <a:xfrm>
              <a:off x="11380470" y="6203950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6" name="object 2816"/>
            <p:cNvSpPr/>
            <p:nvPr/>
          </p:nvSpPr>
          <p:spPr>
            <a:xfrm>
              <a:off x="11139170" y="6250939"/>
              <a:ext cx="226060" cy="353060"/>
            </a:xfrm>
            <a:custGeom>
              <a:avLst/>
              <a:gdLst/>
              <a:ahLst/>
              <a:cxnLst/>
              <a:rect l="l" t="t" r="r" b="b"/>
              <a:pathLst>
                <a:path w="226059" h="353059">
                  <a:moveTo>
                    <a:pt x="0" y="353060"/>
                  </a:moveTo>
                  <a:lnTo>
                    <a:pt x="22606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7" name="object 2817"/>
            <p:cNvSpPr/>
            <p:nvPr/>
          </p:nvSpPr>
          <p:spPr>
            <a:xfrm>
              <a:off x="11109960" y="6626860"/>
              <a:ext cx="13970" cy="24130"/>
            </a:xfrm>
            <a:custGeom>
              <a:avLst/>
              <a:gdLst/>
              <a:ahLst/>
              <a:cxnLst/>
              <a:rect l="l" t="t" r="r" b="b"/>
              <a:pathLst>
                <a:path w="13970" h="24129">
                  <a:moveTo>
                    <a:pt x="0" y="24130"/>
                  </a:moveTo>
                  <a:lnTo>
                    <a:pt x="13970" y="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8" name="object 2818"/>
            <p:cNvSpPr/>
            <p:nvPr/>
          </p:nvSpPr>
          <p:spPr>
            <a:xfrm>
              <a:off x="11079479" y="667384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9" name="object 2819"/>
            <p:cNvSpPr/>
            <p:nvPr/>
          </p:nvSpPr>
          <p:spPr>
            <a:xfrm>
              <a:off x="11048999" y="6720839"/>
              <a:ext cx="15240" cy="24130"/>
            </a:xfrm>
            <a:custGeom>
              <a:avLst/>
              <a:gdLst/>
              <a:ahLst/>
              <a:cxnLst/>
              <a:rect l="l" t="t" r="r" b="b"/>
              <a:pathLst>
                <a:path w="15240" h="24129">
                  <a:moveTo>
                    <a:pt x="0" y="24129"/>
                  </a:moveTo>
                  <a:lnTo>
                    <a:pt x="1524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0" name="object 2820"/>
            <p:cNvSpPr/>
            <p:nvPr/>
          </p:nvSpPr>
          <p:spPr>
            <a:xfrm>
              <a:off x="10868660" y="6767829"/>
              <a:ext cx="165100" cy="259079"/>
            </a:xfrm>
            <a:custGeom>
              <a:avLst/>
              <a:gdLst/>
              <a:ahLst/>
              <a:cxnLst/>
              <a:rect l="l" t="t" r="r" b="b"/>
              <a:pathLst>
                <a:path w="165100" h="259079">
                  <a:moveTo>
                    <a:pt x="0" y="259079"/>
                  </a:moveTo>
                  <a:lnTo>
                    <a:pt x="165100" y="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21" name="object 2821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841227" y="7022337"/>
              <a:ext cx="73913" cy="202184"/>
            </a:xfrm>
            <a:prstGeom prst="rect">
              <a:avLst/>
            </a:prstGeom>
          </p:spPr>
        </p:pic>
        <p:sp>
          <p:nvSpPr>
            <p:cNvPr id="2822" name="object 2822"/>
            <p:cNvSpPr/>
            <p:nvPr/>
          </p:nvSpPr>
          <p:spPr>
            <a:xfrm>
              <a:off x="12653010" y="8247379"/>
              <a:ext cx="59690" cy="93980"/>
            </a:xfrm>
            <a:custGeom>
              <a:avLst/>
              <a:gdLst/>
              <a:ahLst/>
              <a:cxnLst/>
              <a:rect l="l" t="t" r="r" b="b"/>
              <a:pathLst>
                <a:path w="59690" h="93979">
                  <a:moveTo>
                    <a:pt x="59690" y="0"/>
                  </a:moveTo>
                  <a:lnTo>
                    <a:pt x="0" y="9398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3" name="object 2823"/>
            <p:cNvSpPr/>
            <p:nvPr/>
          </p:nvSpPr>
          <p:spPr>
            <a:xfrm>
              <a:off x="12569189" y="9217660"/>
              <a:ext cx="273050" cy="175260"/>
            </a:xfrm>
            <a:custGeom>
              <a:avLst/>
              <a:gdLst/>
              <a:ahLst/>
              <a:cxnLst/>
              <a:rect l="l" t="t" r="r" b="b"/>
              <a:pathLst>
                <a:path w="273050" h="175259">
                  <a:moveTo>
                    <a:pt x="0" y="0"/>
                  </a:moveTo>
                  <a:lnTo>
                    <a:pt x="273050" y="17526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4" name="object 2824"/>
            <p:cNvSpPr/>
            <p:nvPr/>
          </p:nvSpPr>
          <p:spPr>
            <a:xfrm>
              <a:off x="12522199" y="918717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5" name="object 2825"/>
            <p:cNvSpPr/>
            <p:nvPr/>
          </p:nvSpPr>
          <p:spPr>
            <a:xfrm>
              <a:off x="12475210" y="915669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6" name="object 2826"/>
            <p:cNvSpPr/>
            <p:nvPr/>
          </p:nvSpPr>
          <p:spPr>
            <a:xfrm>
              <a:off x="12428220" y="912622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22860" y="1523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7" name="object 2827"/>
            <p:cNvSpPr/>
            <p:nvPr/>
          </p:nvSpPr>
          <p:spPr>
            <a:xfrm>
              <a:off x="12052299" y="8884920"/>
              <a:ext cx="351790" cy="226060"/>
            </a:xfrm>
            <a:custGeom>
              <a:avLst/>
              <a:gdLst/>
              <a:ahLst/>
              <a:cxnLst/>
              <a:rect l="l" t="t" r="r" b="b"/>
              <a:pathLst>
                <a:path w="351790" h="226059">
                  <a:moveTo>
                    <a:pt x="0" y="0"/>
                  </a:moveTo>
                  <a:lnTo>
                    <a:pt x="351790" y="226059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8" name="object 2828"/>
            <p:cNvSpPr/>
            <p:nvPr/>
          </p:nvSpPr>
          <p:spPr>
            <a:xfrm>
              <a:off x="12005310" y="885443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0" y="0"/>
                  </a:moveTo>
                  <a:lnTo>
                    <a:pt x="24130" y="1523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9" name="object 2829"/>
            <p:cNvSpPr/>
            <p:nvPr/>
          </p:nvSpPr>
          <p:spPr>
            <a:xfrm>
              <a:off x="11958320" y="882396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0" name="object 2830"/>
            <p:cNvSpPr/>
            <p:nvPr/>
          </p:nvSpPr>
          <p:spPr>
            <a:xfrm>
              <a:off x="11911329" y="879474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1" name="object 2831"/>
            <p:cNvSpPr/>
            <p:nvPr/>
          </p:nvSpPr>
          <p:spPr>
            <a:xfrm>
              <a:off x="11535410" y="8552179"/>
              <a:ext cx="353060" cy="227329"/>
            </a:xfrm>
            <a:custGeom>
              <a:avLst/>
              <a:gdLst/>
              <a:ahLst/>
              <a:cxnLst/>
              <a:rect l="l" t="t" r="r" b="b"/>
              <a:pathLst>
                <a:path w="353059" h="227329">
                  <a:moveTo>
                    <a:pt x="0" y="0"/>
                  </a:moveTo>
                  <a:lnTo>
                    <a:pt x="353060" y="22733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2" name="object 2832"/>
            <p:cNvSpPr/>
            <p:nvPr/>
          </p:nvSpPr>
          <p:spPr>
            <a:xfrm>
              <a:off x="11488420" y="8521699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3" name="object 2833"/>
            <p:cNvSpPr/>
            <p:nvPr/>
          </p:nvSpPr>
          <p:spPr>
            <a:xfrm>
              <a:off x="11441429" y="849122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0" y="0"/>
                  </a:moveTo>
                  <a:lnTo>
                    <a:pt x="24130" y="1523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4" name="object 2834"/>
            <p:cNvSpPr/>
            <p:nvPr/>
          </p:nvSpPr>
          <p:spPr>
            <a:xfrm>
              <a:off x="11394439" y="846201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40">
                  <a:moveTo>
                    <a:pt x="0" y="0"/>
                  </a:moveTo>
                  <a:lnTo>
                    <a:pt x="2413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5" name="object 2835"/>
            <p:cNvSpPr/>
            <p:nvPr/>
          </p:nvSpPr>
          <p:spPr>
            <a:xfrm>
              <a:off x="11019789" y="8219439"/>
              <a:ext cx="351790" cy="227329"/>
            </a:xfrm>
            <a:custGeom>
              <a:avLst/>
              <a:gdLst/>
              <a:ahLst/>
              <a:cxnLst/>
              <a:rect l="l" t="t" r="r" b="b"/>
              <a:pathLst>
                <a:path w="351790" h="227329">
                  <a:moveTo>
                    <a:pt x="0" y="0"/>
                  </a:moveTo>
                  <a:lnTo>
                    <a:pt x="351790" y="22732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6" name="object 2836"/>
            <p:cNvSpPr/>
            <p:nvPr/>
          </p:nvSpPr>
          <p:spPr>
            <a:xfrm>
              <a:off x="10972799" y="818896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7" name="object 2837"/>
            <p:cNvSpPr/>
            <p:nvPr/>
          </p:nvSpPr>
          <p:spPr>
            <a:xfrm>
              <a:off x="10925810" y="815974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8" name="object 2838"/>
            <p:cNvSpPr/>
            <p:nvPr/>
          </p:nvSpPr>
          <p:spPr>
            <a:xfrm>
              <a:off x="10878820" y="812927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40">
                  <a:moveTo>
                    <a:pt x="0" y="0"/>
                  </a:moveTo>
                  <a:lnTo>
                    <a:pt x="22860" y="15239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9" name="object 2839"/>
            <p:cNvSpPr/>
            <p:nvPr/>
          </p:nvSpPr>
          <p:spPr>
            <a:xfrm>
              <a:off x="10488929" y="7877810"/>
              <a:ext cx="365760" cy="236220"/>
            </a:xfrm>
            <a:custGeom>
              <a:avLst/>
              <a:gdLst/>
              <a:ahLst/>
              <a:cxnLst/>
              <a:rect l="l" t="t" r="r" b="b"/>
              <a:pathLst>
                <a:path w="365759" h="236220">
                  <a:moveTo>
                    <a:pt x="0" y="0"/>
                  </a:moveTo>
                  <a:lnTo>
                    <a:pt x="365760" y="236220"/>
                  </a:lnTo>
                </a:path>
              </a:pathLst>
            </a:custGeom>
            <a:ln w="9144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0" name="object 2840"/>
            <p:cNvSpPr/>
            <p:nvPr/>
          </p:nvSpPr>
          <p:spPr>
            <a:xfrm>
              <a:off x="13629639" y="9010649"/>
              <a:ext cx="13970" cy="7620"/>
            </a:xfrm>
            <a:custGeom>
              <a:avLst/>
              <a:gdLst/>
              <a:ahLst/>
              <a:cxnLst/>
              <a:rect l="l" t="t" r="r" b="b"/>
              <a:pathLst>
                <a:path w="13969" h="7620">
                  <a:moveTo>
                    <a:pt x="0" y="0"/>
                  </a:moveTo>
                  <a:lnTo>
                    <a:pt x="13970" y="7620"/>
                  </a:lnTo>
                </a:path>
              </a:pathLst>
            </a:custGeom>
            <a:ln w="9143">
              <a:solidFill>
                <a:srgbClr val="0AA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1" name="object 2841"/>
            <p:cNvSpPr/>
            <p:nvPr/>
          </p:nvSpPr>
          <p:spPr>
            <a:xfrm>
              <a:off x="11099799" y="6664960"/>
              <a:ext cx="295910" cy="189230"/>
            </a:xfrm>
            <a:custGeom>
              <a:avLst/>
              <a:gdLst/>
              <a:ahLst/>
              <a:cxnLst/>
              <a:rect l="l" t="t" r="r" b="b"/>
              <a:pathLst>
                <a:path w="295909" h="189229">
                  <a:moveTo>
                    <a:pt x="0" y="0"/>
                  </a:moveTo>
                  <a:lnTo>
                    <a:pt x="295910" y="18923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2" name="object 2842"/>
            <p:cNvSpPr/>
            <p:nvPr/>
          </p:nvSpPr>
          <p:spPr>
            <a:xfrm>
              <a:off x="11390629" y="6854189"/>
              <a:ext cx="5080" cy="10160"/>
            </a:xfrm>
            <a:custGeom>
              <a:avLst/>
              <a:gdLst/>
              <a:ahLst/>
              <a:cxnLst/>
              <a:rect l="l" t="t" r="r" b="b"/>
              <a:pathLst>
                <a:path w="5079" h="10159">
                  <a:moveTo>
                    <a:pt x="5079" y="0"/>
                  </a:moveTo>
                  <a:lnTo>
                    <a:pt x="0" y="1015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3" name="object 2843"/>
            <p:cNvSpPr/>
            <p:nvPr/>
          </p:nvSpPr>
          <p:spPr>
            <a:xfrm>
              <a:off x="11390629" y="6864349"/>
              <a:ext cx="377190" cy="240029"/>
            </a:xfrm>
            <a:custGeom>
              <a:avLst/>
              <a:gdLst/>
              <a:ahLst/>
              <a:cxnLst/>
              <a:rect l="l" t="t" r="r" b="b"/>
              <a:pathLst>
                <a:path w="377190" h="240029">
                  <a:moveTo>
                    <a:pt x="0" y="0"/>
                  </a:moveTo>
                  <a:lnTo>
                    <a:pt x="377190" y="24002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4" name="object 2844"/>
            <p:cNvSpPr/>
            <p:nvPr/>
          </p:nvSpPr>
          <p:spPr>
            <a:xfrm>
              <a:off x="10913110" y="6957060"/>
              <a:ext cx="674370" cy="427990"/>
            </a:xfrm>
            <a:custGeom>
              <a:avLst/>
              <a:gdLst/>
              <a:ahLst/>
              <a:cxnLst/>
              <a:rect l="l" t="t" r="r" b="b"/>
              <a:pathLst>
                <a:path w="674370" h="427990">
                  <a:moveTo>
                    <a:pt x="0" y="0"/>
                  </a:moveTo>
                  <a:lnTo>
                    <a:pt x="674370" y="42799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5" name="object 2845"/>
            <p:cNvSpPr/>
            <p:nvPr/>
          </p:nvSpPr>
          <p:spPr>
            <a:xfrm>
              <a:off x="11799570" y="7261860"/>
              <a:ext cx="673100" cy="433070"/>
            </a:xfrm>
            <a:custGeom>
              <a:avLst/>
              <a:gdLst/>
              <a:ahLst/>
              <a:cxnLst/>
              <a:rect l="l" t="t" r="r" b="b"/>
              <a:pathLst>
                <a:path w="673100" h="433070">
                  <a:moveTo>
                    <a:pt x="0" y="0"/>
                  </a:moveTo>
                  <a:lnTo>
                    <a:pt x="673100" y="43307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6" name="object 2846"/>
            <p:cNvSpPr/>
            <p:nvPr/>
          </p:nvSpPr>
          <p:spPr>
            <a:xfrm>
              <a:off x="12010389" y="6932929"/>
              <a:ext cx="674370" cy="433070"/>
            </a:xfrm>
            <a:custGeom>
              <a:avLst/>
              <a:gdLst/>
              <a:ahLst/>
              <a:cxnLst/>
              <a:rect l="l" t="t" r="r" b="b"/>
              <a:pathLst>
                <a:path w="674370" h="433070">
                  <a:moveTo>
                    <a:pt x="0" y="0"/>
                  </a:moveTo>
                  <a:lnTo>
                    <a:pt x="674370" y="43307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7" name="object 2847"/>
            <p:cNvSpPr/>
            <p:nvPr/>
          </p:nvSpPr>
          <p:spPr>
            <a:xfrm>
              <a:off x="10187939" y="8087360"/>
              <a:ext cx="673100" cy="431800"/>
            </a:xfrm>
            <a:custGeom>
              <a:avLst/>
              <a:gdLst/>
              <a:ahLst/>
              <a:cxnLst/>
              <a:rect l="l" t="t" r="r" b="b"/>
              <a:pathLst>
                <a:path w="673100" h="431800">
                  <a:moveTo>
                    <a:pt x="0" y="0"/>
                  </a:moveTo>
                  <a:lnTo>
                    <a:pt x="673100" y="43180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8" name="object 2848"/>
            <p:cNvSpPr/>
            <p:nvPr/>
          </p:nvSpPr>
          <p:spPr>
            <a:xfrm>
              <a:off x="10524489" y="8018779"/>
              <a:ext cx="181610" cy="284480"/>
            </a:xfrm>
            <a:custGeom>
              <a:avLst/>
              <a:gdLst/>
              <a:ahLst/>
              <a:cxnLst/>
              <a:rect l="l" t="t" r="r" b="b"/>
              <a:pathLst>
                <a:path w="181609" h="284479">
                  <a:moveTo>
                    <a:pt x="181609" y="0"/>
                  </a:moveTo>
                  <a:lnTo>
                    <a:pt x="0" y="284480"/>
                  </a:lnTo>
                </a:path>
              </a:pathLst>
            </a:custGeom>
            <a:ln w="18287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9" name="object 2849"/>
            <p:cNvSpPr/>
            <p:nvPr/>
          </p:nvSpPr>
          <p:spPr>
            <a:xfrm>
              <a:off x="9974579" y="8420099"/>
              <a:ext cx="673100" cy="431800"/>
            </a:xfrm>
            <a:custGeom>
              <a:avLst/>
              <a:gdLst/>
              <a:ahLst/>
              <a:cxnLst/>
              <a:rect l="l" t="t" r="r" b="b"/>
              <a:pathLst>
                <a:path w="673100" h="431800">
                  <a:moveTo>
                    <a:pt x="0" y="0"/>
                  </a:moveTo>
                  <a:lnTo>
                    <a:pt x="673100" y="43180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0" name="object 2850"/>
            <p:cNvSpPr/>
            <p:nvPr/>
          </p:nvSpPr>
          <p:spPr>
            <a:xfrm>
              <a:off x="9817099" y="8666479"/>
              <a:ext cx="681990" cy="416559"/>
            </a:xfrm>
            <a:custGeom>
              <a:avLst/>
              <a:gdLst/>
              <a:ahLst/>
              <a:cxnLst/>
              <a:rect l="l" t="t" r="r" b="b"/>
              <a:pathLst>
                <a:path w="681990" h="416559">
                  <a:moveTo>
                    <a:pt x="0" y="0"/>
                  </a:moveTo>
                  <a:lnTo>
                    <a:pt x="681990" y="41656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1" name="object 2851"/>
            <p:cNvSpPr/>
            <p:nvPr/>
          </p:nvSpPr>
          <p:spPr>
            <a:xfrm>
              <a:off x="9635489" y="8948420"/>
              <a:ext cx="675640" cy="427990"/>
            </a:xfrm>
            <a:custGeom>
              <a:avLst/>
              <a:gdLst/>
              <a:ahLst/>
              <a:cxnLst/>
              <a:rect l="l" t="t" r="r" b="b"/>
              <a:pathLst>
                <a:path w="675640" h="427990">
                  <a:moveTo>
                    <a:pt x="0" y="0"/>
                  </a:moveTo>
                  <a:lnTo>
                    <a:pt x="675640" y="42798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2" name="object 2852"/>
            <p:cNvSpPr/>
            <p:nvPr/>
          </p:nvSpPr>
          <p:spPr>
            <a:xfrm>
              <a:off x="9824720" y="9182099"/>
              <a:ext cx="179070" cy="280670"/>
            </a:xfrm>
            <a:custGeom>
              <a:avLst/>
              <a:gdLst/>
              <a:ahLst/>
              <a:cxnLst/>
              <a:rect l="l" t="t" r="r" b="b"/>
              <a:pathLst>
                <a:path w="179070" h="280670">
                  <a:moveTo>
                    <a:pt x="179070" y="0"/>
                  </a:moveTo>
                  <a:lnTo>
                    <a:pt x="0" y="28067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3" name="object 2853"/>
            <p:cNvSpPr/>
            <p:nvPr/>
          </p:nvSpPr>
          <p:spPr>
            <a:xfrm>
              <a:off x="10953749" y="8580120"/>
              <a:ext cx="669290" cy="438150"/>
            </a:xfrm>
            <a:custGeom>
              <a:avLst/>
              <a:gdLst/>
              <a:ahLst/>
              <a:cxnLst/>
              <a:rect l="l" t="t" r="r" b="b"/>
              <a:pathLst>
                <a:path w="669290" h="438150">
                  <a:moveTo>
                    <a:pt x="0" y="0"/>
                  </a:moveTo>
                  <a:lnTo>
                    <a:pt x="669290" y="43814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4" name="object 2854"/>
            <p:cNvSpPr/>
            <p:nvPr/>
          </p:nvSpPr>
          <p:spPr>
            <a:xfrm>
              <a:off x="10773410" y="8862060"/>
              <a:ext cx="668020" cy="438150"/>
            </a:xfrm>
            <a:custGeom>
              <a:avLst/>
              <a:gdLst/>
              <a:ahLst/>
              <a:cxnLst/>
              <a:rect l="l" t="t" r="r" b="b"/>
              <a:pathLst>
                <a:path w="668020" h="438150">
                  <a:moveTo>
                    <a:pt x="0" y="0"/>
                  </a:moveTo>
                  <a:lnTo>
                    <a:pt x="668020" y="43815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5" name="object 2855"/>
            <p:cNvSpPr/>
            <p:nvPr/>
          </p:nvSpPr>
          <p:spPr>
            <a:xfrm>
              <a:off x="10591799" y="9143999"/>
              <a:ext cx="669290" cy="438150"/>
            </a:xfrm>
            <a:custGeom>
              <a:avLst/>
              <a:gdLst/>
              <a:ahLst/>
              <a:cxnLst/>
              <a:rect l="l" t="t" r="r" b="b"/>
              <a:pathLst>
                <a:path w="669290" h="438150">
                  <a:moveTo>
                    <a:pt x="0" y="0"/>
                  </a:moveTo>
                  <a:lnTo>
                    <a:pt x="669290" y="43815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6" name="object 2856"/>
            <p:cNvSpPr/>
            <p:nvPr/>
          </p:nvSpPr>
          <p:spPr>
            <a:xfrm>
              <a:off x="10405110" y="9436099"/>
              <a:ext cx="674370" cy="427990"/>
            </a:xfrm>
            <a:custGeom>
              <a:avLst/>
              <a:gdLst/>
              <a:ahLst/>
              <a:cxnLst/>
              <a:rect l="l" t="t" r="r" b="b"/>
              <a:pathLst>
                <a:path w="674370" h="427990">
                  <a:moveTo>
                    <a:pt x="0" y="0"/>
                  </a:moveTo>
                  <a:lnTo>
                    <a:pt x="674370" y="42799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7" name="object 2857"/>
            <p:cNvSpPr/>
            <p:nvPr/>
          </p:nvSpPr>
          <p:spPr>
            <a:xfrm>
              <a:off x="9094470" y="9795510"/>
              <a:ext cx="212090" cy="134620"/>
            </a:xfrm>
            <a:custGeom>
              <a:avLst/>
              <a:gdLst/>
              <a:ahLst/>
              <a:cxnLst/>
              <a:rect l="l" t="t" r="r" b="b"/>
              <a:pathLst>
                <a:path w="212090" h="134620">
                  <a:moveTo>
                    <a:pt x="0" y="0"/>
                  </a:moveTo>
                  <a:lnTo>
                    <a:pt x="212090" y="13462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8" name="object 2858"/>
            <p:cNvSpPr/>
            <p:nvPr/>
          </p:nvSpPr>
          <p:spPr>
            <a:xfrm>
              <a:off x="7998460" y="9093199"/>
              <a:ext cx="673100" cy="431800"/>
            </a:xfrm>
            <a:custGeom>
              <a:avLst/>
              <a:gdLst/>
              <a:ahLst/>
              <a:cxnLst/>
              <a:rect l="l" t="t" r="r" b="b"/>
              <a:pathLst>
                <a:path w="673100" h="431800">
                  <a:moveTo>
                    <a:pt x="0" y="0"/>
                  </a:moveTo>
                  <a:lnTo>
                    <a:pt x="673100" y="43180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9" name="object 2859"/>
            <p:cNvSpPr/>
            <p:nvPr/>
          </p:nvSpPr>
          <p:spPr>
            <a:xfrm>
              <a:off x="7821929" y="9368789"/>
              <a:ext cx="670560" cy="435609"/>
            </a:xfrm>
            <a:custGeom>
              <a:avLst/>
              <a:gdLst/>
              <a:ahLst/>
              <a:cxnLst/>
              <a:rect l="l" t="t" r="r" b="b"/>
              <a:pathLst>
                <a:path w="670559" h="435609">
                  <a:moveTo>
                    <a:pt x="0" y="0"/>
                  </a:moveTo>
                  <a:lnTo>
                    <a:pt x="670560" y="43560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0" name="object 2860"/>
            <p:cNvSpPr/>
            <p:nvPr/>
          </p:nvSpPr>
          <p:spPr>
            <a:xfrm>
              <a:off x="7641589" y="9651999"/>
              <a:ext cx="434340" cy="278130"/>
            </a:xfrm>
            <a:custGeom>
              <a:avLst/>
              <a:gdLst/>
              <a:ahLst/>
              <a:cxnLst/>
              <a:rect l="l" t="t" r="r" b="b"/>
              <a:pathLst>
                <a:path w="434340" h="278129">
                  <a:moveTo>
                    <a:pt x="0" y="0"/>
                  </a:moveTo>
                  <a:lnTo>
                    <a:pt x="434340" y="27813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1" name="object 2861"/>
            <p:cNvSpPr/>
            <p:nvPr/>
          </p:nvSpPr>
          <p:spPr>
            <a:xfrm>
              <a:off x="6554470" y="8957310"/>
              <a:ext cx="993140" cy="633730"/>
            </a:xfrm>
            <a:custGeom>
              <a:avLst/>
              <a:gdLst/>
              <a:ahLst/>
              <a:cxnLst/>
              <a:rect l="l" t="t" r="r" b="b"/>
              <a:pathLst>
                <a:path w="993140" h="633729">
                  <a:moveTo>
                    <a:pt x="0" y="0"/>
                  </a:moveTo>
                  <a:lnTo>
                    <a:pt x="993140" y="63373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2" name="object 2862"/>
            <p:cNvSpPr/>
            <p:nvPr/>
          </p:nvSpPr>
          <p:spPr>
            <a:xfrm>
              <a:off x="7195820" y="8534399"/>
              <a:ext cx="534670" cy="833119"/>
            </a:xfrm>
            <a:custGeom>
              <a:avLst/>
              <a:gdLst/>
              <a:ahLst/>
              <a:cxnLst/>
              <a:rect l="l" t="t" r="r" b="b"/>
              <a:pathLst>
                <a:path w="534670" h="833120">
                  <a:moveTo>
                    <a:pt x="534670" y="0"/>
                  </a:moveTo>
                  <a:lnTo>
                    <a:pt x="0" y="83311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3" name="object 2863"/>
            <p:cNvSpPr/>
            <p:nvPr/>
          </p:nvSpPr>
          <p:spPr>
            <a:xfrm>
              <a:off x="6824979" y="9362439"/>
              <a:ext cx="364490" cy="566420"/>
            </a:xfrm>
            <a:custGeom>
              <a:avLst/>
              <a:gdLst/>
              <a:ahLst/>
              <a:cxnLst/>
              <a:rect l="l" t="t" r="r" b="b"/>
              <a:pathLst>
                <a:path w="364490" h="566420">
                  <a:moveTo>
                    <a:pt x="364490" y="0"/>
                  </a:moveTo>
                  <a:lnTo>
                    <a:pt x="0" y="56641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4" name="object 2864"/>
            <p:cNvSpPr/>
            <p:nvPr/>
          </p:nvSpPr>
          <p:spPr>
            <a:xfrm>
              <a:off x="6882129" y="8335010"/>
              <a:ext cx="525780" cy="831850"/>
            </a:xfrm>
            <a:custGeom>
              <a:avLst/>
              <a:gdLst/>
              <a:ahLst/>
              <a:cxnLst/>
              <a:rect l="l" t="t" r="r" b="b"/>
              <a:pathLst>
                <a:path w="525779" h="831850">
                  <a:moveTo>
                    <a:pt x="0" y="831850"/>
                  </a:moveTo>
                  <a:lnTo>
                    <a:pt x="525780" y="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5" name="object 2865"/>
            <p:cNvSpPr/>
            <p:nvPr/>
          </p:nvSpPr>
          <p:spPr>
            <a:xfrm>
              <a:off x="5269229" y="8154670"/>
              <a:ext cx="3810" cy="1339850"/>
            </a:xfrm>
            <a:custGeom>
              <a:avLst/>
              <a:gdLst/>
              <a:ahLst/>
              <a:cxnLst/>
              <a:rect l="l" t="t" r="r" b="b"/>
              <a:pathLst>
                <a:path w="3810" h="1339850">
                  <a:moveTo>
                    <a:pt x="3810" y="0"/>
                  </a:moveTo>
                  <a:lnTo>
                    <a:pt x="0" y="133984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6" name="object 2866"/>
            <p:cNvSpPr/>
            <p:nvPr/>
          </p:nvSpPr>
          <p:spPr>
            <a:xfrm>
              <a:off x="5271770" y="8487410"/>
              <a:ext cx="838200" cy="1270"/>
            </a:xfrm>
            <a:custGeom>
              <a:avLst/>
              <a:gdLst/>
              <a:ahLst/>
              <a:cxnLst/>
              <a:rect l="l" t="t" r="r" b="b"/>
              <a:pathLst>
                <a:path w="838200" h="1270">
                  <a:moveTo>
                    <a:pt x="838200" y="0"/>
                  </a:moveTo>
                  <a:lnTo>
                    <a:pt x="0" y="1270"/>
                  </a:lnTo>
                </a:path>
              </a:pathLst>
            </a:custGeom>
            <a:ln w="18287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7" name="object 2867"/>
            <p:cNvSpPr/>
            <p:nvPr/>
          </p:nvSpPr>
          <p:spPr>
            <a:xfrm>
              <a:off x="4433569" y="8821420"/>
              <a:ext cx="1675130" cy="5080"/>
            </a:xfrm>
            <a:custGeom>
              <a:avLst/>
              <a:gdLst/>
              <a:ahLst/>
              <a:cxnLst/>
              <a:rect l="l" t="t" r="r" b="b"/>
              <a:pathLst>
                <a:path w="1675129" h="5079">
                  <a:moveTo>
                    <a:pt x="1675129" y="0"/>
                  </a:moveTo>
                  <a:lnTo>
                    <a:pt x="0" y="507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8" name="object 2868"/>
            <p:cNvSpPr/>
            <p:nvPr/>
          </p:nvSpPr>
          <p:spPr>
            <a:xfrm>
              <a:off x="5270500" y="9184639"/>
              <a:ext cx="836930" cy="2540"/>
            </a:xfrm>
            <a:custGeom>
              <a:avLst/>
              <a:gdLst/>
              <a:ahLst/>
              <a:cxnLst/>
              <a:rect l="l" t="t" r="r" b="b"/>
              <a:pathLst>
                <a:path w="836929" h="2540">
                  <a:moveTo>
                    <a:pt x="836929" y="0"/>
                  </a:moveTo>
                  <a:lnTo>
                    <a:pt x="0" y="253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9" name="object 2869"/>
            <p:cNvSpPr/>
            <p:nvPr/>
          </p:nvSpPr>
          <p:spPr>
            <a:xfrm>
              <a:off x="4432300" y="9491979"/>
              <a:ext cx="1673860" cy="5080"/>
            </a:xfrm>
            <a:custGeom>
              <a:avLst/>
              <a:gdLst/>
              <a:ahLst/>
              <a:cxnLst/>
              <a:rect l="l" t="t" r="r" b="b"/>
              <a:pathLst>
                <a:path w="1673860" h="5079">
                  <a:moveTo>
                    <a:pt x="1673860" y="0"/>
                  </a:moveTo>
                  <a:lnTo>
                    <a:pt x="0" y="508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0" name="object 2870"/>
            <p:cNvSpPr/>
            <p:nvPr/>
          </p:nvSpPr>
          <p:spPr>
            <a:xfrm>
              <a:off x="5463539" y="9494520"/>
              <a:ext cx="1270" cy="335280"/>
            </a:xfrm>
            <a:custGeom>
              <a:avLst/>
              <a:gdLst/>
              <a:ahLst/>
              <a:cxnLst/>
              <a:rect l="l" t="t" r="r" b="b"/>
              <a:pathLst>
                <a:path w="1270" h="335279">
                  <a:moveTo>
                    <a:pt x="1270" y="0"/>
                  </a:moveTo>
                  <a:lnTo>
                    <a:pt x="0" y="33527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1" name="object 2871"/>
            <p:cNvSpPr/>
            <p:nvPr/>
          </p:nvSpPr>
          <p:spPr>
            <a:xfrm>
              <a:off x="3148329" y="9328149"/>
              <a:ext cx="836930" cy="1270"/>
            </a:xfrm>
            <a:custGeom>
              <a:avLst/>
              <a:gdLst/>
              <a:ahLst/>
              <a:cxnLst/>
              <a:rect l="l" t="t" r="r" b="b"/>
              <a:pathLst>
                <a:path w="836929" h="1270">
                  <a:moveTo>
                    <a:pt x="836930" y="1270"/>
                  </a:moveTo>
                  <a:lnTo>
                    <a:pt x="0" y="0"/>
                  </a:lnTo>
                </a:path>
              </a:pathLst>
            </a:custGeom>
            <a:ln w="18287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2" name="object 2872"/>
            <p:cNvSpPr/>
            <p:nvPr/>
          </p:nvSpPr>
          <p:spPr>
            <a:xfrm>
              <a:off x="3148329" y="8155939"/>
              <a:ext cx="2540" cy="1675130"/>
            </a:xfrm>
            <a:custGeom>
              <a:avLst/>
              <a:gdLst/>
              <a:ahLst/>
              <a:cxnLst/>
              <a:rect l="l" t="t" r="r" b="b"/>
              <a:pathLst>
                <a:path w="2539" h="1675129">
                  <a:moveTo>
                    <a:pt x="2539" y="0"/>
                  </a:moveTo>
                  <a:lnTo>
                    <a:pt x="0" y="1675129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3" name="object 2873"/>
            <p:cNvSpPr/>
            <p:nvPr/>
          </p:nvSpPr>
          <p:spPr>
            <a:xfrm>
              <a:off x="2312669" y="8821420"/>
              <a:ext cx="836930" cy="2540"/>
            </a:xfrm>
            <a:custGeom>
              <a:avLst/>
              <a:gdLst/>
              <a:ahLst/>
              <a:cxnLst/>
              <a:rect l="l" t="t" r="r" b="b"/>
              <a:pathLst>
                <a:path w="836930" h="2540">
                  <a:moveTo>
                    <a:pt x="836930" y="2539"/>
                  </a:moveTo>
                  <a:lnTo>
                    <a:pt x="0" y="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4" name="object 2874"/>
            <p:cNvSpPr/>
            <p:nvPr/>
          </p:nvSpPr>
          <p:spPr>
            <a:xfrm>
              <a:off x="2089149" y="4131309"/>
              <a:ext cx="11430" cy="3686810"/>
            </a:xfrm>
            <a:custGeom>
              <a:avLst/>
              <a:gdLst/>
              <a:ahLst/>
              <a:cxnLst/>
              <a:rect l="l" t="t" r="r" b="b"/>
              <a:pathLst>
                <a:path w="11430" h="3686809">
                  <a:moveTo>
                    <a:pt x="11430" y="0"/>
                  </a:moveTo>
                  <a:lnTo>
                    <a:pt x="0" y="368681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5" name="object 2875"/>
            <p:cNvSpPr/>
            <p:nvPr/>
          </p:nvSpPr>
          <p:spPr>
            <a:xfrm>
              <a:off x="2095499" y="5974079"/>
              <a:ext cx="1897380" cy="5080"/>
            </a:xfrm>
            <a:custGeom>
              <a:avLst/>
              <a:gdLst/>
              <a:ahLst/>
              <a:cxnLst/>
              <a:rect l="l" t="t" r="r" b="b"/>
              <a:pathLst>
                <a:path w="1897379" h="5079">
                  <a:moveTo>
                    <a:pt x="1897380" y="5079"/>
                  </a:moveTo>
                  <a:lnTo>
                    <a:pt x="0" y="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6" name="object 2876"/>
            <p:cNvSpPr/>
            <p:nvPr/>
          </p:nvSpPr>
          <p:spPr>
            <a:xfrm>
              <a:off x="4439919" y="3409950"/>
              <a:ext cx="1666239" cy="1270"/>
            </a:xfrm>
            <a:custGeom>
              <a:avLst/>
              <a:gdLst/>
              <a:ahLst/>
              <a:cxnLst/>
              <a:rect l="l" t="t" r="r" b="b"/>
              <a:pathLst>
                <a:path w="1666239" h="1270">
                  <a:moveTo>
                    <a:pt x="1666239" y="0"/>
                  </a:moveTo>
                  <a:lnTo>
                    <a:pt x="0" y="127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7" name="object 2877"/>
            <p:cNvSpPr/>
            <p:nvPr/>
          </p:nvSpPr>
          <p:spPr>
            <a:xfrm>
              <a:off x="2103119" y="3459479"/>
              <a:ext cx="1889760" cy="41910"/>
            </a:xfrm>
            <a:custGeom>
              <a:avLst/>
              <a:gdLst/>
              <a:ahLst/>
              <a:cxnLst/>
              <a:rect l="l" t="t" r="r" b="b"/>
              <a:pathLst>
                <a:path w="1889760" h="41910">
                  <a:moveTo>
                    <a:pt x="1889760" y="0"/>
                  </a:moveTo>
                  <a:lnTo>
                    <a:pt x="0" y="41910"/>
                  </a:lnTo>
                </a:path>
              </a:pathLst>
            </a:custGeom>
            <a:ln w="18288">
              <a:solidFill>
                <a:srgbClr val="00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8" name="object 2878"/>
            <p:cNvSpPr/>
            <p:nvPr/>
          </p:nvSpPr>
          <p:spPr>
            <a:xfrm>
              <a:off x="3829050" y="6343649"/>
              <a:ext cx="160020" cy="1183640"/>
            </a:xfrm>
            <a:custGeom>
              <a:avLst/>
              <a:gdLst/>
              <a:ahLst/>
              <a:cxnLst/>
              <a:rect l="l" t="t" r="r" b="b"/>
              <a:pathLst>
                <a:path w="160020" h="1183640">
                  <a:moveTo>
                    <a:pt x="160020" y="1132840"/>
                  </a:moveTo>
                  <a:lnTo>
                    <a:pt x="157480" y="1132840"/>
                  </a:lnTo>
                  <a:lnTo>
                    <a:pt x="157480" y="1085850"/>
                  </a:lnTo>
                  <a:lnTo>
                    <a:pt x="2540" y="1085850"/>
                  </a:lnTo>
                  <a:lnTo>
                    <a:pt x="2540" y="1132840"/>
                  </a:lnTo>
                  <a:lnTo>
                    <a:pt x="0" y="1132840"/>
                  </a:lnTo>
                  <a:lnTo>
                    <a:pt x="0" y="1183640"/>
                  </a:lnTo>
                  <a:lnTo>
                    <a:pt x="160020" y="1183640"/>
                  </a:lnTo>
                  <a:lnTo>
                    <a:pt x="160020" y="1132840"/>
                  </a:lnTo>
                  <a:close/>
                </a:path>
                <a:path w="160020" h="1183640">
                  <a:moveTo>
                    <a:pt x="160020" y="769620"/>
                  </a:moveTo>
                  <a:lnTo>
                    <a:pt x="157480" y="769620"/>
                  </a:lnTo>
                  <a:lnTo>
                    <a:pt x="157480" y="723900"/>
                  </a:lnTo>
                  <a:lnTo>
                    <a:pt x="2540" y="723900"/>
                  </a:lnTo>
                  <a:lnTo>
                    <a:pt x="2540" y="769620"/>
                  </a:lnTo>
                  <a:lnTo>
                    <a:pt x="0" y="769620"/>
                  </a:lnTo>
                  <a:lnTo>
                    <a:pt x="0" y="820420"/>
                  </a:lnTo>
                  <a:lnTo>
                    <a:pt x="160020" y="820420"/>
                  </a:lnTo>
                  <a:lnTo>
                    <a:pt x="160020" y="769620"/>
                  </a:lnTo>
                  <a:close/>
                </a:path>
                <a:path w="160020" h="1183640">
                  <a:moveTo>
                    <a:pt x="160020" y="45720"/>
                  </a:moveTo>
                  <a:lnTo>
                    <a:pt x="157480" y="45720"/>
                  </a:lnTo>
                  <a:lnTo>
                    <a:pt x="157480" y="0"/>
                  </a:lnTo>
                  <a:lnTo>
                    <a:pt x="2540" y="0"/>
                  </a:lnTo>
                  <a:lnTo>
                    <a:pt x="2540" y="45720"/>
                  </a:lnTo>
                  <a:lnTo>
                    <a:pt x="0" y="45720"/>
                  </a:lnTo>
                  <a:lnTo>
                    <a:pt x="0" y="96520"/>
                  </a:lnTo>
                  <a:lnTo>
                    <a:pt x="160020" y="96520"/>
                  </a:lnTo>
                  <a:lnTo>
                    <a:pt x="160020" y="457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79" name="object 287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9406889" y="6626860"/>
              <a:ext cx="114300" cy="77469"/>
            </a:xfrm>
            <a:prstGeom prst="rect">
              <a:avLst/>
            </a:prstGeom>
          </p:spPr>
        </p:pic>
        <p:pic>
          <p:nvPicPr>
            <p:cNvPr id="2880" name="object 288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9485629" y="6512560"/>
              <a:ext cx="114300" cy="77469"/>
            </a:xfrm>
            <a:prstGeom prst="rect">
              <a:avLst/>
            </a:prstGeom>
          </p:spPr>
        </p:pic>
        <p:sp>
          <p:nvSpPr>
            <p:cNvPr id="2881" name="object 2881"/>
            <p:cNvSpPr/>
            <p:nvPr/>
          </p:nvSpPr>
          <p:spPr>
            <a:xfrm>
              <a:off x="3761740" y="5187949"/>
              <a:ext cx="1720850" cy="1551305"/>
            </a:xfrm>
            <a:custGeom>
              <a:avLst/>
              <a:gdLst/>
              <a:ahLst/>
              <a:cxnLst/>
              <a:rect l="l" t="t" r="r" b="b"/>
              <a:pathLst>
                <a:path w="1720850" h="1551304">
                  <a:moveTo>
                    <a:pt x="132080" y="702310"/>
                  </a:moveTo>
                  <a:lnTo>
                    <a:pt x="130810" y="688340"/>
                  </a:lnTo>
                  <a:lnTo>
                    <a:pt x="55880" y="693420"/>
                  </a:lnTo>
                  <a:lnTo>
                    <a:pt x="46990" y="680720"/>
                  </a:lnTo>
                  <a:lnTo>
                    <a:pt x="0" y="706120"/>
                  </a:lnTo>
                  <a:lnTo>
                    <a:pt x="49530" y="722630"/>
                  </a:lnTo>
                  <a:lnTo>
                    <a:pt x="57150" y="708660"/>
                  </a:lnTo>
                  <a:lnTo>
                    <a:pt x="132080" y="702310"/>
                  </a:lnTo>
                  <a:close/>
                </a:path>
                <a:path w="1720850" h="1551304">
                  <a:moveTo>
                    <a:pt x="135890" y="861060"/>
                  </a:moveTo>
                  <a:lnTo>
                    <a:pt x="87630" y="840740"/>
                  </a:lnTo>
                  <a:lnTo>
                    <a:pt x="80010" y="854710"/>
                  </a:lnTo>
                  <a:lnTo>
                    <a:pt x="3810" y="857250"/>
                  </a:lnTo>
                  <a:lnTo>
                    <a:pt x="5080" y="871220"/>
                  </a:lnTo>
                  <a:lnTo>
                    <a:pt x="80010" y="869950"/>
                  </a:lnTo>
                  <a:lnTo>
                    <a:pt x="88900" y="883920"/>
                  </a:lnTo>
                  <a:lnTo>
                    <a:pt x="135890" y="861060"/>
                  </a:lnTo>
                  <a:close/>
                </a:path>
                <a:path w="1720850" h="1551304">
                  <a:moveTo>
                    <a:pt x="527050" y="1477010"/>
                  </a:moveTo>
                  <a:lnTo>
                    <a:pt x="514350" y="1466850"/>
                  </a:lnTo>
                  <a:lnTo>
                    <a:pt x="523240" y="1391920"/>
                  </a:lnTo>
                  <a:lnTo>
                    <a:pt x="509270" y="1390650"/>
                  </a:lnTo>
                  <a:lnTo>
                    <a:pt x="500380" y="1465580"/>
                  </a:lnTo>
                  <a:lnTo>
                    <a:pt x="485140" y="1471930"/>
                  </a:lnTo>
                  <a:lnTo>
                    <a:pt x="500380" y="1521460"/>
                  </a:lnTo>
                  <a:lnTo>
                    <a:pt x="527050" y="1477010"/>
                  </a:lnTo>
                  <a:close/>
                </a:path>
                <a:path w="1720850" h="1551304">
                  <a:moveTo>
                    <a:pt x="618490" y="105410"/>
                  </a:moveTo>
                  <a:lnTo>
                    <a:pt x="603250" y="100330"/>
                  </a:lnTo>
                  <a:lnTo>
                    <a:pt x="584200" y="26670"/>
                  </a:lnTo>
                  <a:lnTo>
                    <a:pt x="570230" y="30480"/>
                  </a:lnTo>
                  <a:lnTo>
                    <a:pt x="589280" y="104140"/>
                  </a:lnTo>
                  <a:lnTo>
                    <a:pt x="576580" y="115570"/>
                  </a:lnTo>
                  <a:lnTo>
                    <a:pt x="609600" y="156210"/>
                  </a:lnTo>
                  <a:lnTo>
                    <a:pt x="618490" y="105410"/>
                  </a:lnTo>
                  <a:close/>
                </a:path>
                <a:path w="1720850" h="1551304">
                  <a:moveTo>
                    <a:pt x="692150" y="1470660"/>
                  </a:moveTo>
                  <a:lnTo>
                    <a:pt x="679450" y="1419860"/>
                  </a:lnTo>
                  <a:lnTo>
                    <a:pt x="650240" y="1463040"/>
                  </a:lnTo>
                  <a:lnTo>
                    <a:pt x="662940" y="1473200"/>
                  </a:lnTo>
                  <a:lnTo>
                    <a:pt x="650240" y="1548142"/>
                  </a:lnTo>
                  <a:lnTo>
                    <a:pt x="664210" y="1550682"/>
                  </a:lnTo>
                  <a:lnTo>
                    <a:pt x="676910" y="1475740"/>
                  </a:lnTo>
                  <a:lnTo>
                    <a:pt x="692150" y="1470660"/>
                  </a:lnTo>
                  <a:close/>
                </a:path>
                <a:path w="1720850" h="1551304">
                  <a:moveTo>
                    <a:pt x="754380" y="124460"/>
                  </a:moveTo>
                  <a:lnTo>
                    <a:pt x="731520" y="52070"/>
                  </a:lnTo>
                  <a:lnTo>
                    <a:pt x="742950" y="39370"/>
                  </a:lnTo>
                  <a:lnTo>
                    <a:pt x="708660" y="0"/>
                  </a:lnTo>
                  <a:lnTo>
                    <a:pt x="702310" y="52070"/>
                  </a:lnTo>
                  <a:lnTo>
                    <a:pt x="718820" y="55880"/>
                  </a:lnTo>
                  <a:lnTo>
                    <a:pt x="740410" y="128270"/>
                  </a:lnTo>
                  <a:lnTo>
                    <a:pt x="754380" y="124460"/>
                  </a:lnTo>
                  <a:close/>
                </a:path>
                <a:path w="1720850" h="1551304">
                  <a:moveTo>
                    <a:pt x="1717040" y="715010"/>
                  </a:moveTo>
                  <a:lnTo>
                    <a:pt x="1715770" y="701040"/>
                  </a:lnTo>
                  <a:lnTo>
                    <a:pt x="1640840" y="707390"/>
                  </a:lnTo>
                  <a:lnTo>
                    <a:pt x="1631950" y="693420"/>
                  </a:lnTo>
                  <a:lnTo>
                    <a:pt x="1584960" y="718820"/>
                  </a:lnTo>
                  <a:lnTo>
                    <a:pt x="1634490" y="736600"/>
                  </a:lnTo>
                  <a:lnTo>
                    <a:pt x="1642110" y="721360"/>
                  </a:lnTo>
                  <a:lnTo>
                    <a:pt x="1717040" y="715010"/>
                  </a:lnTo>
                  <a:close/>
                </a:path>
                <a:path w="1720850" h="1551304">
                  <a:moveTo>
                    <a:pt x="1720850" y="873760"/>
                  </a:moveTo>
                  <a:lnTo>
                    <a:pt x="1672590" y="854710"/>
                  </a:lnTo>
                  <a:lnTo>
                    <a:pt x="1663700" y="868680"/>
                  </a:lnTo>
                  <a:lnTo>
                    <a:pt x="1588770" y="869950"/>
                  </a:lnTo>
                  <a:lnTo>
                    <a:pt x="1588770" y="885190"/>
                  </a:lnTo>
                  <a:lnTo>
                    <a:pt x="1664970" y="882650"/>
                  </a:lnTo>
                  <a:lnTo>
                    <a:pt x="1673860" y="896620"/>
                  </a:lnTo>
                  <a:lnTo>
                    <a:pt x="1720850" y="8737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82" name="object 288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0694670" y="6539229"/>
              <a:ext cx="78740" cy="114300"/>
            </a:xfrm>
            <a:prstGeom prst="rect">
              <a:avLst/>
            </a:prstGeom>
          </p:spPr>
        </p:pic>
        <p:pic>
          <p:nvPicPr>
            <p:cNvPr id="2883" name="object 288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0570210" y="6459220"/>
              <a:ext cx="77470" cy="114300"/>
            </a:xfrm>
            <a:prstGeom prst="rect">
              <a:avLst/>
            </a:prstGeom>
          </p:spPr>
        </p:pic>
        <p:pic>
          <p:nvPicPr>
            <p:cNvPr id="2884" name="object 2884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751820" y="7448549"/>
              <a:ext cx="114300" cy="77469"/>
            </a:xfrm>
            <a:prstGeom prst="rect">
              <a:avLst/>
            </a:prstGeom>
          </p:spPr>
        </p:pic>
        <p:pic>
          <p:nvPicPr>
            <p:cNvPr id="2885" name="object 288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673079" y="7562849"/>
              <a:ext cx="115570" cy="77469"/>
            </a:xfrm>
            <a:prstGeom prst="rect">
              <a:avLst/>
            </a:prstGeom>
          </p:spPr>
        </p:pic>
        <p:sp>
          <p:nvSpPr>
            <p:cNvPr id="2886" name="object 2886"/>
            <p:cNvSpPr/>
            <p:nvPr/>
          </p:nvSpPr>
          <p:spPr>
            <a:xfrm>
              <a:off x="9761220" y="7726679"/>
              <a:ext cx="55880" cy="127000"/>
            </a:xfrm>
            <a:custGeom>
              <a:avLst/>
              <a:gdLst/>
              <a:ahLst/>
              <a:cxnLst/>
              <a:rect l="l" t="t" r="r" b="b"/>
              <a:pathLst>
                <a:path w="55879" h="127000">
                  <a:moveTo>
                    <a:pt x="41909" y="0"/>
                  </a:moveTo>
                  <a:lnTo>
                    <a:pt x="16509" y="71120"/>
                  </a:lnTo>
                  <a:lnTo>
                    <a:pt x="0" y="73660"/>
                  </a:lnTo>
                  <a:lnTo>
                    <a:pt x="3809" y="127000"/>
                  </a:lnTo>
                  <a:lnTo>
                    <a:pt x="40639" y="88900"/>
                  </a:lnTo>
                  <a:lnTo>
                    <a:pt x="30479" y="76200"/>
                  </a:lnTo>
                  <a:lnTo>
                    <a:pt x="55879" y="5080"/>
                  </a:lnTo>
                  <a:lnTo>
                    <a:pt x="419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87" name="object 2887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3829050" y="6695439"/>
              <a:ext cx="160020" cy="96520"/>
            </a:xfrm>
            <a:prstGeom prst="rect">
              <a:avLst/>
            </a:prstGeom>
          </p:spPr>
        </p:pic>
        <p:sp>
          <p:nvSpPr>
            <p:cNvPr id="2888" name="object 2888"/>
            <p:cNvSpPr/>
            <p:nvPr/>
          </p:nvSpPr>
          <p:spPr>
            <a:xfrm>
              <a:off x="9883139" y="7769860"/>
              <a:ext cx="54610" cy="127000"/>
            </a:xfrm>
            <a:custGeom>
              <a:avLst/>
              <a:gdLst/>
              <a:ahLst/>
              <a:cxnLst/>
              <a:rect l="l" t="t" r="r" b="b"/>
              <a:pathLst>
                <a:path w="54609" h="127000">
                  <a:moveTo>
                    <a:pt x="52069" y="0"/>
                  </a:moveTo>
                  <a:lnTo>
                    <a:pt x="15240" y="38100"/>
                  </a:lnTo>
                  <a:lnTo>
                    <a:pt x="25400" y="50800"/>
                  </a:lnTo>
                  <a:lnTo>
                    <a:pt x="0" y="121920"/>
                  </a:lnTo>
                  <a:lnTo>
                    <a:pt x="12700" y="127000"/>
                  </a:lnTo>
                  <a:lnTo>
                    <a:pt x="39370" y="55880"/>
                  </a:lnTo>
                  <a:lnTo>
                    <a:pt x="54610" y="52070"/>
                  </a:lnTo>
                  <a:lnTo>
                    <a:pt x="5206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9" name="object 2889"/>
            <p:cNvSpPr/>
            <p:nvPr/>
          </p:nvSpPr>
          <p:spPr>
            <a:xfrm>
              <a:off x="10962639" y="5953759"/>
              <a:ext cx="116839" cy="139700"/>
            </a:xfrm>
            <a:custGeom>
              <a:avLst/>
              <a:gdLst/>
              <a:ahLst/>
              <a:cxnLst/>
              <a:rect l="l" t="t" r="r" b="b"/>
              <a:pathLst>
                <a:path w="116840" h="139700">
                  <a:moveTo>
                    <a:pt x="0" y="139700"/>
                  </a:moveTo>
                  <a:lnTo>
                    <a:pt x="116839" y="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0" name="object 2890"/>
            <p:cNvSpPr/>
            <p:nvPr/>
          </p:nvSpPr>
          <p:spPr>
            <a:xfrm>
              <a:off x="1656080" y="129539"/>
              <a:ext cx="12217400" cy="8888730"/>
            </a:xfrm>
            <a:custGeom>
              <a:avLst/>
              <a:gdLst/>
              <a:ahLst/>
              <a:cxnLst/>
              <a:rect l="l" t="t" r="r" b="b"/>
              <a:pathLst>
                <a:path w="12217400" h="8888730">
                  <a:moveTo>
                    <a:pt x="637540" y="0"/>
                  </a:moveTo>
                  <a:lnTo>
                    <a:pt x="0" y="0"/>
                  </a:lnTo>
                  <a:lnTo>
                    <a:pt x="0" y="341630"/>
                  </a:lnTo>
                  <a:lnTo>
                    <a:pt x="637540" y="341630"/>
                  </a:lnTo>
                  <a:lnTo>
                    <a:pt x="637540" y="0"/>
                  </a:lnTo>
                  <a:close/>
                </a:path>
                <a:path w="12217400" h="8888730">
                  <a:moveTo>
                    <a:pt x="2311400" y="283210"/>
                  </a:moveTo>
                  <a:lnTo>
                    <a:pt x="2045970" y="283210"/>
                  </a:lnTo>
                  <a:lnTo>
                    <a:pt x="1781810" y="283210"/>
                  </a:lnTo>
                  <a:lnTo>
                    <a:pt x="1781810" y="610870"/>
                  </a:lnTo>
                  <a:lnTo>
                    <a:pt x="2045970" y="610870"/>
                  </a:lnTo>
                  <a:lnTo>
                    <a:pt x="2311400" y="610870"/>
                  </a:lnTo>
                  <a:lnTo>
                    <a:pt x="2311400" y="283210"/>
                  </a:lnTo>
                  <a:close/>
                </a:path>
                <a:path w="12217400" h="8888730">
                  <a:moveTo>
                    <a:pt x="7654290" y="596900"/>
                  </a:moveTo>
                  <a:lnTo>
                    <a:pt x="6758940" y="596900"/>
                  </a:lnTo>
                  <a:lnTo>
                    <a:pt x="6758940" y="749300"/>
                  </a:lnTo>
                  <a:lnTo>
                    <a:pt x="7654290" y="749300"/>
                  </a:lnTo>
                  <a:lnTo>
                    <a:pt x="7654290" y="596900"/>
                  </a:lnTo>
                  <a:close/>
                </a:path>
                <a:path w="12217400" h="8888730">
                  <a:moveTo>
                    <a:pt x="8321040" y="27940"/>
                  </a:moveTo>
                  <a:lnTo>
                    <a:pt x="6094730" y="27940"/>
                  </a:lnTo>
                  <a:lnTo>
                    <a:pt x="6094730" y="582930"/>
                  </a:lnTo>
                  <a:lnTo>
                    <a:pt x="8321040" y="582930"/>
                  </a:lnTo>
                  <a:lnTo>
                    <a:pt x="8321040" y="27940"/>
                  </a:lnTo>
                  <a:close/>
                </a:path>
                <a:path w="12217400" h="8888730">
                  <a:moveTo>
                    <a:pt x="12203430" y="1270"/>
                  </a:moveTo>
                  <a:lnTo>
                    <a:pt x="11558270" y="1270"/>
                  </a:lnTo>
                  <a:lnTo>
                    <a:pt x="11558270" y="508000"/>
                  </a:lnTo>
                  <a:lnTo>
                    <a:pt x="12203430" y="508000"/>
                  </a:lnTo>
                  <a:lnTo>
                    <a:pt x="12203430" y="1270"/>
                  </a:lnTo>
                  <a:close/>
                </a:path>
                <a:path w="12217400" h="8888730">
                  <a:moveTo>
                    <a:pt x="12217400" y="7498080"/>
                  </a:moveTo>
                  <a:lnTo>
                    <a:pt x="11186160" y="7498080"/>
                  </a:lnTo>
                  <a:lnTo>
                    <a:pt x="11186160" y="8888730"/>
                  </a:lnTo>
                  <a:lnTo>
                    <a:pt x="12217400" y="8888730"/>
                  </a:lnTo>
                  <a:lnTo>
                    <a:pt x="12217400" y="7498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91" name="object 2891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4744720" y="3723639"/>
              <a:ext cx="160020" cy="96520"/>
            </a:xfrm>
            <a:prstGeom prst="rect">
              <a:avLst/>
            </a:prstGeom>
          </p:spPr>
        </p:pic>
        <p:sp>
          <p:nvSpPr>
            <p:cNvPr id="2892" name="object 2892"/>
            <p:cNvSpPr/>
            <p:nvPr/>
          </p:nvSpPr>
          <p:spPr>
            <a:xfrm>
              <a:off x="2311400" y="8153399"/>
              <a:ext cx="1270" cy="330200"/>
            </a:xfrm>
            <a:custGeom>
              <a:avLst/>
              <a:gdLst/>
              <a:ahLst/>
              <a:cxnLst/>
              <a:rect l="l" t="t" r="r" b="b"/>
              <a:pathLst>
                <a:path w="1269" h="330200">
                  <a:moveTo>
                    <a:pt x="0" y="33020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3" name="object 2893"/>
            <p:cNvSpPr/>
            <p:nvPr/>
          </p:nvSpPr>
          <p:spPr>
            <a:xfrm>
              <a:off x="2311400" y="85115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4" name="object 2894"/>
            <p:cNvSpPr/>
            <p:nvPr/>
          </p:nvSpPr>
          <p:spPr>
            <a:xfrm>
              <a:off x="2311400" y="85394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5" name="object 2895"/>
            <p:cNvSpPr/>
            <p:nvPr/>
          </p:nvSpPr>
          <p:spPr>
            <a:xfrm>
              <a:off x="2311601" y="856858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6" name="object 2896"/>
            <p:cNvSpPr/>
            <p:nvPr/>
          </p:nvSpPr>
          <p:spPr>
            <a:xfrm>
              <a:off x="2310129" y="8596629"/>
              <a:ext cx="1270" cy="335280"/>
            </a:xfrm>
            <a:custGeom>
              <a:avLst/>
              <a:gdLst/>
              <a:ahLst/>
              <a:cxnLst/>
              <a:rect l="l" t="t" r="r" b="b"/>
              <a:pathLst>
                <a:path w="1269" h="335279">
                  <a:moveTo>
                    <a:pt x="0" y="33528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7" name="object 2897"/>
            <p:cNvSpPr/>
            <p:nvPr/>
          </p:nvSpPr>
          <p:spPr>
            <a:xfrm>
              <a:off x="2310129" y="89598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8" name="object 2898"/>
            <p:cNvSpPr/>
            <p:nvPr/>
          </p:nvSpPr>
          <p:spPr>
            <a:xfrm>
              <a:off x="2310522" y="898854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9" name="object 2899"/>
            <p:cNvSpPr/>
            <p:nvPr/>
          </p:nvSpPr>
          <p:spPr>
            <a:xfrm>
              <a:off x="2310448" y="901703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0" name="object 2900"/>
            <p:cNvSpPr/>
            <p:nvPr/>
          </p:nvSpPr>
          <p:spPr>
            <a:xfrm>
              <a:off x="2310129" y="904493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3352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1" name="object 2901"/>
            <p:cNvSpPr/>
            <p:nvPr/>
          </p:nvSpPr>
          <p:spPr>
            <a:xfrm>
              <a:off x="2308859" y="94081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2" name="object 2902"/>
            <p:cNvSpPr/>
            <p:nvPr/>
          </p:nvSpPr>
          <p:spPr>
            <a:xfrm>
              <a:off x="2309369" y="943699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3" name="object 2903"/>
            <p:cNvSpPr/>
            <p:nvPr/>
          </p:nvSpPr>
          <p:spPr>
            <a:xfrm>
              <a:off x="2308859" y="94653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4" name="object 2904"/>
            <p:cNvSpPr/>
            <p:nvPr/>
          </p:nvSpPr>
          <p:spPr>
            <a:xfrm>
              <a:off x="2308859" y="9494520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h="330200">
                  <a:moveTo>
                    <a:pt x="0" y="33019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5" name="object 2905"/>
            <p:cNvSpPr/>
            <p:nvPr/>
          </p:nvSpPr>
          <p:spPr>
            <a:xfrm>
              <a:off x="1861819" y="9495789"/>
              <a:ext cx="0" cy="332740"/>
            </a:xfrm>
            <a:custGeom>
              <a:avLst/>
              <a:gdLst/>
              <a:ahLst/>
              <a:cxnLst/>
              <a:rect l="l" t="t" r="r" b="b"/>
              <a:pathLst>
                <a:path h="332740">
                  <a:moveTo>
                    <a:pt x="0" y="0"/>
                  </a:moveTo>
                  <a:lnTo>
                    <a:pt x="0" y="33273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6" name="object 2906"/>
            <p:cNvSpPr/>
            <p:nvPr/>
          </p:nvSpPr>
          <p:spPr>
            <a:xfrm>
              <a:off x="1862521" y="946757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7" name="object 2907"/>
            <p:cNvSpPr/>
            <p:nvPr/>
          </p:nvSpPr>
          <p:spPr>
            <a:xfrm>
              <a:off x="1863089" y="94386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8" name="object 2908"/>
            <p:cNvSpPr/>
            <p:nvPr/>
          </p:nvSpPr>
          <p:spPr>
            <a:xfrm>
              <a:off x="1862667" y="941061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9" name="object 2909"/>
            <p:cNvSpPr/>
            <p:nvPr/>
          </p:nvSpPr>
          <p:spPr>
            <a:xfrm>
              <a:off x="1863089" y="904747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0"/>
                  </a:moveTo>
                  <a:lnTo>
                    <a:pt x="0" y="33528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0" name="object 2910"/>
            <p:cNvSpPr/>
            <p:nvPr/>
          </p:nvSpPr>
          <p:spPr>
            <a:xfrm>
              <a:off x="1863674" y="901913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1" name="object 2911"/>
            <p:cNvSpPr/>
            <p:nvPr/>
          </p:nvSpPr>
          <p:spPr>
            <a:xfrm>
              <a:off x="1864359" y="89903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2" name="object 2912"/>
            <p:cNvSpPr/>
            <p:nvPr/>
          </p:nvSpPr>
          <p:spPr>
            <a:xfrm>
              <a:off x="1863820" y="896217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3" name="object 2913"/>
            <p:cNvSpPr/>
            <p:nvPr/>
          </p:nvSpPr>
          <p:spPr>
            <a:xfrm>
              <a:off x="1864359" y="8599170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0"/>
                  </a:moveTo>
                  <a:lnTo>
                    <a:pt x="0" y="33527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4" name="object 2914"/>
            <p:cNvSpPr/>
            <p:nvPr/>
          </p:nvSpPr>
          <p:spPr>
            <a:xfrm>
              <a:off x="1864827" y="857069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5" name="object 2915"/>
            <p:cNvSpPr/>
            <p:nvPr/>
          </p:nvSpPr>
          <p:spPr>
            <a:xfrm>
              <a:off x="1864359" y="85420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6" name="object 2916"/>
            <p:cNvSpPr/>
            <p:nvPr/>
          </p:nvSpPr>
          <p:spPr>
            <a:xfrm>
              <a:off x="1864973" y="851372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0"/>
                  </a:moveTo>
                  <a:lnTo>
                    <a:pt x="0" y="558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7" name="object 2917"/>
            <p:cNvSpPr/>
            <p:nvPr/>
          </p:nvSpPr>
          <p:spPr>
            <a:xfrm>
              <a:off x="1865629" y="8153399"/>
              <a:ext cx="0" cy="332740"/>
            </a:xfrm>
            <a:custGeom>
              <a:avLst/>
              <a:gdLst/>
              <a:ahLst/>
              <a:cxnLst/>
              <a:rect l="l" t="t" r="r" b="b"/>
              <a:pathLst>
                <a:path h="332740">
                  <a:moveTo>
                    <a:pt x="0" y="0"/>
                  </a:moveTo>
                  <a:lnTo>
                    <a:pt x="0" y="33274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8" name="object 2918"/>
            <p:cNvSpPr/>
            <p:nvPr/>
          </p:nvSpPr>
          <p:spPr>
            <a:xfrm>
              <a:off x="4433569" y="85153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9" name="object 2919"/>
            <p:cNvSpPr/>
            <p:nvPr/>
          </p:nvSpPr>
          <p:spPr>
            <a:xfrm>
              <a:off x="4433825" y="8544016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0" name="object 2920"/>
            <p:cNvSpPr/>
            <p:nvPr/>
          </p:nvSpPr>
          <p:spPr>
            <a:xfrm>
              <a:off x="4433751" y="857249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1" name="object 2921"/>
            <p:cNvSpPr/>
            <p:nvPr/>
          </p:nvSpPr>
          <p:spPr>
            <a:xfrm>
              <a:off x="4432300" y="8600439"/>
              <a:ext cx="1270" cy="335280"/>
            </a:xfrm>
            <a:custGeom>
              <a:avLst/>
              <a:gdLst/>
              <a:ahLst/>
              <a:cxnLst/>
              <a:rect l="l" t="t" r="r" b="b"/>
              <a:pathLst>
                <a:path w="1270" h="335279">
                  <a:moveTo>
                    <a:pt x="0" y="33527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2" name="object 2922"/>
            <p:cNvSpPr/>
            <p:nvPr/>
          </p:nvSpPr>
          <p:spPr>
            <a:xfrm>
              <a:off x="4432300" y="896366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3" name="object 2923"/>
            <p:cNvSpPr/>
            <p:nvPr/>
          </p:nvSpPr>
          <p:spPr>
            <a:xfrm>
              <a:off x="4432672" y="899246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4" name="object 2924"/>
            <p:cNvSpPr/>
            <p:nvPr/>
          </p:nvSpPr>
          <p:spPr>
            <a:xfrm>
              <a:off x="4432300" y="90208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5" name="object 2925"/>
            <p:cNvSpPr/>
            <p:nvPr/>
          </p:nvSpPr>
          <p:spPr>
            <a:xfrm>
              <a:off x="4432300" y="9050020"/>
              <a:ext cx="0" cy="334010"/>
            </a:xfrm>
            <a:custGeom>
              <a:avLst/>
              <a:gdLst/>
              <a:ahLst/>
              <a:cxnLst/>
              <a:rect l="l" t="t" r="r" b="b"/>
              <a:pathLst>
                <a:path h="334009">
                  <a:moveTo>
                    <a:pt x="0" y="33400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6" name="object 2926"/>
            <p:cNvSpPr/>
            <p:nvPr/>
          </p:nvSpPr>
          <p:spPr>
            <a:xfrm>
              <a:off x="4431029" y="94119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7" name="object 2927"/>
            <p:cNvSpPr/>
            <p:nvPr/>
          </p:nvSpPr>
          <p:spPr>
            <a:xfrm>
              <a:off x="4431520" y="944090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8" name="object 2928"/>
            <p:cNvSpPr/>
            <p:nvPr/>
          </p:nvSpPr>
          <p:spPr>
            <a:xfrm>
              <a:off x="4431029" y="94691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9" name="object 2929"/>
            <p:cNvSpPr/>
            <p:nvPr/>
          </p:nvSpPr>
          <p:spPr>
            <a:xfrm>
              <a:off x="4431029" y="9498329"/>
              <a:ext cx="0" cy="331470"/>
            </a:xfrm>
            <a:custGeom>
              <a:avLst/>
              <a:gdLst/>
              <a:ahLst/>
              <a:cxnLst/>
              <a:rect l="l" t="t" r="r" b="b"/>
              <a:pathLst>
                <a:path h="331470">
                  <a:moveTo>
                    <a:pt x="0" y="3314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0" name="object 2930"/>
            <p:cNvSpPr/>
            <p:nvPr/>
          </p:nvSpPr>
          <p:spPr>
            <a:xfrm>
              <a:off x="3986529" y="851534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1" name="object 2931"/>
            <p:cNvSpPr/>
            <p:nvPr/>
          </p:nvSpPr>
          <p:spPr>
            <a:xfrm>
              <a:off x="3987054" y="854438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2" name="object 2932"/>
            <p:cNvSpPr/>
            <p:nvPr/>
          </p:nvSpPr>
          <p:spPr>
            <a:xfrm>
              <a:off x="3986529" y="857249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3" name="object 2933"/>
            <p:cNvSpPr/>
            <p:nvPr/>
          </p:nvSpPr>
          <p:spPr>
            <a:xfrm>
              <a:off x="3986529" y="8601710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33528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4" name="object 2934"/>
            <p:cNvSpPr/>
            <p:nvPr/>
          </p:nvSpPr>
          <p:spPr>
            <a:xfrm>
              <a:off x="3985974" y="8964341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5" name="object 2935"/>
            <p:cNvSpPr/>
            <p:nvPr/>
          </p:nvSpPr>
          <p:spPr>
            <a:xfrm>
              <a:off x="3985901" y="899282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6" name="object 2936"/>
            <p:cNvSpPr/>
            <p:nvPr/>
          </p:nvSpPr>
          <p:spPr>
            <a:xfrm>
              <a:off x="3985260" y="90208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7" name="object 2937"/>
            <p:cNvSpPr/>
            <p:nvPr/>
          </p:nvSpPr>
          <p:spPr>
            <a:xfrm>
              <a:off x="3985260" y="9050020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3352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8" name="object 2938"/>
            <p:cNvSpPr/>
            <p:nvPr/>
          </p:nvSpPr>
          <p:spPr>
            <a:xfrm>
              <a:off x="3984821" y="9412785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9" name="object 2939"/>
            <p:cNvSpPr/>
            <p:nvPr/>
          </p:nvSpPr>
          <p:spPr>
            <a:xfrm>
              <a:off x="3985260" y="94411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0" name="object 2940"/>
            <p:cNvSpPr/>
            <p:nvPr/>
          </p:nvSpPr>
          <p:spPr>
            <a:xfrm>
              <a:off x="3985260" y="94691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1" name="object 2941"/>
            <p:cNvSpPr/>
            <p:nvPr/>
          </p:nvSpPr>
          <p:spPr>
            <a:xfrm>
              <a:off x="3983989" y="9498329"/>
              <a:ext cx="0" cy="330200"/>
            </a:xfrm>
            <a:custGeom>
              <a:avLst/>
              <a:gdLst/>
              <a:ahLst/>
              <a:cxnLst/>
              <a:rect l="l" t="t" r="r" b="b"/>
              <a:pathLst>
                <a:path h="330200">
                  <a:moveTo>
                    <a:pt x="0" y="3302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2" name="object 2942"/>
            <p:cNvSpPr/>
            <p:nvPr/>
          </p:nvSpPr>
          <p:spPr>
            <a:xfrm>
              <a:off x="6555739" y="8149589"/>
              <a:ext cx="1270" cy="294640"/>
            </a:xfrm>
            <a:custGeom>
              <a:avLst/>
              <a:gdLst/>
              <a:ahLst/>
              <a:cxnLst/>
              <a:rect l="l" t="t" r="r" b="b"/>
              <a:pathLst>
                <a:path w="1270" h="294640">
                  <a:moveTo>
                    <a:pt x="0" y="2946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3" name="object 2943"/>
            <p:cNvSpPr/>
            <p:nvPr/>
          </p:nvSpPr>
          <p:spPr>
            <a:xfrm>
              <a:off x="6555739" y="84721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4" name="object 2944"/>
            <p:cNvSpPr/>
            <p:nvPr/>
          </p:nvSpPr>
          <p:spPr>
            <a:xfrm>
              <a:off x="6555739" y="85001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5" name="object 2945"/>
            <p:cNvSpPr/>
            <p:nvPr/>
          </p:nvSpPr>
          <p:spPr>
            <a:xfrm>
              <a:off x="6555806" y="852921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6" name="object 2946"/>
            <p:cNvSpPr/>
            <p:nvPr/>
          </p:nvSpPr>
          <p:spPr>
            <a:xfrm>
              <a:off x="6554470" y="8557260"/>
              <a:ext cx="1270" cy="335280"/>
            </a:xfrm>
            <a:custGeom>
              <a:avLst/>
              <a:gdLst/>
              <a:ahLst/>
              <a:cxnLst/>
              <a:rect l="l" t="t" r="r" b="b"/>
              <a:pathLst>
                <a:path w="1270" h="335279">
                  <a:moveTo>
                    <a:pt x="0" y="33528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7" name="object 2947"/>
            <p:cNvSpPr/>
            <p:nvPr/>
          </p:nvSpPr>
          <p:spPr>
            <a:xfrm>
              <a:off x="6554470" y="89204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8" name="object 2948"/>
            <p:cNvSpPr/>
            <p:nvPr/>
          </p:nvSpPr>
          <p:spPr>
            <a:xfrm>
              <a:off x="6554633" y="8949179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9" name="object 2949"/>
            <p:cNvSpPr/>
            <p:nvPr/>
          </p:nvSpPr>
          <p:spPr>
            <a:xfrm>
              <a:off x="6554553" y="8977660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0" name="object 2950"/>
            <p:cNvSpPr/>
            <p:nvPr/>
          </p:nvSpPr>
          <p:spPr>
            <a:xfrm>
              <a:off x="6553200" y="9005570"/>
              <a:ext cx="1270" cy="335280"/>
            </a:xfrm>
            <a:custGeom>
              <a:avLst/>
              <a:gdLst/>
              <a:ahLst/>
              <a:cxnLst/>
              <a:rect l="l" t="t" r="r" b="b"/>
              <a:pathLst>
                <a:path w="1270" h="335279">
                  <a:moveTo>
                    <a:pt x="0" y="33527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1" name="object 2951"/>
            <p:cNvSpPr/>
            <p:nvPr/>
          </p:nvSpPr>
          <p:spPr>
            <a:xfrm>
              <a:off x="6553200" y="93687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2" name="object 2952"/>
            <p:cNvSpPr/>
            <p:nvPr/>
          </p:nvSpPr>
          <p:spPr>
            <a:xfrm>
              <a:off x="6553380" y="939762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3" name="object 2953"/>
            <p:cNvSpPr/>
            <p:nvPr/>
          </p:nvSpPr>
          <p:spPr>
            <a:xfrm>
              <a:off x="6553200" y="942593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4" name="object 2954"/>
            <p:cNvSpPr/>
            <p:nvPr/>
          </p:nvSpPr>
          <p:spPr>
            <a:xfrm>
              <a:off x="6551929" y="9455149"/>
              <a:ext cx="1270" cy="293370"/>
            </a:xfrm>
            <a:custGeom>
              <a:avLst/>
              <a:gdLst/>
              <a:ahLst/>
              <a:cxnLst/>
              <a:rect l="l" t="t" r="r" b="b"/>
              <a:pathLst>
                <a:path w="1270" h="293370">
                  <a:moveTo>
                    <a:pt x="0" y="2933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5" name="object 2955"/>
            <p:cNvSpPr/>
            <p:nvPr/>
          </p:nvSpPr>
          <p:spPr>
            <a:xfrm>
              <a:off x="6109970" y="8152129"/>
              <a:ext cx="0" cy="332740"/>
            </a:xfrm>
            <a:custGeom>
              <a:avLst/>
              <a:gdLst/>
              <a:ahLst/>
              <a:cxnLst/>
              <a:rect l="l" t="t" r="r" b="b"/>
              <a:pathLst>
                <a:path h="332740">
                  <a:moveTo>
                    <a:pt x="0" y="3327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6" name="object 2956"/>
            <p:cNvSpPr/>
            <p:nvPr/>
          </p:nvSpPr>
          <p:spPr>
            <a:xfrm>
              <a:off x="6109970" y="85128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7" name="object 2957"/>
            <p:cNvSpPr/>
            <p:nvPr/>
          </p:nvSpPr>
          <p:spPr>
            <a:xfrm>
              <a:off x="6109450" y="8541472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8" name="object 2958"/>
            <p:cNvSpPr/>
            <p:nvPr/>
          </p:nvSpPr>
          <p:spPr>
            <a:xfrm>
              <a:off x="6109380" y="8569953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9" name="object 2959"/>
            <p:cNvSpPr/>
            <p:nvPr/>
          </p:nvSpPr>
          <p:spPr>
            <a:xfrm>
              <a:off x="6108700" y="8597899"/>
              <a:ext cx="0" cy="335280"/>
            </a:xfrm>
            <a:custGeom>
              <a:avLst/>
              <a:gdLst/>
              <a:ahLst/>
              <a:cxnLst/>
              <a:rect l="l" t="t" r="r" b="b"/>
              <a:pathLst>
                <a:path h="335279">
                  <a:moveTo>
                    <a:pt x="0" y="33528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0" name="object 2960"/>
            <p:cNvSpPr/>
            <p:nvPr/>
          </p:nvSpPr>
          <p:spPr>
            <a:xfrm>
              <a:off x="6108700" y="89611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1" name="object 2961"/>
            <p:cNvSpPr/>
            <p:nvPr/>
          </p:nvSpPr>
          <p:spPr>
            <a:xfrm>
              <a:off x="6108356" y="8989914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2" name="object 2962"/>
            <p:cNvSpPr/>
            <p:nvPr/>
          </p:nvSpPr>
          <p:spPr>
            <a:xfrm>
              <a:off x="6108700" y="901827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3" name="object 2963"/>
            <p:cNvSpPr/>
            <p:nvPr/>
          </p:nvSpPr>
          <p:spPr>
            <a:xfrm>
              <a:off x="6107429" y="9047479"/>
              <a:ext cx="1270" cy="334010"/>
            </a:xfrm>
            <a:custGeom>
              <a:avLst/>
              <a:gdLst/>
              <a:ahLst/>
              <a:cxnLst/>
              <a:rect l="l" t="t" r="r" b="b"/>
              <a:pathLst>
                <a:path w="1270" h="334009">
                  <a:moveTo>
                    <a:pt x="0" y="33401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4" name="object 2964"/>
            <p:cNvSpPr/>
            <p:nvPr/>
          </p:nvSpPr>
          <p:spPr>
            <a:xfrm>
              <a:off x="6107429" y="94094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5" name="object 2965"/>
            <p:cNvSpPr/>
            <p:nvPr/>
          </p:nvSpPr>
          <p:spPr>
            <a:xfrm>
              <a:off x="6107263" y="9438358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4">
                  <a:moveTo>
                    <a:pt x="0" y="558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6" name="object 2966"/>
            <p:cNvSpPr/>
            <p:nvPr/>
          </p:nvSpPr>
          <p:spPr>
            <a:xfrm>
              <a:off x="6107429" y="94665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7" name="object 2967"/>
            <p:cNvSpPr/>
            <p:nvPr/>
          </p:nvSpPr>
          <p:spPr>
            <a:xfrm>
              <a:off x="6106159" y="9495789"/>
              <a:ext cx="1270" cy="332740"/>
            </a:xfrm>
            <a:custGeom>
              <a:avLst/>
              <a:gdLst/>
              <a:ahLst/>
              <a:cxnLst/>
              <a:rect l="l" t="t" r="r" b="b"/>
              <a:pathLst>
                <a:path w="1270" h="332740">
                  <a:moveTo>
                    <a:pt x="0" y="3327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8" name="object 2968"/>
            <p:cNvSpPr/>
            <p:nvPr/>
          </p:nvSpPr>
          <p:spPr>
            <a:xfrm>
              <a:off x="12049760" y="8999220"/>
              <a:ext cx="180340" cy="283210"/>
            </a:xfrm>
            <a:custGeom>
              <a:avLst/>
              <a:gdLst/>
              <a:ahLst/>
              <a:cxnLst/>
              <a:rect l="l" t="t" r="r" b="b"/>
              <a:pathLst>
                <a:path w="180340" h="283209">
                  <a:moveTo>
                    <a:pt x="0" y="283209"/>
                  </a:moveTo>
                  <a:lnTo>
                    <a:pt x="180340" y="0"/>
                  </a:lnTo>
                </a:path>
              </a:pathLst>
            </a:custGeom>
            <a:ln w="9143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9" name="object 2969"/>
            <p:cNvSpPr/>
            <p:nvPr/>
          </p:nvSpPr>
          <p:spPr>
            <a:xfrm>
              <a:off x="12034019" y="9306064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9"/>
                  </a:moveTo>
                  <a:lnTo>
                    <a:pt x="304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0" name="object 2970"/>
            <p:cNvSpPr/>
            <p:nvPr/>
          </p:nvSpPr>
          <p:spPr>
            <a:xfrm>
              <a:off x="12019279" y="932942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2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1" name="object 2971"/>
            <p:cNvSpPr/>
            <p:nvPr/>
          </p:nvSpPr>
          <p:spPr>
            <a:xfrm>
              <a:off x="12002770" y="93535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2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2" name="object 2972"/>
            <p:cNvSpPr/>
            <p:nvPr/>
          </p:nvSpPr>
          <p:spPr>
            <a:xfrm>
              <a:off x="11807189" y="9377679"/>
              <a:ext cx="181610" cy="281940"/>
            </a:xfrm>
            <a:custGeom>
              <a:avLst/>
              <a:gdLst/>
              <a:ahLst/>
              <a:cxnLst/>
              <a:rect l="l" t="t" r="r" b="b"/>
              <a:pathLst>
                <a:path w="181609" h="281940">
                  <a:moveTo>
                    <a:pt x="0" y="281940"/>
                  </a:moveTo>
                  <a:lnTo>
                    <a:pt x="18161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3" name="object 2973"/>
            <p:cNvSpPr/>
            <p:nvPr/>
          </p:nvSpPr>
          <p:spPr>
            <a:xfrm>
              <a:off x="11792044" y="968362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9"/>
                  </a:moveTo>
                  <a:lnTo>
                    <a:pt x="304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4" name="object 2974"/>
            <p:cNvSpPr/>
            <p:nvPr/>
          </p:nvSpPr>
          <p:spPr>
            <a:xfrm>
              <a:off x="11776675" y="970760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9"/>
                  </a:moveTo>
                  <a:lnTo>
                    <a:pt x="304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5" name="object 2975"/>
            <p:cNvSpPr/>
            <p:nvPr/>
          </p:nvSpPr>
          <p:spPr>
            <a:xfrm>
              <a:off x="11761307" y="973158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469"/>
                  </a:moveTo>
                  <a:lnTo>
                    <a:pt x="304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6" name="object 2976"/>
            <p:cNvSpPr/>
            <p:nvPr/>
          </p:nvSpPr>
          <p:spPr>
            <a:xfrm>
              <a:off x="11634470" y="9756139"/>
              <a:ext cx="111760" cy="173990"/>
            </a:xfrm>
            <a:custGeom>
              <a:avLst/>
              <a:gdLst/>
              <a:ahLst/>
              <a:cxnLst/>
              <a:rect l="l" t="t" r="r" b="b"/>
              <a:pathLst>
                <a:path w="111759" h="173990">
                  <a:moveTo>
                    <a:pt x="0" y="173989"/>
                  </a:moveTo>
                  <a:lnTo>
                    <a:pt x="11176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7" name="object 2977"/>
            <p:cNvSpPr/>
            <p:nvPr/>
          </p:nvSpPr>
          <p:spPr>
            <a:xfrm>
              <a:off x="11037570" y="9865360"/>
              <a:ext cx="40640" cy="64769"/>
            </a:xfrm>
            <a:custGeom>
              <a:avLst/>
              <a:gdLst/>
              <a:ahLst/>
              <a:cxnLst/>
              <a:rect l="l" t="t" r="r" b="b"/>
              <a:pathLst>
                <a:path w="40640" h="64770">
                  <a:moveTo>
                    <a:pt x="40640" y="0"/>
                  </a:moveTo>
                  <a:lnTo>
                    <a:pt x="0" y="647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8" name="object 2978"/>
            <p:cNvSpPr/>
            <p:nvPr/>
          </p:nvSpPr>
          <p:spPr>
            <a:xfrm>
              <a:off x="11093449" y="984122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9" name="object 2979"/>
            <p:cNvSpPr/>
            <p:nvPr/>
          </p:nvSpPr>
          <p:spPr>
            <a:xfrm>
              <a:off x="11108689" y="981709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127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0" name="object 2980"/>
            <p:cNvSpPr/>
            <p:nvPr/>
          </p:nvSpPr>
          <p:spPr>
            <a:xfrm>
              <a:off x="11123929" y="97942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1" name="object 2981"/>
            <p:cNvSpPr/>
            <p:nvPr/>
          </p:nvSpPr>
          <p:spPr>
            <a:xfrm>
              <a:off x="11140439" y="9488170"/>
              <a:ext cx="180340" cy="281940"/>
            </a:xfrm>
            <a:custGeom>
              <a:avLst/>
              <a:gdLst/>
              <a:ahLst/>
              <a:cxnLst/>
              <a:rect l="l" t="t" r="r" b="b"/>
              <a:pathLst>
                <a:path w="180340" h="281940">
                  <a:moveTo>
                    <a:pt x="180340" y="0"/>
                  </a:moveTo>
                  <a:lnTo>
                    <a:pt x="0" y="28193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2" name="object 2982"/>
            <p:cNvSpPr/>
            <p:nvPr/>
          </p:nvSpPr>
          <p:spPr>
            <a:xfrm>
              <a:off x="11335747" y="9464105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304" y="0"/>
                  </a:moveTo>
                  <a:lnTo>
                    <a:pt x="0" y="4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3" name="object 2983"/>
            <p:cNvSpPr/>
            <p:nvPr/>
          </p:nvSpPr>
          <p:spPr>
            <a:xfrm>
              <a:off x="11351260" y="943991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4" name="object 2984"/>
            <p:cNvSpPr/>
            <p:nvPr/>
          </p:nvSpPr>
          <p:spPr>
            <a:xfrm>
              <a:off x="11366499" y="94157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27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5" name="object 2985"/>
            <p:cNvSpPr/>
            <p:nvPr/>
          </p:nvSpPr>
          <p:spPr>
            <a:xfrm>
              <a:off x="11381739" y="9110979"/>
              <a:ext cx="180340" cy="281940"/>
            </a:xfrm>
            <a:custGeom>
              <a:avLst/>
              <a:gdLst/>
              <a:ahLst/>
              <a:cxnLst/>
              <a:rect l="l" t="t" r="r" b="b"/>
              <a:pathLst>
                <a:path w="180340" h="281940">
                  <a:moveTo>
                    <a:pt x="180340" y="0"/>
                  </a:moveTo>
                  <a:lnTo>
                    <a:pt x="0" y="28194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6" name="object 2986"/>
            <p:cNvSpPr/>
            <p:nvPr/>
          </p:nvSpPr>
          <p:spPr>
            <a:xfrm>
              <a:off x="11577320" y="908684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7" name="object 2987"/>
            <p:cNvSpPr/>
            <p:nvPr/>
          </p:nvSpPr>
          <p:spPr>
            <a:xfrm>
              <a:off x="11592560" y="90627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12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8" name="object 2988"/>
            <p:cNvSpPr/>
            <p:nvPr/>
          </p:nvSpPr>
          <p:spPr>
            <a:xfrm>
              <a:off x="11608459" y="9038587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304" y="0"/>
                  </a:moveTo>
                  <a:lnTo>
                    <a:pt x="0" y="46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9" name="object 2989"/>
            <p:cNvSpPr/>
            <p:nvPr/>
          </p:nvSpPr>
          <p:spPr>
            <a:xfrm>
              <a:off x="11624310" y="8727439"/>
              <a:ext cx="184150" cy="287020"/>
            </a:xfrm>
            <a:custGeom>
              <a:avLst/>
              <a:gdLst/>
              <a:ahLst/>
              <a:cxnLst/>
              <a:rect l="l" t="t" r="r" b="b"/>
              <a:pathLst>
                <a:path w="184150" h="287020">
                  <a:moveTo>
                    <a:pt x="184150" y="0"/>
                  </a:moveTo>
                  <a:lnTo>
                    <a:pt x="0" y="287019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0" name="object 2990"/>
            <p:cNvSpPr/>
            <p:nvPr/>
          </p:nvSpPr>
          <p:spPr>
            <a:xfrm>
              <a:off x="10529304" y="9917151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4" h="634">
                  <a:moveTo>
                    <a:pt x="0" y="0"/>
                  </a:moveTo>
                  <a:lnTo>
                    <a:pt x="469" y="304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1" name="object 2991"/>
            <p:cNvSpPr/>
            <p:nvPr/>
          </p:nvSpPr>
          <p:spPr>
            <a:xfrm>
              <a:off x="10224770" y="9720579"/>
              <a:ext cx="280670" cy="181610"/>
            </a:xfrm>
            <a:custGeom>
              <a:avLst/>
              <a:gdLst/>
              <a:ahLst/>
              <a:cxnLst/>
              <a:rect l="l" t="t" r="r" b="b"/>
              <a:pathLst>
                <a:path w="280670" h="181609">
                  <a:moveTo>
                    <a:pt x="0" y="0"/>
                  </a:moveTo>
                  <a:lnTo>
                    <a:pt x="280670" y="181610"/>
                  </a:lnTo>
                </a:path>
              </a:pathLst>
            </a:custGeom>
            <a:ln w="9144">
              <a:solidFill>
                <a:srgbClr val="AE6B6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2" name="object 2992"/>
            <p:cNvSpPr/>
            <p:nvPr/>
          </p:nvSpPr>
          <p:spPr>
            <a:xfrm>
              <a:off x="5012689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3" name="object 2993"/>
            <p:cNvSpPr/>
            <p:nvPr/>
          </p:nvSpPr>
          <p:spPr>
            <a:xfrm>
              <a:off x="5040629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4" name="object 2994"/>
            <p:cNvSpPr/>
            <p:nvPr/>
          </p:nvSpPr>
          <p:spPr>
            <a:xfrm>
              <a:off x="5068570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5" name="object 2995"/>
            <p:cNvSpPr/>
            <p:nvPr/>
          </p:nvSpPr>
          <p:spPr>
            <a:xfrm>
              <a:off x="5096509" y="36588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6" name="object 2996"/>
            <p:cNvSpPr/>
            <p:nvPr/>
          </p:nvSpPr>
          <p:spPr>
            <a:xfrm>
              <a:off x="5123179" y="3658870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279400" y="127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7" name="object 2997"/>
            <p:cNvSpPr/>
            <p:nvPr/>
          </p:nvSpPr>
          <p:spPr>
            <a:xfrm>
              <a:off x="541400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8" name="object 2998"/>
            <p:cNvSpPr/>
            <p:nvPr/>
          </p:nvSpPr>
          <p:spPr>
            <a:xfrm>
              <a:off x="5441950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9" name="object 2999"/>
            <p:cNvSpPr/>
            <p:nvPr/>
          </p:nvSpPr>
          <p:spPr>
            <a:xfrm>
              <a:off x="546988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0" name="object 3000"/>
            <p:cNvSpPr/>
            <p:nvPr/>
          </p:nvSpPr>
          <p:spPr>
            <a:xfrm>
              <a:off x="549782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1" name="object 3001"/>
            <p:cNvSpPr/>
            <p:nvPr/>
          </p:nvSpPr>
          <p:spPr>
            <a:xfrm>
              <a:off x="5525770" y="3660139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27940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2" name="object 3002"/>
            <p:cNvSpPr/>
            <p:nvPr/>
          </p:nvSpPr>
          <p:spPr>
            <a:xfrm>
              <a:off x="5816600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3" name="object 3003"/>
            <p:cNvSpPr/>
            <p:nvPr/>
          </p:nvSpPr>
          <p:spPr>
            <a:xfrm>
              <a:off x="584453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4" name="object 3004"/>
            <p:cNvSpPr/>
            <p:nvPr/>
          </p:nvSpPr>
          <p:spPr>
            <a:xfrm>
              <a:off x="5872479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5" name="object 3005"/>
            <p:cNvSpPr/>
            <p:nvPr/>
          </p:nvSpPr>
          <p:spPr>
            <a:xfrm>
              <a:off x="5900420" y="36601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6" name="object 3006"/>
            <p:cNvSpPr/>
            <p:nvPr/>
          </p:nvSpPr>
          <p:spPr>
            <a:xfrm>
              <a:off x="5928359" y="3660139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279400" y="127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7" name="object 3007"/>
            <p:cNvSpPr/>
            <p:nvPr/>
          </p:nvSpPr>
          <p:spPr>
            <a:xfrm>
              <a:off x="6217920" y="366140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8" name="object 3008"/>
            <p:cNvSpPr/>
            <p:nvPr/>
          </p:nvSpPr>
          <p:spPr>
            <a:xfrm>
              <a:off x="6245859" y="366140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9" name="object 3009"/>
            <p:cNvSpPr/>
            <p:nvPr/>
          </p:nvSpPr>
          <p:spPr>
            <a:xfrm>
              <a:off x="6273800" y="366140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0" name="object 3010"/>
            <p:cNvSpPr/>
            <p:nvPr/>
          </p:nvSpPr>
          <p:spPr>
            <a:xfrm>
              <a:off x="6301739" y="366140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1" name="object 3011"/>
            <p:cNvSpPr/>
            <p:nvPr/>
          </p:nvSpPr>
          <p:spPr>
            <a:xfrm>
              <a:off x="6283959" y="340995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2" name="object 3012"/>
            <p:cNvSpPr/>
            <p:nvPr/>
          </p:nvSpPr>
          <p:spPr>
            <a:xfrm>
              <a:off x="6256020" y="340995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3" name="object 3013"/>
            <p:cNvSpPr/>
            <p:nvPr/>
          </p:nvSpPr>
          <p:spPr>
            <a:xfrm>
              <a:off x="5966459" y="340995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4" name="object 3014"/>
            <p:cNvSpPr/>
            <p:nvPr/>
          </p:nvSpPr>
          <p:spPr>
            <a:xfrm>
              <a:off x="5938520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5" name="object 3015"/>
            <p:cNvSpPr/>
            <p:nvPr/>
          </p:nvSpPr>
          <p:spPr>
            <a:xfrm>
              <a:off x="591057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6" name="object 3016"/>
            <p:cNvSpPr/>
            <p:nvPr/>
          </p:nvSpPr>
          <p:spPr>
            <a:xfrm>
              <a:off x="588263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7" name="object 3017"/>
            <p:cNvSpPr/>
            <p:nvPr/>
          </p:nvSpPr>
          <p:spPr>
            <a:xfrm>
              <a:off x="5854700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8" name="object 3018"/>
            <p:cNvSpPr/>
            <p:nvPr/>
          </p:nvSpPr>
          <p:spPr>
            <a:xfrm>
              <a:off x="5563870" y="340995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9" name="object 3019"/>
            <p:cNvSpPr/>
            <p:nvPr/>
          </p:nvSpPr>
          <p:spPr>
            <a:xfrm>
              <a:off x="553592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0" name="object 3020"/>
            <p:cNvSpPr/>
            <p:nvPr/>
          </p:nvSpPr>
          <p:spPr>
            <a:xfrm>
              <a:off x="550798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1" name="object 3021"/>
            <p:cNvSpPr/>
            <p:nvPr/>
          </p:nvSpPr>
          <p:spPr>
            <a:xfrm>
              <a:off x="5480050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2" name="object 3022"/>
            <p:cNvSpPr/>
            <p:nvPr/>
          </p:nvSpPr>
          <p:spPr>
            <a:xfrm>
              <a:off x="5452109" y="340995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3" name="object 3023"/>
            <p:cNvSpPr/>
            <p:nvPr/>
          </p:nvSpPr>
          <p:spPr>
            <a:xfrm>
              <a:off x="5161279" y="340995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4" name="object 3024"/>
            <p:cNvSpPr/>
            <p:nvPr/>
          </p:nvSpPr>
          <p:spPr>
            <a:xfrm>
              <a:off x="5133339" y="3409950"/>
              <a:ext cx="17780" cy="1270"/>
            </a:xfrm>
            <a:custGeom>
              <a:avLst/>
              <a:gdLst/>
              <a:ahLst/>
              <a:cxnLst/>
              <a:rect l="l" t="t" r="r" b="b"/>
              <a:pathLst>
                <a:path w="17779" h="1270">
                  <a:moveTo>
                    <a:pt x="0" y="127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5" name="object 3025"/>
            <p:cNvSpPr/>
            <p:nvPr/>
          </p:nvSpPr>
          <p:spPr>
            <a:xfrm>
              <a:off x="5106670" y="34112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6" name="object 3026"/>
            <p:cNvSpPr/>
            <p:nvPr/>
          </p:nvSpPr>
          <p:spPr>
            <a:xfrm>
              <a:off x="5078729" y="34112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7" name="object 3027"/>
            <p:cNvSpPr/>
            <p:nvPr/>
          </p:nvSpPr>
          <p:spPr>
            <a:xfrm>
              <a:off x="5050789" y="341122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8" name="object 3028"/>
            <p:cNvSpPr/>
            <p:nvPr/>
          </p:nvSpPr>
          <p:spPr>
            <a:xfrm>
              <a:off x="4650739" y="71500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9" name="object 3029"/>
            <p:cNvSpPr/>
            <p:nvPr/>
          </p:nvSpPr>
          <p:spPr>
            <a:xfrm>
              <a:off x="4678679" y="71500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0" name="object 3030"/>
            <p:cNvSpPr/>
            <p:nvPr/>
          </p:nvSpPr>
          <p:spPr>
            <a:xfrm>
              <a:off x="4706619" y="71500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1" name="object 3031"/>
            <p:cNvSpPr/>
            <p:nvPr/>
          </p:nvSpPr>
          <p:spPr>
            <a:xfrm>
              <a:off x="4734560" y="715009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2" name="object 3032"/>
            <p:cNvSpPr/>
            <p:nvPr/>
          </p:nvSpPr>
          <p:spPr>
            <a:xfrm>
              <a:off x="4762500" y="7150099"/>
              <a:ext cx="278130" cy="1270"/>
            </a:xfrm>
            <a:custGeom>
              <a:avLst/>
              <a:gdLst/>
              <a:ahLst/>
              <a:cxnLst/>
              <a:rect l="l" t="t" r="r" b="b"/>
              <a:pathLst>
                <a:path w="278129" h="1270">
                  <a:moveTo>
                    <a:pt x="278129" y="1269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3" name="object 3033"/>
            <p:cNvSpPr/>
            <p:nvPr/>
          </p:nvSpPr>
          <p:spPr>
            <a:xfrm>
              <a:off x="505205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4" name="object 3034"/>
            <p:cNvSpPr/>
            <p:nvPr/>
          </p:nvSpPr>
          <p:spPr>
            <a:xfrm>
              <a:off x="5080000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5" name="object 3035"/>
            <p:cNvSpPr/>
            <p:nvPr/>
          </p:nvSpPr>
          <p:spPr>
            <a:xfrm>
              <a:off x="510793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6" name="object 3036"/>
            <p:cNvSpPr/>
            <p:nvPr/>
          </p:nvSpPr>
          <p:spPr>
            <a:xfrm>
              <a:off x="513587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7" name="object 3037"/>
            <p:cNvSpPr/>
            <p:nvPr/>
          </p:nvSpPr>
          <p:spPr>
            <a:xfrm>
              <a:off x="5163820" y="715137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27940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8" name="object 3038"/>
            <p:cNvSpPr/>
            <p:nvPr/>
          </p:nvSpPr>
          <p:spPr>
            <a:xfrm>
              <a:off x="5454650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9" name="object 3039"/>
            <p:cNvSpPr/>
            <p:nvPr/>
          </p:nvSpPr>
          <p:spPr>
            <a:xfrm>
              <a:off x="548258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0" name="object 3040"/>
            <p:cNvSpPr/>
            <p:nvPr/>
          </p:nvSpPr>
          <p:spPr>
            <a:xfrm>
              <a:off x="5510529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1" name="object 3041"/>
            <p:cNvSpPr/>
            <p:nvPr/>
          </p:nvSpPr>
          <p:spPr>
            <a:xfrm>
              <a:off x="5538470" y="715137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1651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2" name="object 3042"/>
            <p:cNvSpPr/>
            <p:nvPr/>
          </p:nvSpPr>
          <p:spPr>
            <a:xfrm>
              <a:off x="5566409" y="715137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279400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3" name="object 3043"/>
            <p:cNvSpPr/>
            <p:nvPr/>
          </p:nvSpPr>
          <p:spPr>
            <a:xfrm>
              <a:off x="5855970" y="71513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4" name="object 3044"/>
            <p:cNvSpPr/>
            <p:nvPr/>
          </p:nvSpPr>
          <p:spPr>
            <a:xfrm>
              <a:off x="5883909" y="71513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5" name="object 3045"/>
            <p:cNvSpPr/>
            <p:nvPr/>
          </p:nvSpPr>
          <p:spPr>
            <a:xfrm>
              <a:off x="5911850" y="7151370"/>
              <a:ext cx="17780" cy="1270"/>
            </a:xfrm>
            <a:custGeom>
              <a:avLst/>
              <a:gdLst/>
              <a:ahLst/>
              <a:cxnLst/>
              <a:rect l="l" t="t" r="r" b="b"/>
              <a:pathLst>
                <a:path w="17779" h="1270">
                  <a:moveTo>
                    <a:pt x="17779" y="1269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6" name="object 3046"/>
            <p:cNvSpPr/>
            <p:nvPr/>
          </p:nvSpPr>
          <p:spPr>
            <a:xfrm>
              <a:off x="5939789" y="7152639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17779" y="0"/>
                  </a:moveTo>
                  <a:lnTo>
                    <a:pt x="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7" name="object 3047"/>
            <p:cNvSpPr/>
            <p:nvPr/>
          </p:nvSpPr>
          <p:spPr>
            <a:xfrm>
              <a:off x="628142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8" name="object 3048"/>
            <p:cNvSpPr/>
            <p:nvPr/>
          </p:nvSpPr>
          <p:spPr>
            <a:xfrm>
              <a:off x="625347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9" name="object 3049"/>
            <p:cNvSpPr/>
            <p:nvPr/>
          </p:nvSpPr>
          <p:spPr>
            <a:xfrm>
              <a:off x="622553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0" name="object 3050"/>
            <p:cNvSpPr/>
            <p:nvPr/>
          </p:nvSpPr>
          <p:spPr>
            <a:xfrm>
              <a:off x="5935979" y="3939539"/>
              <a:ext cx="278130" cy="0"/>
            </a:xfrm>
            <a:custGeom>
              <a:avLst/>
              <a:gdLst/>
              <a:ahLst/>
              <a:cxnLst/>
              <a:rect l="l" t="t" r="r" b="b"/>
              <a:pathLst>
                <a:path w="278129">
                  <a:moveTo>
                    <a:pt x="0" y="0"/>
                  </a:moveTo>
                  <a:lnTo>
                    <a:pt x="27813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1" name="object 3051"/>
            <p:cNvSpPr/>
            <p:nvPr/>
          </p:nvSpPr>
          <p:spPr>
            <a:xfrm>
              <a:off x="590803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2" name="object 3052"/>
            <p:cNvSpPr/>
            <p:nvPr/>
          </p:nvSpPr>
          <p:spPr>
            <a:xfrm>
              <a:off x="588010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3" name="object 3053"/>
            <p:cNvSpPr/>
            <p:nvPr/>
          </p:nvSpPr>
          <p:spPr>
            <a:xfrm>
              <a:off x="585215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4" name="object 3054"/>
            <p:cNvSpPr/>
            <p:nvPr/>
          </p:nvSpPr>
          <p:spPr>
            <a:xfrm>
              <a:off x="582422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5" name="object 3055"/>
            <p:cNvSpPr/>
            <p:nvPr/>
          </p:nvSpPr>
          <p:spPr>
            <a:xfrm>
              <a:off x="5533389" y="3939539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6" name="object 3056"/>
            <p:cNvSpPr/>
            <p:nvPr/>
          </p:nvSpPr>
          <p:spPr>
            <a:xfrm>
              <a:off x="550545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7" name="object 3057"/>
            <p:cNvSpPr/>
            <p:nvPr/>
          </p:nvSpPr>
          <p:spPr>
            <a:xfrm>
              <a:off x="547750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8" name="object 3058"/>
            <p:cNvSpPr/>
            <p:nvPr/>
          </p:nvSpPr>
          <p:spPr>
            <a:xfrm>
              <a:off x="5449570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9" name="object 3059"/>
            <p:cNvSpPr/>
            <p:nvPr/>
          </p:nvSpPr>
          <p:spPr>
            <a:xfrm>
              <a:off x="5421629" y="3939539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0" name="object 3060"/>
            <p:cNvSpPr/>
            <p:nvPr/>
          </p:nvSpPr>
          <p:spPr>
            <a:xfrm>
              <a:off x="5130800" y="3938270"/>
              <a:ext cx="279400" cy="1270"/>
            </a:xfrm>
            <a:custGeom>
              <a:avLst/>
              <a:gdLst/>
              <a:ahLst/>
              <a:cxnLst/>
              <a:rect l="l" t="t" r="r" b="b"/>
              <a:pathLst>
                <a:path w="279400" h="1270">
                  <a:moveTo>
                    <a:pt x="0" y="0"/>
                  </a:moveTo>
                  <a:lnTo>
                    <a:pt x="279400" y="127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1" name="object 3061"/>
            <p:cNvSpPr/>
            <p:nvPr/>
          </p:nvSpPr>
          <p:spPr>
            <a:xfrm>
              <a:off x="5102859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2" name="object 3062"/>
            <p:cNvSpPr/>
            <p:nvPr/>
          </p:nvSpPr>
          <p:spPr>
            <a:xfrm>
              <a:off x="5074920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3" name="object 3063"/>
            <p:cNvSpPr/>
            <p:nvPr/>
          </p:nvSpPr>
          <p:spPr>
            <a:xfrm>
              <a:off x="5046979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4" name="object 3064"/>
            <p:cNvSpPr/>
            <p:nvPr/>
          </p:nvSpPr>
          <p:spPr>
            <a:xfrm>
              <a:off x="5019039" y="393827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00AEA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5" name="object 3065"/>
            <p:cNvSpPr/>
            <p:nvPr/>
          </p:nvSpPr>
          <p:spPr>
            <a:xfrm>
              <a:off x="4644389" y="10055860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844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6" name="object 3066"/>
            <p:cNvSpPr/>
            <p:nvPr/>
          </p:nvSpPr>
          <p:spPr>
            <a:xfrm>
              <a:off x="4616450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7" name="object 3067"/>
            <p:cNvSpPr/>
            <p:nvPr/>
          </p:nvSpPr>
          <p:spPr>
            <a:xfrm>
              <a:off x="4588510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8" name="object 3068"/>
            <p:cNvSpPr/>
            <p:nvPr/>
          </p:nvSpPr>
          <p:spPr>
            <a:xfrm>
              <a:off x="456056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9" name="object 3069"/>
            <p:cNvSpPr/>
            <p:nvPr/>
          </p:nvSpPr>
          <p:spPr>
            <a:xfrm>
              <a:off x="453262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0" name="object 3070"/>
            <p:cNvSpPr/>
            <p:nvPr/>
          </p:nvSpPr>
          <p:spPr>
            <a:xfrm>
              <a:off x="4241800" y="1005586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1" name="object 3071"/>
            <p:cNvSpPr/>
            <p:nvPr/>
          </p:nvSpPr>
          <p:spPr>
            <a:xfrm>
              <a:off x="4213860" y="1005586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2" name="object 3072"/>
            <p:cNvSpPr/>
            <p:nvPr/>
          </p:nvSpPr>
          <p:spPr>
            <a:xfrm>
              <a:off x="4185919" y="1005586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3" name="object 3073"/>
            <p:cNvSpPr/>
            <p:nvPr/>
          </p:nvSpPr>
          <p:spPr>
            <a:xfrm>
              <a:off x="4157979" y="1005586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79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4" name="object 3074"/>
            <p:cNvSpPr/>
            <p:nvPr/>
          </p:nvSpPr>
          <p:spPr>
            <a:xfrm>
              <a:off x="4131310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5" name="object 3075"/>
            <p:cNvSpPr/>
            <p:nvPr/>
          </p:nvSpPr>
          <p:spPr>
            <a:xfrm>
              <a:off x="3840479" y="1005586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6" name="object 3076"/>
            <p:cNvSpPr/>
            <p:nvPr/>
          </p:nvSpPr>
          <p:spPr>
            <a:xfrm>
              <a:off x="381253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7" name="object 3077"/>
            <p:cNvSpPr/>
            <p:nvPr/>
          </p:nvSpPr>
          <p:spPr>
            <a:xfrm>
              <a:off x="3784600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8" name="object 3078"/>
            <p:cNvSpPr/>
            <p:nvPr/>
          </p:nvSpPr>
          <p:spPr>
            <a:xfrm>
              <a:off x="3756660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9" name="object 3079"/>
            <p:cNvSpPr/>
            <p:nvPr/>
          </p:nvSpPr>
          <p:spPr>
            <a:xfrm>
              <a:off x="372871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0" name="object 3080"/>
            <p:cNvSpPr/>
            <p:nvPr/>
          </p:nvSpPr>
          <p:spPr>
            <a:xfrm>
              <a:off x="3437889" y="1005586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1" name="object 3081"/>
            <p:cNvSpPr/>
            <p:nvPr/>
          </p:nvSpPr>
          <p:spPr>
            <a:xfrm>
              <a:off x="3409950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2" name="object 3082"/>
            <p:cNvSpPr/>
            <p:nvPr/>
          </p:nvSpPr>
          <p:spPr>
            <a:xfrm>
              <a:off x="3382010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3" name="object 3083"/>
            <p:cNvSpPr/>
            <p:nvPr/>
          </p:nvSpPr>
          <p:spPr>
            <a:xfrm>
              <a:off x="335406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4" name="object 3084"/>
            <p:cNvSpPr/>
            <p:nvPr/>
          </p:nvSpPr>
          <p:spPr>
            <a:xfrm>
              <a:off x="332612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5" name="object 3085"/>
            <p:cNvSpPr/>
            <p:nvPr/>
          </p:nvSpPr>
          <p:spPr>
            <a:xfrm>
              <a:off x="3036569" y="1005586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6" name="object 3086"/>
            <p:cNvSpPr/>
            <p:nvPr/>
          </p:nvSpPr>
          <p:spPr>
            <a:xfrm>
              <a:off x="300862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7" name="object 3087"/>
            <p:cNvSpPr/>
            <p:nvPr/>
          </p:nvSpPr>
          <p:spPr>
            <a:xfrm>
              <a:off x="298068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8" name="object 3088"/>
            <p:cNvSpPr/>
            <p:nvPr/>
          </p:nvSpPr>
          <p:spPr>
            <a:xfrm>
              <a:off x="2952750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9" name="object 3089"/>
            <p:cNvSpPr/>
            <p:nvPr/>
          </p:nvSpPr>
          <p:spPr>
            <a:xfrm>
              <a:off x="292480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0" name="object 3090"/>
            <p:cNvSpPr/>
            <p:nvPr/>
          </p:nvSpPr>
          <p:spPr>
            <a:xfrm>
              <a:off x="2633979" y="1005586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1" name="object 3091"/>
            <p:cNvSpPr/>
            <p:nvPr/>
          </p:nvSpPr>
          <p:spPr>
            <a:xfrm>
              <a:off x="260603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2" name="object 3092"/>
            <p:cNvSpPr/>
            <p:nvPr/>
          </p:nvSpPr>
          <p:spPr>
            <a:xfrm>
              <a:off x="2578100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3" name="object 3093"/>
            <p:cNvSpPr/>
            <p:nvPr/>
          </p:nvSpPr>
          <p:spPr>
            <a:xfrm>
              <a:off x="255015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4" name="object 3094"/>
            <p:cNvSpPr/>
            <p:nvPr/>
          </p:nvSpPr>
          <p:spPr>
            <a:xfrm>
              <a:off x="252221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5" name="object 3095"/>
            <p:cNvSpPr/>
            <p:nvPr/>
          </p:nvSpPr>
          <p:spPr>
            <a:xfrm>
              <a:off x="2231389" y="1005586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6" name="object 3096"/>
            <p:cNvSpPr/>
            <p:nvPr/>
          </p:nvSpPr>
          <p:spPr>
            <a:xfrm>
              <a:off x="2203449" y="1005586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80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7" name="object 3097"/>
            <p:cNvSpPr/>
            <p:nvPr/>
          </p:nvSpPr>
          <p:spPr>
            <a:xfrm>
              <a:off x="2175509" y="1005586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80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8" name="object 3098"/>
            <p:cNvSpPr/>
            <p:nvPr/>
          </p:nvSpPr>
          <p:spPr>
            <a:xfrm>
              <a:off x="2147569" y="1005586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80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9" name="object 3099"/>
            <p:cNvSpPr/>
            <p:nvPr/>
          </p:nvSpPr>
          <p:spPr>
            <a:xfrm>
              <a:off x="2119629" y="10055860"/>
              <a:ext cx="17780" cy="0"/>
            </a:xfrm>
            <a:custGeom>
              <a:avLst/>
              <a:gdLst/>
              <a:ahLst/>
              <a:cxnLst/>
              <a:rect l="l" t="t" r="r" b="b"/>
              <a:pathLst>
                <a:path w="17780">
                  <a:moveTo>
                    <a:pt x="0" y="0"/>
                  </a:moveTo>
                  <a:lnTo>
                    <a:pt x="1778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0" name="object 3100"/>
            <p:cNvSpPr/>
            <p:nvPr/>
          </p:nvSpPr>
          <p:spPr>
            <a:xfrm>
              <a:off x="1830069" y="10055860"/>
              <a:ext cx="279400" cy="0"/>
            </a:xfrm>
            <a:custGeom>
              <a:avLst/>
              <a:gdLst/>
              <a:ahLst/>
              <a:cxnLst/>
              <a:rect l="l" t="t" r="r" b="b"/>
              <a:pathLst>
                <a:path w="279400">
                  <a:moveTo>
                    <a:pt x="0" y="0"/>
                  </a:moveTo>
                  <a:lnTo>
                    <a:pt x="27940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1" name="object 3101"/>
            <p:cNvSpPr/>
            <p:nvPr/>
          </p:nvSpPr>
          <p:spPr>
            <a:xfrm>
              <a:off x="180212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2" name="object 3102"/>
            <p:cNvSpPr/>
            <p:nvPr/>
          </p:nvSpPr>
          <p:spPr>
            <a:xfrm>
              <a:off x="177418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3" name="object 3103"/>
            <p:cNvSpPr/>
            <p:nvPr/>
          </p:nvSpPr>
          <p:spPr>
            <a:xfrm>
              <a:off x="174624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4" name="object 3104"/>
            <p:cNvSpPr/>
            <p:nvPr/>
          </p:nvSpPr>
          <p:spPr>
            <a:xfrm>
              <a:off x="1718309" y="10055860"/>
              <a:ext cx="16510" cy="0"/>
            </a:xfrm>
            <a:custGeom>
              <a:avLst/>
              <a:gdLst/>
              <a:ahLst/>
              <a:cxnLst/>
              <a:rect l="l" t="t" r="r" b="b"/>
              <a:pathLst>
                <a:path w="16510">
                  <a:moveTo>
                    <a:pt x="0" y="0"/>
                  </a:moveTo>
                  <a:lnTo>
                    <a:pt x="1651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5" name="object 3105"/>
            <p:cNvSpPr/>
            <p:nvPr/>
          </p:nvSpPr>
          <p:spPr>
            <a:xfrm>
              <a:off x="1488439" y="10055860"/>
              <a:ext cx="218440" cy="0"/>
            </a:xfrm>
            <a:custGeom>
              <a:avLst/>
              <a:gdLst/>
              <a:ahLst/>
              <a:cxnLst/>
              <a:rect l="l" t="t" r="r" b="b"/>
              <a:pathLst>
                <a:path w="218439">
                  <a:moveTo>
                    <a:pt x="0" y="0"/>
                  </a:moveTo>
                  <a:lnTo>
                    <a:pt x="218440" y="0"/>
                  </a:lnTo>
                </a:path>
              </a:pathLst>
            </a:custGeom>
            <a:ln w="15240">
              <a:solidFill>
                <a:srgbClr val="9C9C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06" name="object 3106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2923793" y="1019809"/>
              <a:ext cx="10138156" cy="8914891"/>
            </a:xfrm>
            <a:prstGeom prst="rect">
              <a:avLst/>
            </a:prstGeom>
          </p:spPr>
        </p:pic>
        <p:sp>
          <p:nvSpPr>
            <p:cNvPr id="3107" name="object 3107"/>
            <p:cNvSpPr/>
            <p:nvPr/>
          </p:nvSpPr>
          <p:spPr>
            <a:xfrm>
              <a:off x="3726179" y="720090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0" y="1270"/>
                  </a:moveTo>
                  <a:lnTo>
                    <a:pt x="19558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8" name="object 3108"/>
            <p:cNvSpPr/>
            <p:nvPr/>
          </p:nvSpPr>
          <p:spPr>
            <a:xfrm>
              <a:off x="3934460" y="453390"/>
              <a:ext cx="1270" cy="252729"/>
            </a:xfrm>
            <a:custGeom>
              <a:avLst/>
              <a:gdLst/>
              <a:ahLst/>
              <a:cxnLst/>
              <a:rect l="l" t="t" r="r" b="b"/>
              <a:pathLst>
                <a:path w="1270" h="252729">
                  <a:moveTo>
                    <a:pt x="1270" y="25272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9" name="object 3109"/>
            <p:cNvSpPr/>
            <p:nvPr/>
          </p:nvSpPr>
          <p:spPr>
            <a:xfrm>
              <a:off x="3724910" y="43941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0"/>
                  </a:moveTo>
                  <a:lnTo>
                    <a:pt x="0" y="12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0" name="object 3110"/>
            <p:cNvSpPr/>
            <p:nvPr/>
          </p:nvSpPr>
          <p:spPr>
            <a:xfrm>
              <a:off x="3710939" y="454659"/>
              <a:ext cx="1270" cy="252729"/>
            </a:xfrm>
            <a:custGeom>
              <a:avLst/>
              <a:gdLst/>
              <a:ahLst/>
              <a:cxnLst/>
              <a:rect l="l" t="t" r="r" b="b"/>
              <a:pathLst>
                <a:path w="1270" h="252729">
                  <a:moveTo>
                    <a:pt x="0" y="0"/>
                  </a:moveTo>
                  <a:lnTo>
                    <a:pt x="1270" y="2527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1" name="object 3111"/>
            <p:cNvSpPr/>
            <p:nvPr/>
          </p:nvSpPr>
          <p:spPr>
            <a:xfrm>
              <a:off x="3921760" y="706119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39" h="13970">
                  <a:moveTo>
                    <a:pt x="13970" y="0"/>
                  </a:moveTo>
                  <a:lnTo>
                    <a:pt x="15240" y="7620"/>
                  </a:lnTo>
                  <a:lnTo>
                    <a:pt x="8890" y="13970"/>
                  </a:lnTo>
                  <a:lnTo>
                    <a:pt x="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2" name="object 3112"/>
            <p:cNvSpPr/>
            <p:nvPr/>
          </p:nvSpPr>
          <p:spPr>
            <a:xfrm>
              <a:off x="3712210" y="7073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13970"/>
                  </a:moveTo>
                  <a:lnTo>
                    <a:pt x="6350" y="1397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3" name="object 3113"/>
            <p:cNvSpPr/>
            <p:nvPr/>
          </p:nvSpPr>
          <p:spPr>
            <a:xfrm>
              <a:off x="3710939" y="4406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970"/>
                  </a:moveTo>
                  <a:lnTo>
                    <a:pt x="0" y="6350"/>
                  </a:lnTo>
                  <a:lnTo>
                    <a:pt x="6350" y="0"/>
                  </a:lnTo>
                  <a:lnTo>
                    <a:pt x="139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4" name="object 3114"/>
            <p:cNvSpPr/>
            <p:nvPr/>
          </p:nvSpPr>
          <p:spPr>
            <a:xfrm>
              <a:off x="3920489" y="4394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0"/>
                  </a:moveTo>
                  <a:lnTo>
                    <a:pt x="7620" y="0"/>
                  </a:lnTo>
                  <a:lnTo>
                    <a:pt x="13970" y="6350"/>
                  </a:lnTo>
                  <a:lnTo>
                    <a:pt x="1397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5" name="object 3115"/>
            <p:cNvSpPr/>
            <p:nvPr/>
          </p:nvSpPr>
          <p:spPr>
            <a:xfrm>
              <a:off x="3470910" y="720090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0" y="1270"/>
                  </a:moveTo>
                  <a:lnTo>
                    <a:pt x="19558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6" name="object 3116"/>
            <p:cNvSpPr/>
            <p:nvPr/>
          </p:nvSpPr>
          <p:spPr>
            <a:xfrm>
              <a:off x="3677919" y="453390"/>
              <a:ext cx="2540" cy="252729"/>
            </a:xfrm>
            <a:custGeom>
              <a:avLst/>
              <a:gdLst/>
              <a:ahLst/>
              <a:cxnLst/>
              <a:rect l="l" t="t" r="r" b="b"/>
              <a:pathLst>
                <a:path w="2539" h="252729">
                  <a:moveTo>
                    <a:pt x="2539" y="252729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7" name="object 3117"/>
            <p:cNvSpPr/>
            <p:nvPr/>
          </p:nvSpPr>
          <p:spPr>
            <a:xfrm>
              <a:off x="3468369" y="439419"/>
              <a:ext cx="195580" cy="1270"/>
            </a:xfrm>
            <a:custGeom>
              <a:avLst/>
              <a:gdLst/>
              <a:ahLst/>
              <a:cxnLst/>
              <a:rect l="l" t="t" r="r" b="b"/>
              <a:pathLst>
                <a:path w="195579" h="1270">
                  <a:moveTo>
                    <a:pt x="195579" y="0"/>
                  </a:moveTo>
                  <a:lnTo>
                    <a:pt x="0" y="12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8" name="object 3118"/>
            <p:cNvSpPr/>
            <p:nvPr/>
          </p:nvSpPr>
          <p:spPr>
            <a:xfrm>
              <a:off x="3455669" y="454659"/>
              <a:ext cx="1270" cy="252729"/>
            </a:xfrm>
            <a:custGeom>
              <a:avLst/>
              <a:gdLst/>
              <a:ahLst/>
              <a:cxnLst/>
              <a:rect l="l" t="t" r="r" b="b"/>
              <a:pathLst>
                <a:path w="1270" h="252729">
                  <a:moveTo>
                    <a:pt x="0" y="0"/>
                  </a:moveTo>
                  <a:lnTo>
                    <a:pt x="1270" y="2527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9" name="object 3119"/>
            <p:cNvSpPr/>
            <p:nvPr/>
          </p:nvSpPr>
          <p:spPr>
            <a:xfrm>
              <a:off x="3666489" y="7061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0"/>
                  </a:moveTo>
                  <a:lnTo>
                    <a:pt x="13970" y="7620"/>
                  </a:lnTo>
                  <a:lnTo>
                    <a:pt x="7620" y="13970"/>
                  </a:lnTo>
                  <a:lnTo>
                    <a:pt x="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0" name="object 3120"/>
            <p:cNvSpPr/>
            <p:nvPr/>
          </p:nvSpPr>
          <p:spPr>
            <a:xfrm>
              <a:off x="3455669" y="7073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13970" y="13970"/>
                  </a:moveTo>
                  <a:lnTo>
                    <a:pt x="6350" y="13970"/>
                  </a:lnTo>
                  <a:lnTo>
                    <a:pt x="0" y="7620"/>
                  </a:ln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1" name="object 3121"/>
            <p:cNvSpPr/>
            <p:nvPr/>
          </p:nvSpPr>
          <p:spPr>
            <a:xfrm>
              <a:off x="3454400" y="440690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13970"/>
                  </a:moveTo>
                  <a:lnTo>
                    <a:pt x="0" y="6350"/>
                  </a:lnTo>
                  <a:lnTo>
                    <a:pt x="6350" y="0"/>
                  </a:lnTo>
                  <a:lnTo>
                    <a:pt x="1397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2" name="object 3122"/>
            <p:cNvSpPr/>
            <p:nvPr/>
          </p:nvSpPr>
          <p:spPr>
            <a:xfrm>
              <a:off x="3665219" y="439419"/>
              <a:ext cx="13970" cy="13970"/>
            </a:xfrm>
            <a:custGeom>
              <a:avLst/>
              <a:gdLst/>
              <a:ahLst/>
              <a:cxnLst/>
              <a:rect l="l" t="t" r="r" b="b"/>
              <a:pathLst>
                <a:path w="13970" h="13970">
                  <a:moveTo>
                    <a:pt x="0" y="0"/>
                  </a:moveTo>
                  <a:lnTo>
                    <a:pt x="7620" y="0"/>
                  </a:lnTo>
                  <a:lnTo>
                    <a:pt x="13970" y="6350"/>
                  </a:lnTo>
                  <a:lnTo>
                    <a:pt x="13970" y="1397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3" name="object 3123"/>
            <p:cNvSpPr/>
            <p:nvPr/>
          </p:nvSpPr>
          <p:spPr>
            <a:xfrm>
              <a:off x="12923520" y="8075929"/>
              <a:ext cx="220979" cy="63500"/>
            </a:xfrm>
            <a:custGeom>
              <a:avLst/>
              <a:gdLst/>
              <a:ahLst/>
              <a:cxnLst/>
              <a:rect l="l" t="t" r="r" b="b"/>
              <a:pathLst>
                <a:path w="220980" h="63500">
                  <a:moveTo>
                    <a:pt x="22097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220979" y="63500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4" name="object 3124"/>
            <p:cNvSpPr/>
            <p:nvPr/>
          </p:nvSpPr>
          <p:spPr>
            <a:xfrm>
              <a:off x="12923520" y="8254999"/>
              <a:ext cx="220979" cy="63500"/>
            </a:xfrm>
            <a:custGeom>
              <a:avLst/>
              <a:gdLst/>
              <a:ahLst/>
              <a:cxnLst/>
              <a:rect l="l" t="t" r="r" b="b"/>
              <a:pathLst>
                <a:path w="220980" h="63500">
                  <a:moveTo>
                    <a:pt x="22097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220979" y="63500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FF00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5" name="object 3125"/>
            <p:cNvSpPr/>
            <p:nvPr/>
          </p:nvSpPr>
          <p:spPr>
            <a:xfrm>
              <a:off x="12923520" y="8427720"/>
              <a:ext cx="220979" cy="64769"/>
            </a:xfrm>
            <a:custGeom>
              <a:avLst/>
              <a:gdLst/>
              <a:ahLst/>
              <a:cxnLst/>
              <a:rect l="l" t="t" r="r" b="b"/>
              <a:pathLst>
                <a:path w="220980" h="64770">
                  <a:moveTo>
                    <a:pt x="220979" y="0"/>
                  </a:moveTo>
                  <a:lnTo>
                    <a:pt x="0" y="0"/>
                  </a:lnTo>
                  <a:lnTo>
                    <a:pt x="0" y="64769"/>
                  </a:lnTo>
                  <a:lnTo>
                    <a:pt x="220979" y="64769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CCFFCC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6" name="object 3126"/>
            <p:cNvSpPr/>
            <p:nvPr/>
          </p:nvSpPr>
          <p:spPr>
            <a:xfrm>
              <a:off x="12923520" y="8167370"/>
              <a:ext cx="220979" cy="64769"/>
            </a:xfrm>
            <a:custGeom>
              <a:avLst/>
              <a:gdLst/>
              <a:ahLst/>
              <a:cxnLst/>
              <a:rect l="l" t="t" r="r" b="b"/>
              <a:pathLst>
                <a:path w="220980" h="64770">
                  <a:moveTo>
                    <a:pt x="220979" y="0"/>
                  </a:moveTo>
                  <a:lnTo>
                    <a:pt x="0" y="0"/>
                  </a:lnTo>
                  <a:lnTo>
                    <a:pt x="0" y="64769"/>
                  </a:lnTo>
                  <a:lnTo>
                    <a:pt x="220979" y="64769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00B6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7" name="object 3127"/>
            <p:cNvSpPr/>
            <p:nvPr/>
          </p:nvSpPr>
          <p:spPr>
            <a:xfrm>
              <a:off x="12923520" y="8601710"/>
              <a:ext cx="220979" cy="63500"/>
            </a:xfrm>
            <a:custGeom>
              <a:avLst/>
              <a:gdLst/>
              <a:ahLst/>
              <a:cxnLst/>
              <a:rect l="l" t="t" r="r" b="b"/>
              <a:pathLst>
                <a:path w="220980" h="63500">
                  <a:moveTo>
                    <a:pt x="22097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220979" y="63500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0000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8" name="object 3128"/>
            <p:cNvSpPr/>
            <p:nvPr/>
          </p:nvSpPr>
          <p:spPr>
            <a:xfrm>
              <a:off x="12923520" y="8341360"/>
              <a:ext cx="220979" cy="63500"/>
            </a:xfrm>
            <a:custGeom>
              <a:avLst/>
              <a:gdLst/>
              <a:ahLst/>
              <a:cxnLst/>
              <a:rect l="l" t="t" r="r" b="b"/>
              <a:pathLst>
                <a:path w="220980" h="63500">
                  <a:moveTo>
                    <a:pt x="22097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220979" y="63500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FFA847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9" name="object 3129"/>
            <p:cNvSpPr/>
            <p:nvPr/>
          </p:nvSpPr>
          <p:spPr>
            <a:xfrm>
              <a:off x="12923520" y="8688070"/>
              <a:ext cx="220979" cy="64769"/>
            </a:xfrm>
            <a:custGeom>
              <a:avLst/>
              <a:gdLst/>
              <a:ahLst/>
              <a:cxnLst/>
              <a:rect l="l" t="t" r="r" b="b"/>
              <a:pathLst>
                <a:path w="220980" h="64770">
                  <a:moveTo>
                    <a:pt x="220979" y="0"/>
                  </a:moveTo>
                  <a:lnTo>
                    <a:pt x="0" y="0"/>
                  </a:lnTo>
                  <a:lnTo>
                    <a:pt x="0" y="64769"/>
                  </a:lnTo>
                  <a:lnTo>
                    <a:pt x="220979" y="64769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2DFF8B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0" name="object 3130"/>
            <p:cNvSpPr/>
            <p:nvPr/>
          </p:nvSpPr>
          <p:spPr>
            <a:xfrm>
              <a:off x="12923520" y="8515349"/>
              <a:ext cx="220979" cy="63500"/>
            </a:xfrm>
            <a:custGeom>
              <a:avLst/>
              <a:gdLst/>
              <a:ahLst/>
              <a:cxnLst/>
              <a:rect l="l" t="t" r="r" b="b"/>
              <a:pathLst>
                <a:path w="220980" h="63500">
                  <a:moveTo>
                    <a:pt x="220979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220979" y="63500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FF2A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1" name="object 3131"/>
            <p:cNvSpPr/>
            <p:nvPr/>
          </p:nvSpPr>
          <p:spPr>
            <a:xfrm>
              <a:off x="12923520" y="8774429"/>
              <a:ext cx="220979" cy="64769"/>
            </a:xfrm>
            <a:custGeom>
              <a:avLst/>
              <a:gdLst/>
              <a:ahLst/>
              <a:cxnLst/>
              <a:rect l="l" t="t" r="r" b="b"/>
              <a:pathLst>
                <a:path w="220980" h="64770">
                  <a:moveTo>
                    <a:pt x="220979" y="0"/>
                  </a:moveTo>
                  <a:lnTo>
                    <a:pt x="0" y="0"/>
                  </a:lnTo>
                  <a:lnTo>
                    <a:pt x="0" y="64770"/>
                  </a:lnTo>
                  <a:lnTo>
                    <a:pt x="220979" y="64770"/>
                  </a:lnTo>
                  <a:lnTo>
                    <a:pt x="220979" y="0"/>
                  </a:lnTo>
                  <a:close/>
                </a:path>
              </a:pathLst>
            </a:custGeom>
            <a:solidFill>
              <a:srgbClr val="00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32" name="object 3132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3712717" y="585977"/>
              <a:ext cx="221234" cy="103124"/>
            </a:xfrm>
            <a:prstGeom prst="rect">
              <a:avLst/>
            </a:prstGeom>
          </p:spPr>
        </p:pic>
        <p:pic>
          <p:nvPicPr>
            <p:cNvPr id="3133" name="object 3133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3753357" y="460248"/>
              <a:ext cx="138684" cy="103124"/>
            </a:xfrm>
            <a:prstGeom prst="rect">
              <a:avLst/>
            </a:prstGeom>
          </p:spPr>
        </p:pic>
        <p:pic>
          <p:nvPicPr>
            <p:cNvPr id="3134" name="object 3134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3449827" y="585977"/>
              <a:ext cx="235204" cy="103124"/>
            </a:xfrm>
            <a:prstGeom prst="rect">
              <a:avLst/>
            </a:prstGeom>
          </p:spPr>
        </p:pic>
        <p:pic>
          <p:nvPicPr>
            <p:cNvPr id="3135" name="object 3135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3496817" y="460248"/>
              <a:ext cx="139954" cy="103124"/>
            </a:xfrm>
            <a:prstGeom prst="rect">
              <a:avLst/>
            </a:prstGeom>
          </p:spPr>
        </p:pic>
        <p:sp>
          <p:nvSpPr>
            <p:cNvPr id="3136" name="object 3136"/>
            <p:cNvSpPr/>
            <p:nvPr/>
          </p:nvSpPr>
          <p:spPr>
            <a:xfrm>
              <a:off x="4091940" y="788669"/>
              <a:ext cx="242570" cy="902969"/>
            </a:xfrm>
            <a:custGeom>
              <a:avLst/>
              <a:gdLst/>
              <a:ahLst/>
              <a:cxnLst/>
              <a:rect l="l" t="t" r="r" b="b"/>
              <a:pathLst>
                <a:path w="242570" h="902969">
                  <a:moveTo>
                    <a:pt x="242570" y="0"/>
                  </a:moveTo>
                  <a:lnTo>
                    <a:pt x="116840" y="0"/>
                  </a:lnTo>
                  <a:lnTo>
                    <a:pt x="116840" y="170180"/>
                  </a:lnTo>
                  <a:lnTo>
                    <a:pt x="0" y="170180"/>
                  </a:lnTo>
                  <a:lnTo>
                    <a:pt x="0" y="734060"/>
                  </a:lnTo>
                  <a:lnTo>
                    <a:pt x="116840" y="734060"/>
                  </a:lnTo>
                  <a:lnTo>
                    <a:pt x="116840" y="902970"/>
                  </a:lnTo>
                  <a:lnTo>
                    <a:pt x="242570" y="902970"/>
                  </a:lnTo>
                  <a:lnTo>
                    <a:pt x="2425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7" name="object 3137"/>
            <p:cNvSpPr/>
            <p:nvPr/>
          </p:nvSpPr>
          <p:spPr>
            <a:xfrm>
              <a:off x="7750809" y="157480"/>
              <a:ext cx="2226310" cy="554990"/>
            </a:xfrm>
            <a:custGeom>
              <a:avLst/>
              <a:gdLst/>
              <a:ahLst/>
              <a:cxnLst/>
              <a:rect l="l" t="t" r="r" b="b"/>
              <a:pathLst>
                <a:path w="2226309" h="554990">
                  <a:moveTo>
                    <a:pt x="0" y="0"/>
                  </a:moveTo>
                  <a:lnTo>
                    <a:pt x="2226310" y="0"/>
                  </a:lnTo>
                  <a:lnTo>
                    <a:pt x="2226310" y="554990"/>
                  </a:lnTo>
                  <a:lnTo>
                    <a:pt x="0" y="554990"/>
                  </a:lnTo>
                  <a:lnTo>
                    <a:pt x="0" y="0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38" name="object 3138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12844525" y="7629906"/>
              <a:ext cx="1030477" cy="1383538"/>
            </a:xfrm>
            <a:prstGeom prst="rect">
              <a:avLst/>
            </a:prstGeom>
          </p:spPr>
        </p:pic>
        <p:pic>
          <p:nvPicPr>
            <p:cNvPr id="3139" name="object 3139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12578079" y="2205990"/>
              <a:ext cx="459739" cy="908050"/>
            </a:xfrm>
            <a:prstGeom prst="rect">
              <a:avLst/>
            </a:prstGeom>
          </p:spPr>
        </p:pic>
        <p:pic>
          <p:nvPicPr>
            <p:cNvPr id="3140" name="object 3140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7471409" y="3837939"/>
              <a:ext cx="798829" cy="374650"/>
            </a:xfrm>
            <a:prstGeom prst="rect">
              <a:avLst/>
            </a:prstGeom>
          </p:spPr>
        </p:pic>
        <p:pic>
          <p:nvPicPr>
            <p:cNvPr id="3141" name="object 3141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6301739" y="9047479"/>
              <a:ext cx="71120" cy="638809"/>
            </a:xfrm>
            <a:prstGeom prst="rect">
              <a:avLst/>
            </a:prstGeom>
          </p:spPr>
        </p:pic>
        <p:pic>
          <p:nvPicPr>
            <p:cNvPr id="3142" name="object 314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7766050" y="8345170"/>
              <a:ext cx="669290" cy="436880"/>
            </a:xfrm>
            <a:prstGeom prst="rect">
              <a:avLst/>
            </a:prstGeom>
          </p:spPr>
        </p:pic>
        <p:pic>
          <p:nvPicPr>
            <p:cNvPr id="3143" name="object 3143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4118610" y="816609"/>
              <a:ext cx="207010" cy="842009"/>
            </a:xfrm>
            <a:prstGeom prst="rect">
              <a:avLst/>
            </a:prstGeom>
          </p:spPr>
        </p:pic>
        <p:pic>
          <p:nvPicPr>
            <p:cNvPr id="3144" name="object 3144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6765289" y="5947409"/>
              <a:ext cx="215899" cy="69850"/>
            </a:xfrm>
            <a:prstGeom prst="rect">
              <a:avLst/>
            </a:prstGeom>
          </p:spPr>
        </p:pic>
        <p:pic>
          <p:nvPicPr>
            <p:cNvPr id="3145" name="object 3145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7009129" y="5947409"/>
              <a:ext cx="115570" cy="69850"/>
            </a:xfrm>
            <a:prstGeom prst="rect">
              <a:avLst/>
            </a:prstGeom>
          </p:spPr>
        </p:pic>
        <p:pic>
          <p:nvPicPr>
            <p:cNvPr id="3146" name="object 3146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7161529" y="5946139"/>
              <a:ext cx="104139" cy="71120"/>
            </a:xfrm>
            <a:prstGeom prst="rect">
              <a:avLst/>
            </a:prstGeom>
          </p:spPr>
        </p:pic>
        <p:pic>
          <p:nvPicPr>
            <p:cNvPr id="3147" name="object 3147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1986260" y="8276589"/>
              <a:ext cx="472439" cy="382269"/>
            </a:xfrm>
            <a:prstGeom prst="rect">
              <a:avLst/>
            </a:prstGeom>
          </p:spPr>
        </p:pic>
        <p:pic>
          <p:nvPicPr>
            <p:cNvPr id="3148" name="object 3148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4175760" y="8404860"/>
              <a:ext cx="95250" cy="1249680"/>
            </a:xfrm>
            <a:prstGeom prst="rect">
              <a:avLst/>
            </a:prstGeom>
          </p:spPr>
        </p:pic>
        <p:pic>
          <p:nvPicPr>
            <p:cNvPr id="3149" name="object 3149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5745479" y="5739129"/>
              <a:ext cx="207009" cy="473710"/>
            </a:xfrm>
            <a:prstGeom prst="rect">
              <a:avLst/>
            </a:prstGeom>
          </p:spPr>
        </p:pic>
        <p:pic>
          <p:nvPicPr>
            <p:cNvPr id="3150" name="object 3150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8977629" y="6149339"/>
              <a:ext cx="337819" cy="482600"/>
            </a:xfrm>
            <a:prstGeom prst="rect">
              <a:avLst/>
            </a:prstGeom>
          </p:spPr>
        </p:pic>
        <p:pic>
          <p:nvPicPr>
            <p:cNvPr id="3151" name="object 3151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4117339" y="6808470"/>
              <a:ext cx="78740" cy="146050"/>
            </a:xfrm>
            <a:prstGeom prst="rect">
              <a:avLst/>
            </a:prstGeom>
          </p:spPr>
        </p:pic>
        <p:pic>
          <p:nvPicPr>
            <p:cNvPr id="3152" name="object 3152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4232910" y="6779260"/>
              <a:ext cx="173990" cy="214629"/>
            </a:xfrm>
            <a:prstGeom prst="rect">
              <a:avLst/>
            </a:prstGeom>
          </p:spPr>
        </p:pic>
        <p:sp>
          <p:nvSpPr>
            <p:cNvPr id="3153" name="object 3153"/>
            <p:cNvSpPr/>
            <p:nvPr/>
          </p:nvSpPr>
          <p:spPr>
            <a:xfrm>
              <a:off x="4429760" y="4942839"/>
              <a:ext cx="172720" cy="2078989"/>
            </a:xfrm>
            <a:custGeom>
              <a:avLst/>
              <a:gdLst/>
              <a:ahLst/>
              <a:cxnLst/>
              <a:rect l="l" t="t" r="r" b="b"/>
              <a:pathLst>
                <a:path w="172720" h="2078990">
                  <a:moveTo>
                    <a:pt x="15240" y="2023110"/>
                  </a:moveTo>
                  <a:lnTo>
                    <a:pt x="5080" y="2021840"/>
                  </a:lnTo>
                  <a:lnTo>
                    <a:pt x="5080" y="2025650"/>
                  </a:lnTo>
                  <a:lnTo>
                    <a:pt x="13970" y="2026920"/>
                  </a:lnTo>
                  <a:lnTo>
                    <a:pt x="15240" y="2026920"/>
                  </a:lnTo>
                  <a:lnTo>
                    <a:pt x="15240" y="2023110"/>
                  </a:lnTo>
                  <a:close/>
                </a:path>
                <a:path w="172720" h="2078990">
                  <a:moveTo>
                    <a:pt x="27940" y="2056130"/>
                  </a:moveTo>
                  <a:lnTo>
                    <a:pt x="25400" y="2056130"/>
                  </a:lnTo>
                  <a:lnTo>
                    <a:pt x="24130" y="2061210"/>
                  </a:lnTo>
                  <a:lnTo>
                    <a:pt x="1270" y="2057400"/>
                  </a:lnTo>
                  <a:lnTo>
                    <a:pt x="0" y="2057400"/>
                  </a:lnTo>
                  <a:lnTo>
                    <a:pt x="0" y="2059940"/>
                  </a:lnTo>
                  <a:lnTo>
                    <a:pt x="2540" y="2066290"/>
                  </a:lnTo>
                  <a:lnTo>
                    <a:pt x="2540" y="2067560"/>
                  </a:lnTo>
                  <a:lnTo>
                    <a:pt x="5080" y="2067560"/>
                  </a:lnTo>
                  <a:lnTo>
                    <a:pt x="5080" y="2066290"/>
                  </a:lnTo>
                  <a:lnTo>
                    <a:pt x="3810" y="2061210"/>
                  </a:lnTo>
                  <a:lnTo>
                    <a:pt x="22860" y="2065020"/>
                  </a:lnTo>
                  <a:lnTo>
                    <a:pt x="22860" y="2071370"/>
                  </a:lnTo>
                  <a:lnTo>
                    <a:pt x="25400" y="2071370"/>
                  </a:lnTo>
                  <a:lnTo>
                    <a:pt x="25400" y="2070100"/>
                  </a:lnTo>
                  <a:lnTo>
                    <a:pt x="27940" y="2057400"/>
                  </a:lnTo>
                  <a:lnTo>
                    <a:pt x="27940" y="2056130"/>
                  </a:lnTo>
                  <a:close/>
                </a:path>
                <a:path w="172720" h="2078990">
                  <a:moveTo>
                    <a:pt x="30480" y="2038350"/>
                  </a:moveTo>
                  <a:lnTo>
                    <a:pt x="27940" y="2035810"/>
                  </a:lnTo>
                  <a:lnTo>
                    <a:pt x="27940" y="2039620"/>
                  </a:lnTo>
                  <a:lnTo>
                    <a:pt x="27940" y="2043430"/>
                  </a:lnTo>
                  <a:lnTo>
                    <a:pt x="26670" y="2044700"/>
                  </a:lnTo>
                  <a:lnTo>
                    <a:pt x="26670" y="2045970"/>
                  </a:lnTo>
                  <a:lnTo>
                    <a:pt x="25400" y="2045970"/>
                  </a:lnTo>
                  <a:lnTo>
                    <a:pt x="24130" y="2047240"/>
                  </a:lnTo>
                  <a:lnTo>
                    <a:pt x="17780" y="2047240"/>
                  </a:lnTo>
                  <a:lnTo>
                    <a:pt x="16510" y="2045970"/>
                  </a:lnTo>
                  <a:lnTo>
                    <a:pt x="11430" y="2045970"/>
                  </a:lnTo>
                  <a:lnTo>
                    <a:pt x="10160" y="2044700"/>
                  </a:lnTo>
                  <a:lnTo>
                    <a:pt x="8890" y="2044700"/>
                  </a:lnTo>
                  <a:lnTo>
                    <a:pt x="6350" y="2042160"/>
                  </a:lnTo>
                  <a:lnTo>
                    <a:pt x="6350" y="2038350"/>
                  </a:lnTo>
                  <a:lnTo>
                    <a:pt x="7620" y="2037080"/>
                  </a:lnTo>
                  <a:lnTo>
                    <a:pt x="7620" y="2035810"/>
                  </a:lnTo>
                  <a:lnTo>
                    <a:pt x="10160" y="2035810"/>
                  </a:lnTo>
                  <a:lnTo>
                    <a:pt x="10160" y="2034540"/>
                  </a:lnTo>
                  <a:lnTo>
                    <a:pt x="15240" y="2034540"/>
                  </a:lnTo>
                  <a:lnTo>
                    <a:pt x="16510" y="2035810"/>
                  </a:lnTo>
                  <a:lnTo>
                    <a:pt x="21590" y="2035810"/>
                  </a:lnTo>
                  <a:lnTo>
                    <a:pt x="22860" y="2037080"/>
                  </a:lnTo>
                  <a:lnTo>
                    <a:pt x="25400" y="2037080"/>
                  </a:lnTo>
                  <a:lnTo>
                    <a:pt x="25400" y="2038350"/>
                  </a:lnTo>
                  <a:lnTo>
                    <a:pt x="26670" y="2038350"/>
                  </a:lnTo>
                  <a:lnTo>
                    <a:pt x="26670" y="2039620"/>
                  </a:lnTo>
                  <a:lnTo>
                    <a:pt x="27940" y="2039620"/>
                  </a:lnTo>
                  <a:lnTo>
                    <a:pt x="27940" y="2035810"/>
                  </a:lnTo>
                  <a:lnTo>
                    <a:pt x="26670" y="2034540"/>
                  </a:lnTo>
                  <a:lnTo>
                    <a:pt x="25400" y="2034540"/>
                  </a:lnTo>
                  <a:lnTo>
                    <a:pt x="24130" y="2033270"/>
                  </a:lnTo>
                  <a:lnTo>
                    <a:pt x="22860" y="2033270"/>
                  </a:lnTo>
                  <a:lnTo>
                    <a:pt x="20320" y="2032000"/>
                  </a:lnTo>
                  <a:lnTo>
                    <a:pt x="15240" y="2032000"/>
                  </a:lnTo>
                  <a:lnTo>
                    <a:pt x="12700" y="2030730"/>
                  </a:lnTo>
                  <a:lnTo>
                    <a:pt x="11430" y="2030730"/>
                  </a:lnTo>
                  <a:lnTo>
                    <a:pt x="10160" y="2032000"/>
                  </a:lnTo>
                  <a:lnTo>
                    <a:pt x="7620" y="2032000"/>
                  </a:lnTo>
                  <a:lnTo>
                    <a:pt x="5080" y="2034540"/>
                  </a:lnTo>
                  <a:lnTo>
                    <a:pt x="5080" y="2035810"/>
                  </a:lnTo>
                  <a:lnTo>
                    <a:pt x="3810" y="2037080"/>
                  </a:lnTo>
                  <a:lnTo>
                    <a:pt x="3810" y="2044700"/>
                  </a:lnTo>
                  <a:lnTo>
                    <a:pt x="5080" y="2044700"/>
                  </a:lnTo>
                  <a:lnTo>
                    <a:pt x="8890" y="2048510"/>
                  </a:lnTo>
                  <a:lnTo>
                    <a:pt x="10160" y="2048510"/>
                  </a:lnTo>
                  <a:lnTo>
                    <a:pt x="11430" y="2049780"/>
                  </a:lnTo>
                  <a:lnTo>
                    <a:pt x="15240" y="2049780"/>
                  </a:lnTo>
                  <a:lnTo>
                    <a:pt x="17780" y="2051050"/>
                  </a:lnTo>
                  <a:lnTo>
                    <a:pt x="24130" y="2051050"/>
                  </a:lnTo>
                  <a:lnTo>
                    <a:pt x="25400" y="2049780"/>
                  </a:lnTo>
                  <a:lnTo>
                    <a:pt x="26670" y="2049780"/>
                  </a:lnTo>
                  <a:lnTo>
                    <a:pt x="29210" y="2047240"/>
                  </a:lnTo>
                  <a:lnTo>
                    <a:pt x="30480" y="2045970"/>
                  </a:lnTo>
                  <a:lnTo>
                    <a:pt x="30480" y="2038350"/>
                  </a:lnTo>
                  <a:close/>
                </a:path>
                <a:path w="172720" h="2078990">
                  <a:moveTo>
                    <a:pt x="38100" y="1997710"/>
                  </a:moveTo>
                  <a:lnTo>
                    <a:pt x="36830" y="1996440"/>
                  </a:lnTo>
                  <a:lnTo>
                    <a:pt x="36830" y="1995170"/>
                  </a:lnTo>
                  <a:lnTo>
                    <a:pt x="35560" y="1993900"/>
                  </a:lnTo>
                  <a:lnTo>
                    <a:pt x="35560" y="2000250"/>
                  </a:lnTo>
                  <a:lnTo>
                    <a:pt x="35560" y="2001520"/>
                  </a:lnTo>
                  <a:lnTo>
                    <a:pt x="34290" y="2001520"/>
                  </a:lnTo>
                  <a:lnTo>
                    <a:pt x="34290" y="2006600"/>
                  </a:lnTo>
                  <a:lnTo>
                    <a:pt x="24130" y="2005330"/>
                  </a:lnTo>
                  <a:lnTo>
                    <a:pt x="25400" y="2001520"/>
                  </a:lnTo>
                  <a:lnTo>
                    <a:pt x="25400" y="1998980"/>
                  </a:lnTo>
                  <a:lnTo>
                    <a:pt x="26670" y="1998980"/>
                  </a:lnTo>
                  <a:lnTo>
                    <a:pt x="26670" y="1997710"/>
                  </a:lnTo>
                  <a:lnTo>
                    <a:pt x="27940" y="1996440"/>
                  </a:lnTo>
                  <a:lnTo>
                    <a:pt x="29210" y="1996440"/>
                  </a:lnTo>
                  <a:lnTo>
                    <a:pt x="30480" y="1995170"/>
                  </a:lnTo>
                  <a:lnTo>
                    <a:pt x="31750" y="1996440"/>
                  </a:lnTo>
                  <a:lnTo>
                    <a:pt x="34290" y="1996440"/>
                  </a:lnTo>
                  <a:lnTo>
                    <a:pt x="34290" y="1998980"/>
                  </a:lnTo>
                  <a:lnTo>
                    <a:pt x="35560" y="2000250"/>
                  </a:lnTo>
                  <a:lnTo>
                    <a:pt x="35560" y="1993900"/>
                  </a:lnTo>
                  <a:lnTo>
                    <a:pt x="34290" y="1993900"/>
                  </a:lnTo>
                  <a:lnTo>
                    <a:pt x="34290" y="1992630"/>
                  </a:lnTo>
                  <a:lnTo>
                    <a:pt x="26670" y="1992630"/>
                  </a:lnTo>
                  <a:lnTo>
                    <a:pt x="26670" y="1993900"/>
                  </a:lnTo>
                  <a:lnTo>
                    <a:pt x="25400" y="1993900"/>
                  </a:lnTo>
                  <a:lnTo>
                    <a:pt x="25400" y="1995170"/>
                  </a:lnTo>
                  <a:lnTo>
                    <a:pt x="24130" y="1995170"/>
                  </a:lnTo>
                  <a:lnTo>
                    <a:pt x="24130" y="1993900"/>
                  </a:lnTo>
                  <a:lnTo>
                    <a:pt x="22860" y="1993900"/>
                  </a:lnTo>
                  <a:lnTo>
                    <a:pt x="22860" y="1997710"/>
                  </a:lnTo>
                  <a:lnTo>
                    <a:pt x="22860" y="2000250"/>
                  </a:lnTo>
                  <a:lnTo>
                    <a:pt x="21590" y="2005330"/>
                  </a:lnTo>
                  <a:lnTo>
                    <a:pt x="13970" y="2002790"/>
                  </a:lnTo>
                  <a:lnTo>
                    <a:pt x="13970" y="1997710"/>
                  </a:lnTo>
                  <a:lnTo>
                    <a:pt x="15240" y="1997710"/>
                  </a:lnTo>
                  <a:lnTo>
                    <a:pt x="15240" y="1996440"/>
                  </a:lnTo>
                  <a:lnTo>
                    <a:pt x="16510" y="1996440"/>
                  </a:lnTo>
                  <a:lnTo>
                    <a:pt x="16510" y="1995170"/>
                  </a:lnTo>
                  <a:lnTo>
                    <a:pt x="20320" y="1995170"/>
                  </a:lnTo>
                  <a:lnTo>
                    <a:pt x="20320" y="1996440"/>
                  </a:lnTo>
                  <a:lnTo>
                    <a:pt x="21590" y="1996440"/>
                  </a:lnTo>
                  <a:lnTo>
                    <a:pt x="22860" y="1997710"/>
                  </a:lnTo>
                  <a:lnTo>
                    <a:pt x="22860" y="1993900"/>
                  </a:lnTo>
                  <a:lnTo>
                    <a:pt x="22860" y="1992630"/>
                  </a:lnTo>
                  <a:lnTo>
                    <a:pt x="21590" y="1992630"/>
                  </a:lnTo>
                  <a:lnTo>
                    <a:pt x="20320" y="1991360"/>
                  </a:lnTo>
                  <a:lnTo>
                    <a:pt x="15240" y="1991360"/>
                  </a:lnTo>
                  <a:lnTo>
                    <a:pt x="15240" y="1992630"/>
                  </a:lnTo>
                  <a:lnTo>
                    <a:pt x="13970" y="1992630"/>
                  </a:lnTo>
                  <a:lnTo>
                    <a:pt x="13970" y="1993900"/>
                  </a:lnTo>
                  <a:lnTo>
                    <a:pt x="12700" y="1993900"/>
                  </a:lnTo>
                  <a:lnTo>
                    <a:pt x="12700" y="1995170"/>
                  </a:lnTo>
                  <a:lnTo>
                    <a:pt x="11430" y="1996440"/>
                  </a:lnTo>
                  <a:lnTo>
                    <a:pt x="11430" y="1998980"/>
                  </a:lnTo>
                  <a:lnTo>
                    <a:pt x="10160" y="2005330"/>
                  </a:lnTo>
                  <a:lnTo>
                    <a:pt x="10160" y="2006600"/>
                  </a:lnTo>
                  <a:lnTo>
                    <a:pt x="11430" y="2006600"/>
                  </a:lnTo>
                  <a:lnTo>
                    <a:pt x="34290" y="2010410"/>
                  </a:lnTo>
                  <a:lnTo>
                    <a:pt x="36830" y="2010410"/>
                  </a:lnTo>
                  <a:lnTo>
                    <a:pt x="36830" y="2009140"/>
                  </a:lnTo>
                  <a:lnTo>
                    <a:pt x="38100" y="2002790"/>
                  </a:lnTo>
                  <a:lnTo>
                    <a:pt x="38100" y="1997710"/>
                  </a:lnTo>
                  <a:close/>
                </a:path>
                <a:path w="172720" h="2078990">
                  <a:moveTo>
                    <a:pt x="43180" y="1974850"/>
                  </a:moveTo>
                  <a:lnTo>
                    <a:pt x="39370" y="1974850"/>
                  </a:lnTo>
                  <a:lnTo>
                    <a:pt x="38100" y="1983740"/>
                  </a:lnTo>
                  <a:lnTo>
                    <a:pt x="15240" y="1979930"/>
                  </a:lnTo>
                  <a:lnTo>
                    <a:pt x="13970" y="1981200"/>
                  </a:lnTo>
                  <a:lnTo>
                    <a:pt x="13970" y="1983740"/>
                  </a:lnTo>
                  <a:lnTo>
                    <a:pt x="15240" y="1983740"/>
                  </a:lnTo>
                  <a:lnTo>
                    <a:pt x="39370" y="1987550"/>
                  </a:lnTo>
                  <a:lnTo>
                    <a:pt x="40640" y="1987550"/>
                  </a:lnTo>
                  <a:lnTo>
                    <a:pt x="43180" y="1974850"/>
                  </a:lnTo>
                  <a:close/>
                </a:path>
                <a:path w="172720" h="2078990">
                  <a:moveTo>
                    <a:pt x="44450" y="1963420"/>
                  </a:moveTo>
                  <a:lnTo>
                    <a:pt x="21590" y="1950720"/>
                  </a:lnTo>
                  <a:lnTo>
                    <a:pt x="21590" y="1949450"/>
                  </a:lnTo>
                  <a:lnTo>
                    <a:pt x="20320" y="1949450"/>
                  </a:lnTo>
                  <a:lnTo>
                    <a:pt x="20320" y="1953260"/>
                  </a:lnTo>
                  <a:lnTo>
                    <a:pt x="40640" y="1964690"/>
                  </a:lnTo>
                  <a:lnTo>
                    <a:pt x="17780" y="1968500"/>
                  </a:lnTo>
                  <a:lnTo>
                    <a:pt x="16510" y="1968500"/>
                  </a:lnTo>
                  <a:lnTo>
                    <a:pt x="16510" y="1972310"/>
                  </a:lnTo>
                  <a:lnTo>
                    <a:pt x="17780" y="1972310"/>
                  </a:lnTo>
                  <a:lnTo>
                    <a:pt x="43180" y="1967230"/>
                  </a:lnTo>
                  <a:lnTo>
                    <a:pt x="44450" y="1967230"/>
                  </a:lnTo>
                  <a:lnTo>
                    <a:pt x="44450" y="1963420"/>
                  </a:lnTo>
                  <a:close/>
                </a:path>
                <a:path w="172720" h="2078990">
                  <a:moveTo>
                    <a:pt x="49530" y="1939290"/>
                  </a:moveTo>
                  <a:lnTo>
                    <a:pt x="48260" y="1938020"/>
                  </a:lnTo>
                  <a:lnTo>
                    <a:pt x="48260" y="1934210"/>
                  </a:lnTo>
                  <a:lnTo>
                    <a:pt x="45720" y="1931670"/>
                  </a:lnTo>
                  <a:lnTo>
                    <a:pt x="45720" y="1935480"/>
                  </a:lnTo>
                  <a:lnTo>
                    <a:pt x="45720" y="1943100"/>
                  </a:lnTo>
                  <a:lnTo>
                    <a:pt x="44450" y="1945640"/>
                  </a:lnTo>
                  <a:lnTo>
                    <a:pt x="24130" y="1943100"/>
                  </a:lnTo>
                  <a:lnTo>
                    <a:pt x="25400" y="1939290"/>
                  </a:lnTo>
                  <a:lnTo>
                    <a:pt x="25400" y="1936750"/>
                  </a:lnTo>
                  <a:lnTo>
                    <a:pt x="26670" y="1935480"/>
                  </a:lnTo>
                  <a:lnTo>
                    <a:pt x="26670" y="1934210"/>
                  </a:lnTo>
                  <a:lnTo>
                    <a:pt x="29210" y="1931670"/>
                  </a:lnTo>
                  <a:lnTo>
                    <a:pt x="33020" y="1931670"/>
                  </a:lnTo>
                  <a:lnTo>
                    <a:pt x="34290" y="1930400"/>
                  </a:lnTo>
                  <a:lnTo>
                    <a:pt x="35560" y="1930400"/>
                  </a:lnTo>
                  <a:lnTo>
                    <a:pt x="36830" y="1931670"/>
                  </a:lnTo>
                  <a:lnTo>
                    <a:pt x="40640" y="1931670"/>
                  </a:lnTo>
                  <a:lnTo>
                    <a:pt x="41910" y="1932940"/>
                  </a:lnTo>
                  <a:lnTo>
                    <a:pt x="43180" y="1932940"/>
                  </a:lnTo>
                  <a:lnTo>
                    <a:pt x="43180" y="1934210"/>
                  </a:lnTo>
                  <a:lnTo>
                    <a:pt x="44450" y="1935480"/>
                  </a:lnTo>
                  <a:lnTo>
                    <a:pt x="45720" y="1935480"/>
                  </a:lnTo>
                  <a:lnTo>
                    <a:pt x="45720" y="1931670"/>
                  </a:lnTo>
                  <a:lnTo>
                    <a:pt x="44450" y="1930400"/>
                  </a:lnTo>
                  <a:lnTo>
                    <a:pt x="43180" y="1929130"/>
                  </a:lnTo>
                  <a:lnTo>
                    <a:pt x="41910" y="1929130"/>
                  </a:lnTo>
                  <a:lnTo>
                    <a:pt x="39370" y="1927860"/>
                  </a:lnTo>
                  <a:lnTo>
                    <a:pt x="35560" y="1927860"/>
                  </a:lnTo>
                  <a:lnTo>
                    <a:pt x="34290" y="1926590"/>
                  </a:lnTo>
                  <a:lnTo>
                    <a:pt x="31750" y="1927860"/>
                  </a:lnTo>
                  <a:lnTo>
                    <a:pt x="29210" y="1927860"/>
                  </a:lnTo>
                  <a:lnTo>
                    <a:pt x="22860" y="1934210"/>
                  </a:lnTo>
                  <a:lnTo>
                    <a:pt x="22860" y="1938020"/>
                  </a:lnTo>
                  <a:lnTo>
                    <a:pt x="21590" y="1944370"/>
                  </a:lnTo>
                  <a:lnTo>
                    <a:pt x="21590" y="1945640"/>
                  </a:lnTo>
                  <a:lnTo>
                    <a:pt x="22860" y="1945640"/>
                  </a:lnTo>
                  <a:lnTo>
                    <a:pt x="45720" y="1949450"/>
                  </a:lnTo>
                  <a:lnTo>
                    <a:pt x="46990" y="1949450"/>
                  </a:lnTo>
                  <a:lnTo>
                    <a:pt x="48260" y="1943100"/>
                  </a:lnTo>
                  <a:lnTo>
                    <a:pt x="49530" y="1940560"/>
                  </a:lnTo>
                  <a:lnTo>
                    <a:pt x="49530" y="1939290"/>
                  </a:lnTo>
                  <a:close/>
                </a:path>
                <a:path w="172720" h="2078990">
                  <a:moveTo>
                    <a:pt x="55880" y="2052320"/>
                  </a:moveTo>
                  <a:lnTo>
                    <a:pt x="45720" y="2051050"/>
                  </a:lnTo>
                  <a:lnTo>
                    <a:pt x="45720" y="2053590"/>
                  </a:lnTo>
                  <a:lnTo>
                    <a:pt x="54610" y="2054860"/>
                  </a:lnTo>
                  <a:lnTo>
                    <a:pt x="55880" y="2054860"/>
                  </a:lnTo>
                  <a:lnTo>
                    <a:pt x="55880" y="2052320"/>
                  </a:lnTo>
                  <a:close/>
                </a:path>
                <a:path w="172720" h="2078990">
                  <a:moveTo>
                    <a:pt x="71120" y="2067560"/>
                  </a:moveTo>
                  <a:lnTo>
                    <a:pt x="69850" y="2066290"/>
                  </a:lnTo>
                  <a:lnTo>
                    <a:pt x="69850" y="2065020"/>
                  </a:lnTo>
                  <a:lnTo>
                    <a:pt x="68580" y="2065020"/>
                  </a:lnTo>
                  <a:lnTo>
                    <a:pt x="68580" y="2068830"/>
                  </a:lnTo>
                  <a:lnTo>
                    <a:pt x="68580" y="2073910"/>
                  </a:lnTo>
                  <a:lnTo>
                    <a:pt x="67310" y="2073910"/>
                  </a:lnTo>
                  <a:lnTo>
                    <a:pt x="67310" y="2075180"/>
                  </a:lnTo>
                  <a:lnTo>
                    <a:pt x="58420" y="2075180"/>
                  </a:lnTo>
                  <a:lnTo>
                    <a:pt x="58420" y="2073910"/>
                  </a:lnTo>
                  <a:lnTo>
                    <a:pt x="57150" y="2073910"/>
                  </a:lnTo>
                  <a:lnTo>
                    <a:pt x="57150" y="2068830"/>
                  </a:lnTo>
                  <a:lnTo>
                    <a:pt x="58420" y="2067560"/>
                  </a:lnTo>
                  <a:lnTo>
                    <a:pt x="58420" y="2066290"/>
                  </a:lnTo>
                  <a:lnTo>
                    <a:pt x="59690" y="2066290"/>
                  </a:lnTo>
                  <a:lnTo>
                    <a:pt x="60960" y="2065020"/>
                  </a:lnTo>
                  <a:lnTo>
                    <a:pt x="62230" y="2065020"/>
                  </a:lnTo>
                  <a:lnTo>
                    <a:pt x="63500" y="2066290"/>
                  </a:lnTo>
                  <a:lnTo>
                    <a:pt x="66040" y="2066290"/>
                  </a:lnTo>
                  <a:lnTo>
                    <a:pt x="67310" y="2067560"/>
                  </a:lnTo>
                  <a:lnTo>
                    <a:pt x="67310" y="2068830"/>
                  </a:lnTo>
                  <a:lnTo>
                    <a:pt x="68580" y="2068830"/>
                  </a:lnTo>
                  <a:lnTo>
                    <a:pt x="68580" y="2065020"/>
                  </a:lnTo>
                  <a:lnTo>
                    <a:pt x="68580" y="2063750"/>
                  </a:lnTo>
                  <a:lnTo>
                    <a:pt x="67310" y="2063750"/>
                  </a:lnTo>
                  <a:lnTo>
                    <a:pt x="66040" y="2062480"/>
                  </a:lnTo>
                  <a:lnTo>
                    <a:pt x="58420" y="2062480"/>
                  </a:lnTo>
                  <a:lnTo>
                    <a:pt x="55880" y="2065020"/>
                  </a:lnTo>
                  <a:lnTo>
                    <a:pt x="55880" y="2066290"/>
                  </a:lnTo>
                  <a:lnTo>
                    <a:pt x="54610" y="2067560"/>
                  </a:lnTo>
                  <a:lnTo>
                    <a:pt x="54610" y="2073910"/>
                  </a:lnTo>
                  <a:lnTo>
                    <a:pt x="55880" y="2073910"/>
                  </a:lnTo>
                  <a:lnTo>
                    <a:pt x="55880" y="2075180"/>
                  </a:lnTo>
                  <a:lnTo>
                    <a:pt x="54610" y="2075180"/>
                  </a:lnTo>
                  <a:lnTo>
                    <a:pt x="53340" y="2073910"/>
                  </a:lnTo>
                  <a:lnTo>
                    <a:pt x="52070" y="2073910"/>
                  </a:lnTo>
                  <a:lnTo>
                    <a:pt x="50800" y="2072640"/>
                  </a:lnTo>
                  <a:lnTo>
                    <a:pt x="49530" y="2072640"/>
                  </a:lnTo>
                  <a:lnTo>
                    <a:pt x="49530" y="2071370"/>
                  </a:lnTo>
                  <a:lnTo>
                    <a:pt x="48260" y="2071370"/>
                  </a:lnTo>
                  <a:lnTo>
                    <a:pt x="48260" y="2070100"/>
                  </a:lnTo>
                  <a:lnTo>
                    <a:pt x="46990" y="2068830"/>
                  </a:lnTo>
                  <a:lnTo>
                    <a:pt x="46990" y="2065020"/>
                  </a:lnTo>
                  <a:lnTo>
                    <a:pt x="48260" y="2065020"/>
                  </a:lnTo>
                  <a:lnTo>
                    <a:pt x="48260" y="2062480"/>
                  </a:lnTo>
                  <a:lnTo>
                    <a:pt x="49530" y="2062480"/>
                  </a:lnTo>
                  <a:lnTo>
                    <a:pt x="49530" y="2061210"/>
                  </a:lnTo>
                  <a:lnTo>
                    <a:pt x="48260" y="2061210"/>
                  </a:lnTo>
                  <a:lnTo>
                    <a:pt x="48260" y="2059940"/>
                  </a:lnTo>
                  <a:lnTo>
                    <a:pt x="46990" y="2059940"/>
                  </a:lnTo>
                  <a:lnTo>
                    <a:pt x="46990" y="2061210"/>
                  </a:lnTo>
                  <a:lnTo>
                    <a:pt x="45720" y="2061210"/>
                  </a:lnTo>
                  <a:lnTo>
                    <a:pt x="45720" y="2063750"/>
                  </a:lnTo>
                  <a:lnTo>
                    <a:pt x="44450" y="2063750"/>
                  </a:lnTo>
                  <a:lnTo>
                    <a:pt x="44450" y="2070100"/>
                  </a:lnTo>
                  <a:lnTo>
                    <a:pt x="45720" y="2071370"/>
                  </a:lnTo>
                  <a:lnTo>
                    <a:pt x="45720" y="2073910"/>
                  </a:lnTo>
                  <a:lnTo>
                    <a:pt x="46990" y="2073910"/>
                  </a:lnTo>
                  <a:lnTo>
                    <a:pt x="49530" y="2076450"/>
                  </a:lnTo>
                  <a:lnTo>
                    <a:pt x="50800" y="2076450"/>
                  </a:lnTo>
                  <a:lnTo>
                    <a:pt x="52070" y="2077720"/>
                  </a:lnTo>
                  <a:lnTo>
                    <a:pt x="54610" y="2077720"/>
                  </a:lnTo>
                  <a:lnTo>
                    <a:pt x="55880" y="2078990"/>
                  </a:lnTo>
                  <a:lnTo>
                    <a:pt x="67310" y="2078990"/>
                  </a:lnTo>
                  <a:lnTo>
                    <a:pt x="69850" y="2076450"/>
                  </a:lnTo>
                  <a:lnTo>
                    <a:pt x="69850" y="2075180"/>
                  </a:lnTo>
                  <a:lnTo>
                    <a:pt x="71120" y="2075180"/>
                  </a:lnTo>
                  <a:lnTo>
                    <a:pt x="71120" y="2067560"/>
                  </a:lnTo>
                  <a:close/>
                </a:path>
                <a:path w="172720" h="2078990">
                  <a:moveTo>
                    <a:pt x="81280" y="2015490"/>
                  </a:moveTo>
                  <a:lnTo>
                    <a:pt x="80010" y="2014220"/>
                  </a:lnTo>
                  <a:lnTo>
                    <a:pt x="57150" y="2002790"/>
                  </a:lnTo>
                  <a:lnTo>
                    <a:pt x="55880" y="2002790"/>
                  </a:lnTo>
                  <a:lnTo>
                    <a:pt x="55880" y="2006600"/>
                  </a:lnTo>
                  <a:lnTo>
                    <a:pt x="77470" y="2016760"/>
                  </a:lnTo>
                  <a:lnTo>
                    <a:pt x="54610" y="2018030"/>
                  </a:lnTo>
                  <a:lnTo>
                    <a:pt x="53340" y="2018030"/>
                  </a:lnTo>
                  <a:lnTo>
                    <a:pt x="53340" y="2021840"/>
                  </a:lnTo>
                  <a:lnTo>
                    <a:pt x="74930" y="2032000"/>
                  </a:lnTo>
                  <a:lnTo>
                    <a:pt x="50800" y="2034540"/>
                  </a:lnTo>
                  <a:lnTo>
                    <a:pt x="50800" y="2037080"/>
                  </a:lnTo>
                  <a:lnTo>
                    <a:pt x="77470" y="2034540"/>
                  </a:lnTo>
                  <a:lnTo>
                    <a:pt x="77470" y="2033270"/>
                  </a:lnTo>
                  <a:lnTo>
                    <a:pt x="78740" y="2033270"/>
                  </a:lnTo>
                  <a:lnTo>
                    <a:pt x="78740" y="2030730"/>
                  </a:lnTo>
                  <a:lnTo>
                    <a:pt x="77470" y="2030730"/>
                  </a:lnTo>
                  <a:lnTo>
                    <a:pt x="58420" y="2021840"/>
                  </a:lnTo>
                  <a:lnTo>
                    <a:pt x="80010" y="2019300"/>
                  </a:lnTo>
                  <a:lnTo>
                    <a:pt x="81280" y="2019300"/>
                  </a:lnTo>
                  <a:lnTo>
                    <a:pt x="81280" y="2015490"/>
                  </a:lnTo>
                  <a:close/>
                </a:path>
                <a:path w="172720" h="2078990">
                  <a:moveTo>
                    <a:pt x="86360" y="1985010"/>
                  </a:moveTo>
                  <a:lnTo>
                    <a:pt x="85090" y="1985010"/>
                  </a:lnTo>
                  <a:lnTo>
                    <a:pt x="76200" y="1986343"/>
                  </a:lnTo>
                  <a:lnTo>
                    <a:pt x="76200" y="1990090"/>
                  </a:lnTo>
                  <a:lnTo>
                    <a:pt x="73660" y="1998980"/>
                  </a:lnTo>
                  <a:lnTo>
                    <a:pt x="62230" y="1992630"/>
                  </a:lnTo>
                  <a:lnTo>
                    <a:pt x="76200" y="1990090"/>
                  </a:lnTo>
                  <a:lnTo>
                    <a:pt x="76200" y="1986343"/>
                  </a:lnTo>
                  <a:lnTo>
                    <a:pt x="59690" y="1988820"/>
                  </a:lnTo>
                  <a:lnTo>
                    <a:pt x="59690" y="1990090"/>
                  </a:lnTo>
                  <a:lnTo>
                    <a:pt x="58420" y="1990090"/>
                  </a:lnTo>
                  <a:lnTo>
                    <a:pt x="58420" y="1993900"/>
                  </a:lnTo>
                  <a:lnTo>
                    <a:pt x="81280" y="2007870"/>
                  </a:lnTo>
                  <a:lnTo>
                    <a:pt x="82550" y="2007870"/>
                  </a:lnTo>
                  <a:lnTo>
                    <a:pt x="82550" y="2005330"/>
                  </a:lnTo>
                  <a:lnTo>
                    <a:pt x="83820" y="2005330"/>
                  </a:lnTo>
                  <a:lnTo>
                    <a:pt x="83820" y="2004060"/>
                  </a:lnTo>
                  <a:lnTo>
                    <a:pt x="82550" y="2004060"/>
                  </a:lnTo>
                  <a:lnTo>
                    <a:pt x="77470" y="2000250"/>
                  </a:lnTo>
                  <a:lnTo>
                    <a:pt x="77622" y="1998980"/>
                  </a:lnTo>
                  <a:lnTo>
                    <a:pt x="78740" y="1990090"/>
                  </a:lnTo>
                  <a:lnTo>
                    <a:pt x="85090" y="1988820"/>
                  </a:lnTo>
                  <a:lnTo>
                    <a:pt x="86360" y="1988820"/>
                  </a:lnTo>
                  <a:lnTo>
                    <a:pt x="86360" y="1985010"/>
                  </a:lnTo>
                  <a:close/>
                </a:path>
                <a:path w="172720" h="2078990">
                  <a:moveTo>
                    <a:pt x="90170" y="1967230"/>
                  </a:moveTo>
                  <a:lnTo>
                    <a:pt x="86360" y="1967230"/>
                  </a:lnTo>
                  <a:lnTo>
                    <a:pt x="85090" y="1977390"/>
                  </a:lnTo>
                  <a:lnTo>
                    <a:pt x="62230" y="1972310"/>
                  </a:lnTo>
                  <a:lnTo>
                    <a:pt x="62230" y="1973580"/>
                  </a:lnTo>
                  <a:lnTo>
                    <a:pt x="60960" y="1974850"/>
                  </a:lnTo>
                  <a:lnTo>
                    <a:pt x="60960" y="1976120"/>
                  </a:lnTo>
                  <a:lnTo>
                    <a:pt x="62230" y="1976120"/>
                  </a:lnTo>
                  <a:lnTo>
                    <a:pt x="86360" y="1981200"/>
                  </a:lnTo>
                  <a:lnTo>
                    <a:pt x="87630" y="1981200"/>
                  </a:lnTo>
                  <a:lnTo>
                    <a:pt x="87630" y="1979930"/>
                  </a:lnTo>
                  <a:lnTo>
                    <a:pt x="88188" y="1977390"/>
                  </a:lnTo>
                  <a:lnTo>
                    <a:pt x="90170" y="1968500"/>
                  </a:lnTo>
                  <a:lnTo>
                    <a:pt x="90170" y="1967230"/>
                  </a:lnTo>
                  <a:close/>
                </a:path>
                <a:path w="172720" h="2078990">
                  <a:moveTo>
                    <a:pt x="91440" y="1959610"/>
                  </a:moveTo>
                  <a:lnTo>
                    <a:pt x="77470" y="1957070"/>
                  </a:lnTo>
                  <a:lnTo>
                    <a:pt x="66040" y="1955800"/>
                  </a:lnTo>
                  <a:lnTo>
                    <a:pt x="64770" y="1955800"/>
                  </a:lnTo>
                  <a:lnTo>
                    <a:pt x="64770" y="1958340"/>
                  </a:lnTo>
                  <a:lnTo>
                    <a:pt x="90170" y="1963420"/>
                  </a:lnTo>
                  <a:lnTo>
                    <a:pt x="91440" y="1963420"/>
                  </a:lnTo>
                  <a:lnTo>
                    <a:pt x="91440" y="1959610"/>
                  </a:lnTo>
                  <a:close/>
                </a:path>
                <a:path w="172720" h="2078990">
                  <a:moveTo>
                    <a:pt x="92710" y="114300"/>
                  </a:moveTo>
                  <a:lnTo>
                    <a:pt x="91440" y="114300"/>
                  </a:lnTo>
                  <a:lnTo>
                    <a:pt x="82550" y="115570"/>
                  </a:lnTo>
                  <a:lnTo>
                    <a:pt x="81280" y="115570"/>
                  </a:lnTo>
                  <a:lnTo>
                    <a:pt x="81280" y="116840"/>
                  </a:lnTo>
                  <a:lnTo>
                    <a:pt x="82550" y="116840"/>
                  </a:lnTo>
                  <a:lnTo>
                    <a:pt x="82550" y="118110"/>
                  </a:lnTo>
                  <a:lnTo>
                    <a:pt x="92710" y="116840"/>
                  </a:lnTo>
                  <a:lnTo>
                    <a:pt x="92710" y="114300"/>
                  </a:lnTo>
                  <a:close/>
                </a:path>
                <a:path w="172720" h="2078990">
                  <a:moveTo>
                    <a:pt x="93980" y="1945640"/>
                  </a:moveTo>
                  <a:lnTo>
                    <a:pt x="92710" y="1945640"/>
                  </a:lnTo>
                  <a:lnTo>
                    <a:pt x="92710" y="1946910"/>
                  </a:lnTo>
                  <a:lnTo>
                    <a:pt x="77470" y="1953260"/>
                  </a:lnTo>
                  <a:lnTo>
                    <a:pt x="69850" y="1943100"/>
                  </a:lnTo>
                  <a:lnTo>
                    <a:pt x="68580" y="1943100"/>
                  </a:lnTo>
                  <a:lnTo>
                    <a:pt x="68580" y="1941830"/>
                  </a:lnTo>
                  <a:lnTo>
                    <a:pt x="67310" y="1941830"/>
                  </a:lnTo>
                  <a:lnTo>
                    <a:pt x="67310" y="1945640"/>
                  </a:lnTo>
                  <a:lnTo>
                    <a:pt x="77470" y="1957070"/>
                  </a:lnTo>
                  <a:lnTo>
                    <a:pt x="86614" y="1953260"/>
                  </a:lnTo>
                  <a:lnTo>
                    <a:pt x="92710" y="1950720"/>
                  </a:lnTo>
                  <a:lnTo>
                    <a:pt x="92710" y="1949450"/>
                  </a:lnTo>
                  <a:lnTo>
                    <a:pt x="93980" y="1949450"/>
                  </a:lnTo>
                  <a:lnTo>
                    <a:pt x="93980" y="1945640"/>
                  </a:lnTo>
                  <a:close/>
                </a:path>
                <a:path w="172720" h="2078990">
                  <a:moveTo>
                    <a:pt x="95250" y="31750"/>
                  </a:moveTo>
                  <a:lnTo>
                    <a:pt x="93980" y="26670"/>
                  </a:lnTo>
                  <a:lnTo>
                    <a:pt x="92710" y="24130"/>
                  </a:lnTo>
                  <a:lnTo>
                    <a:pt x="92710" y="22860"/>
                  </a:lnTo>
                  <a:lnTo>
                    <a:pt x="91440" y="21590"/>
                  </a:lnTo>
                  <a:lnTo>
                    <a:pt x="91440" y="30480"/>
                  </a:lnTo>
                  <a:lnTo>
                    <a:pt x="71120" y="34290"/>
                  </a:lnTo>
                  <a:lnTo>
                    <a:pt x="69850" y="30480"/>
                  </a:lnTo>
                  <a:lnTo>
                    <a:pt x="69850" y="25400"/>
                  </a:lnTo>
                  <a:lnTo>
                    <a:pt x="71120" y="24130"/>
                  </a:lnTo>
                  <a:lnTo>
                    <a:pt x="71120" y="22860"/>
                  </a:lnTo>
                  <a:lnTo>
                    <a:pt x="72390" y="22860"/>
                  </a:lnTo>
                  <a:lnTo>
                    <a:pt x="74930" y="20320"/>
                  </a:lnTo>
                  <a:lnTo>
                    <a:pt x="77470" y="20320"/>
                  </a:lnTo>
                  <a:lnTo>
                    <a:pt x="78740" y="19050"/>
                  </a:lnTo>
                  <a:lnTo>
                    <a:pt x="85090" y="19050"/>
                  </a:lnTo>
                  <a:lnTo>
                    <a:pt x="85090" y="20320"/>
                  </a:lnTo>
                  <a:lnTo>
                    <a:pt x="86360" y="20320"/>
                  </a:lnTo>
                  <a:lnTo>
                    <a:pt x="87630" y="21590"/>
                  </a:lnTo>
                  <a:lnTo>
                    <a:pt x="88900" y="21590"/>
                  </a:lnTo>
                  <a:lnTo>
                    <a:pt x="88900" y="22860"/>
                  </a:lnTo>
                  <a:lnTo>
                    <a:pt x="90170" y="24130"/>
                  </a:lnTo>
                  <a:lnTo>
                    <a:pt x="90170" y="26670"/>
                  </a:lnTo>
                  <a:lnTo>
                    <a:pt x="91440" y="30480"/>
                  </a:lnTo>
                  <a:lnTo>
                    <a:pt x="91440" y="21590"/>
                  </a:lnTo>
                  <a:lnTo>
                    <a:pt x="91440" y="19050"/>
                  </a:lnTo>
                  <a:lnTo>
                    <a:pt x="90170" y="17780"/>
                  </a:lnTo>
                  <a:lnTo>
                    <a:pt x="88900" y="17780"/>
                  </a:lnTo>
                  <a:lnTo>
                    <a:pt x="87630" y="16510"/>
                  </a:lnTo>
                  <a:lnTo>
                    <a:pt x="85090" y="16510"/>
                  </a:lnTo>
                  <a:lnTo>
                    <a:pt x="83820" y="15240"/>
                  </a:lnTo>
                  <a:lnTo>
                    <a:pt x="80010" y="15240"/>
                  </a:lnTo>
                  <a:lnTo>
                    <a:pt x="77470" y="16510"/>
                  </a:lnTo>
                  <a:lnTo>
                    <a:pt x="73660" y="16510"/>
                  </a:lnTo>
                  <a:lnTo>
                    <a:pt x="68580" y="21590"/>
                  </a:lnTo>
                  <a:lnTo>
                    <a:pt x="68580" y="22860"/>
                  </a:lnTo>
                  <a:lnTo>
                    <a:pt x="67310" y="24130"/>
                  </a:lnTo>
                  <a:lnTo>
                    <a:pt x="67310" y="31750"/>
                  </a:lnTo>
                  <a:lnTo>
                    <a:pt x="68580" y="36830"/>
                  </a:lnTo>
                  <a:lnTo>
                    <a:pt x="68580" y="38100"/>
                  </a:lnTo>
                  <a:lnTo>
                    <a:pt x="69850" y="38100"/>
                  </a:lnTo>
                  <a:lnTo>
                    <a:pt x="93980" y="34290"/>
                  </a:lnTo>
                  <a:lnTo>
                    <a:pt x="93980" y="33020"/>
                  </a:lnTo>
                  <a:lnTo>
                    <a:pt x="95250" y="33020"/>
                  </a:lnTo>
                  <a:lnTo>
                    <a:pt x="95250" y="31750"/>
                  </a:lnTo>
                  <a:close/>
                </a:path>
                <a:path w="172720" h="2078990">
                  <a:moveTo>
                    <a:pt x="97790" y="46990"/>
                  </a:moveTo>
                  <a:lnTo>
                    <a:pt x="96520" y="46990"/>
                  </a:lnTo>
                  <a:lnTo>
                    <a:pt x="71120" y="43180"/>
                  </a:lnTo>
                  <a:lnTo>
                    <a:pt x="69850" y="43180"/>
                  </a:lnTo>
                  <a:lnTo>
                    <a:pt x="69850" y="45720"/>
                  </a:lnTo>
                  <a:lnTo>
                    <a:pt x="71120" y="45720"/>
                  </a:lnTo>
                  <a:lnTo>
                    <a:pt x="93980" y="49530"/>
                  </a:lnTo>
                  <a:lnTo>
                    <a:pt x="73660" y="60960"/>
                  </a:lnTo>
                  <a:lnTo>
                    <a:pt x="73660" y="64770"/>
                  </a:lnTo>
                  <a:lnTo>
                    <a:pt x="74930" y="64770"/>
                  </a:lnTo>
                  <a:lnTo>
                    <a:pt x="97790" y="50800"/>
                  </a:lnTo>
                  <a:lnTo>
                    <a:pt x="97790" y="46990"/>
                  </a:lnTo>
                  <a:close/>
                </a:path>
                <a:path w="172720" h="2078990">
                  <a:moveTo>
                    <a:pt x="101600" y="69850"/>
                  </a:moveTo>
                  <a:lnTo>
                    <a:pt x="100330" y="58420"/>
                  </a:lnTo>
                  <a:lnTo>
                    <a:pt x="96520" y="58420"/>
                  </a:lnTo>
                  <a:lnTo>
                    <a:pt x="96520" y="59690"/>
                  </a:lnTo>
                  <a:lnTo>
                    <a:pt x="99060" y="68580"/>
                  </a:lnTo>
                  <a:lnTo>
                    <a:pt x="76200" y="72390"/>
                  </a:lnTo>
                  <a:lnTo>
                    <a:pt x="76200" y="76200"/>
                  </a:lnTo>
                  <a:lnTo>
                    <a:pt x="101600" y="71120"/>
                  </a:lnTo>
                  <a:lnTo>
                    <a:pt x="101600" y="69850"/>
                  </a:lnTo>
                  <a:close/>
                </a:path>
                <a:path w="172720" h="2078990">
                  <a:moveTo>
                    <a:pt x="106680" y="92710"/>
                  </a:moveTo>
                  <a:lnTo>
                    <a:pt x="105410" y="86360"/>
                  </a:lnTo>
                  <a:lnTo>
                    <a:pt x="105410" y="85090"/>
                  </a:lnTo>
                  <a:lnTo>
                    <a:pt x="104140" y="83820"/>
                  </a:lnTo>
                  <a:lnTo>
                    <a:pt x="104140" y="81280"/>
                  </a:lnTo>
                  <a:lnTo>
                    <a:pt x="102870" y="81280"/>
                  </a:lnTo>
                  <a:lnTo>
                    <a:pt x="102870" y="86360"/>
                  </a:lnTo>
                  <a:lnTo>
                    <a:pt x="102870" y="91440"/>
                  </a:lnTo>
                  <a:lnTo>
                    <a:pt x="93980" y="92710"/>
                  </a:lnTo>
                  <a:lnTo>
                    <a:pt x="92710" y="88900"/>
                  </a:lnTo>
                  <a:lnTo>
                    <a:pt x="92710" y="85090"/>
                  </a:lnTo>
                  <a:lnTo>
                    <a:pt x="93980" y="83820"/>
                  </a:lnTo>
                  <a:lnTo>
                    <a:pt x="93980" y="82550"/>
                  </a:lnTo>
                  <a:lnTo>
                    <a:pt x="96520" y="82550"/>
                  </a:lnTo>
                  <a:lnTo>
                    <a:pt x="96520" y="81280"/>
                  </a:lnTo>
                  <a:lnTo>
                    <a:pt x="99060" y="81280"/>
                  </a:lnTo>
                  <a:lnTo>
                    <a:pt x="99060" y="82550"/>
                  </a:lnTo>
                  <a:lnTo>
                    <a:pt x="100330" y="82550"/>
                  </a:lnTo>
                  <a:lnTo>
                    <a:pt x="101600" y="83820"/>
                  </a:lnTo>
                  <a:lnTo>
                    <a:pt x="101600" y="85090"/>
                  </a:lnTo>
                  <a:lnTo>
                    <a:pt x="102870" y="86360"/>
                  </a:lnTo>
                  <a:lnTo>
                    <a:pt x="102870" y="81280"/>
                  </a:lnTo>
                  <a:lnTo>
                    <a:pt x="102870" y="80010"/>
                  </a:lnTo>
                  <a:lnTo>
                    <a:pt x="101600" y="80010"/>
                  </a:lnTo>
                  <a:lnTo>
                    <a:pt x="101600" y="78740"/>
                  </a:lnTo>
                  <a:lnTo>
                    <a:pt x="99060" y="78740"/>
                  </a:lnTo>
                  <a:lnTo>
                    <a:pt x="97790" y="77470"/>
                  </a:lnTo>
                  <a:lnTo>
                    <a:pt x="96520" y="77470"/>
                  </a:lnTo>
                  <a:lnTo>
                    <a:pt x="96520" y="78740"/>
                  </a:lnTo>
                  <a:lnTo>
                    <a:pt x="93980" y="78740"/>
                  </a:lnTo>
                  <a:lnTo>
                    <a:pt x="92710" y="80010"/>
                  </a:lnTo>
                  <a:lnTo>
                    <a:pt x="91440" y="80010"/>
                  </a:lnTo>
                  <a:lnTo>
                    <a:pt x="91440" y="81280"/>
                  </a:lnTo>
                  <a:lnTo>
                    <a:pt x="91440" y="93980"/>
                  </a:lnTo>
                  <a:lnTo>
                    <a:pt x="82550" y="95250"/>
                  </a:lnTo>
                  <a:lnTo>
                    <a:pt x="82550" y="91440"/>
                  </a:lnTo>
                  <a:lnTo>
                    <a:pt x="81280" y="90170"/>
                  </a:lnTo>
                  <a:lnTo>
                    <a:pt x="81280" y="88900"/>
                  </a:lnTo>
                  <a:lnTo>
                    <a:pt x="82550" y="88900"/>
                  </a:lnTo>
                  <a:lnTo>
                    <a:pt x="82550" y="86360"/>
                  </a:lnTo>
                  <a:lnTo>
                    <a:pt x="85090" y="86360"/>
                  </a:lnTo>
                  <a:lnTo>
                    <a:pt x="86360" y="85090"/>
                  </a:lnTo>
                  <a:lnTo>
                    <a:pt x="87630" y="86360"/>
                  </a:lnTo>
                  <a:lnTo>
                    <a:pt x="88900" y="86360"/>
                  </a:lnTo>
                  <a:lnTo>
                    <a:pt x="90170" y="87630"/>
                  </a:lnTo>
                  <a:lnTo>
                    <a:pt x="90170" y="88900"/>
                  </a:lnTo>
                  <a:lnTo>
                    <a:pt x="91440" y="93980"/>
                  </a:lnTo>
                  <a:lnTo>
                    <a:pt x="91440" y="81280"/>
                  </a:lnTo>
                  <a:lnTo>
                    <a:pt x="90170" y="82550"/>
                  </a:lnTo>
                  <a:lnTo>
                    <a:pt x="90170" y="83820"/>
                  </a:lnTo>
                  <a:lnTo>
                    <a:pt x="88900" y="83820"/>
                  </a:lnTo>
                  <a:lnTo>
                    <a:pt x="88900" y="82550"/>
                  </a:lnTo>
                  <a:lnTo>
                    <a:pt x="82550" y="82550"/>
                  </a:lnTo>
                  <a:lnTo>
                    <a:pt x="81280" y="83820"/>
                  </a:lnTo>
                  <a:lnTo>
                    <a:pt x="80010" y="83820"/>
                  </a:lnTo>
                  <a:lnTo>
                    <a:pt x="80010" y="85090"/>
                  </a:lnTo>
                  <a:lnTo>
                    <a:pt x="78740" y="86360"/>
                  </a:lnTo>
                  <a:lnTo>
                    <a:pt x="78740" y="91440"/>
                  </a:lnTo>
                  <a:lnTo>
                    <a:pt x="80010" y="97790"/>
                  </a:lnTo>
                  <a:lnTo>
                    <a:pt x="80010" y="99060"/>
                  </a:lnTo>
                  <a:lnTo>
                    <a:pt x="82550" y="99060"/>
                  </a:lnTo>
                  <a:lnTo>
                    <a:pt x="99695" y="95250"/>
                  </a:lnTo>
                  <a:lnTo>
                    <a:pt x="105410" y="93980"/>
                  </a:lnTo>
                  <a:lnTo>
                    <a:pt x="106680" y="93980"/>
                  </a:lnTo>
                  <a:lnTo>
                    <a:pt x="106680" y="92710"/>
                  </a:lnTo>
                  <a:close/>
                </a:path>
                <a:path w="172720" h="2078990">
                  <a:moveTo>
                    <a:pt x="114300" y="128270"/>
                  </a:moveTo>
                  <a:lnTo>
                    <a:pt x="113030" y="127000"/>
                  </a:lnTo>
                  <a:lnTo>
                    <a:pt x="113030" y="123190"/>
                  </a:lnTo>
                  <a:lnTo>
                    <a:pt x="111760" y="121920"/>
                  </a:lnTo>
                  <a:lnTo>
                    <a:pt x="110490" y="121920"/>
                  </a:lnTo>
                  <a:lnTo>
                    <a:pt x="110490" y="125730"/>
                  </a:lnTo>
                  <a:lnTo>
                    <a:pt x="110490" y="130810"/>
                  </a:lnTo>
                  <a:lnTo>
                    <a:pt x="109220" y="130810"/>
                  </a:lnTo>
                  <a:lnTo>
                    <a:pt x="109220" y="132080"/>
                  </a:lnTo>
                  <a:lnTo>
                    <a:pt x="107950" y="132080"/>
                  </a:lnTo>
                  <a:lnTo>
                    <a:pt x="106680" y="133350"/>
                  </a:lnTo>
                  <a:lnTo>
                    <a:pt x="104140" y="133350"/>
                  </a:lnTo>
                  <a:lnTo>
                    <a:pt x="102870" y="134620"/>
                  </a:lnTo>
                  <a:lnTo>
                    <a:pt x="96520" y="134620"/>
                  </a:lnTo>
                  <a:lnTo>
                    <a:pt x="95250" y="135890"/>
                  </a:lnTo>
                  <a:lnTo>
                    <a:pt x="93980" y="134620"/>
                  </a:lnTo>
                  <a:lnTo>
                    <a:pt x="91440" y="134620"/>
                  </a:lnTo>
                  <a:lnTo>
                    <a:pt x="90170" y="133350"/>
                  </a:lnTo>
                  <a:lnTo>
                    <a:pt x="90170" y="132080"/>
                  </a:lnTo>
                  <a:lnTo>
                    <a:pt x="88900" y="130810"/>
                  </a:lnTo>
                  <a:lnTo>
                    <a:pt x="88900" y="128270"/>
                  </a:lnTo>
                  <a:lnTo>
                    <a:pt x="90170" y="128270"/>
                  </a:lnTo>
                  <a:lnTo>
                    <a:pt x="90170" y="127000"/>
                  </a:lnTo>
                  <a:lnTo>
                    <a:pt x="91440" y="127000"/>
                  </a:lnTo>
                  <a:lnTo>
                    <a:pt x="91440" y="125730"/>
                  </a:lnTo>
                  <a:lnTo>
                    <a:pt x="92710" y="125730"/>
                  </a:lnTo>
                  <a:lnTo>
                    <a:pt x="93980" y="124460"/>
                  </a:lnTo>
                  <a:lnTo>
                    <a:pt x="96520" y="124460"/>
                  </a:lnTo>
                  <a:lnTo>
                    <a:pt x="97790" y="123190"/>
                  </a:lnTo>
                  <a:lnTo>
                    <a:pt x="107950" y="123190"/>
                  </a:lnTo>
                  <a:lnTo>
                    <a:pt x="110490" y="125730"/>
                  </a:lnTo>
                  <a:lnTo>
                    <a:pt x="110490" y="121920"/>
                  </a:lnTo>
                  <a:lnTo>
                    <a:pt x="109220" y="120650"/>
                  </a:lnTo>
                  <a:lnTo>
                    <a:pt x="107950" y="120650"/>
                  </a:lnTo>
                  <a:lnTo>
                    <a:pt x="106680" y="119380"/>
                  </a:lnTo>
                  <a:lnTo>
                    <a:pt x="100330" y="119380"/>
                  </a:lnTo>
                  <a:lnTo>
                    <a:pt x="97790" y="120650"/>
                  </a:lnTo>
                  <a:lnTo>
                    <a:pt x="93980" y="120650"/>
                  </a:lnTo>
                  <a:lnTo>
                    <a:pt x="92710" y="121920"/>
                  </a:lnTo>
                  <a:lnTo>
                    <a:pt x="91440" y="121920"/>
                  </a:lnTo>
                  <a:lnTo>
                    <a:pt x="88900" y="124460"/>
                  </a:lnTo>
                  <a:lnTo>
                    <a:pt x="87630" y="124460"/>
                  </a:lnTo>
                  <a:lnTo>
                    <a:pt x="86360" y="125730"/>
                  </a:lnTo>
                  <a:lnTo>
                    <a:pt x="86360" y="133350"/>
                  </a:lnTo>
                  <a:lnTo>
                    <a:pt x="88900" y="135890"/>
                  </a:lnTo>
                  <a:lnTo>
                    <a:pt x="88900" y="137160"/>
                  </a:lnTo>
                  <a:lnTo>
                    <a:pt x="90170" y="137160"/>
                  </a:lnTo>
                  <a:lnTo>
                    <a:pt x="91440" y="138430"/>
                  </a:lnTo>
                  <a:lnTo>
                    <a:pt x="101600" y="138430"/>
                  </a:lnTo>
                  <a:lnTo>
                    <a:pt x="104140" y="137160"/>
                  </a:lnTo>
                  <a:lnTo>
                    <a:pt x="107950" y="137160"/>
                  </a:lnTo>
                  <a:lnTo>
                    <a:pt x="109220" y="135890"/>
                  </a:lnTo>
                  <a:lnTo>
                    <a:pt x="110490" y="134620"/>
                  </a:lnTo>
                  <a:lnTo>
                    <a:pt x="111760" y="134620"/>
                  </a:lnTo>
                  <a:lnTo>
                    <a:pt x="113030" y="133350"/>
                  </a:lnTo>
                  <a:lnTo>
                    <a:pt x="113030" y="130810"/>
                  </a:lnTo>
                  <a:lnTo>
                    <a:pt x="114300" y="129540"/>
                  </a:lnTo>
                  <a:lnTo>
                    <a:pt x="114300" y="128270"/>
                  </a:lnTo>
                  <a:close/>
                </a:path>
                <a:path w="172720" h="2078990">
                  <a:moveTo>
                    <a:pt x="118110" y="153670"/>
                  </a:moveTo>
                  <a:lnTo>
                    <a:pt x="117182" y="148590"/>
                  </a:lnTo>
                  <a:lnTo>
                    <a:pt x="115570" y="139700"/>
                  </a:lnTo>
                  <a:lnTo>
                    <a:pt x="113030" y="139700"/>
                  </a:lnTo>
                  <a:lnTo>
                    <a:pt x="113030" y="140970"/>
                  </a:lnTo>
                  <a:lnTo>
                    <a:pt x="114300" y="144780"/>
                  </a:lnTo>
                  <a:lnTo>
                    <a:pt x="91440" y="149860"/>
                  </a:lnTo>
                  <a:lnTo>
                    <a:pt x="90170" y="149860"/>
                  </a:lnTo>
                  <a:lnTo>
                    <a:pt x="90170" y="152400"/>
                  </a:lnTo>
                  <a:lnTo>
                    <a:pt x="91440" y="152400"/>
                  </a:lnTo>
                  <a:lnTo>
                    <a:pt x="96520" y="158750"/>
                  </a:lnTo>
                  <a:lnTo>
                    <a:pt x="99060" y="158750"/>
                  </a:lnTo>
                  <a:lnTo>
                    <a:pt x="99060" y="157480"/>
                  </a:lnTo>
                  <a:lnTo>
                    <a:pt x="95250" y="152400"/>
                  </a:lnTo>
                  <a:lnTo>
                    <a:pt x="114300" y="148590"/>
                  </a:lnTo>
                  <a:lnTo>
                    <a:pt x="115570" y="153670"/>
                  </a:lnTo>
                  <a:lnTo>
                    <a:pt x="115570" y="154940"/>
                  </a:lnTo>
                  <a:lnTo>
                    <a:pt x="118110" y="154940"/>
                  </a:lnTo>
                  <a:lnTo>
                    <a:pt x="118110" y="153670"/>
                  </a:lnTo>
                  <a:close/>
                </a:path>
                <a:path w="172720" h="2078990">
                  <a:moveTo>
                    <a:pt x="146050" y="12700"/>
                  </a:moveTo>
                  <a:lnTo>
                    <a:pt x="143510" y="1270"/>
                  </a:lnTo>
                  <a:lnTo>
                    <a:pt x="143510" y="0"/>
                  </a:lnTo>
                  <a:lnTo>
                    <a:pt x="140970" y="0"/>
                  </a:lnTo>
                  <a:lnTo>
                    <a:pt x="140970" y="1270"/>
                  </a:lnTo>
                  <a:lnTo>
                    <a:pt x="142240" y="10160"/>
                  </a:lnTo>
                  <a:lnTo>
                    <a:pt x="119380" y="15240"/>
                  </a:lnTo>
                  <a:lnTo>
                    <a:pt x="119380" y="19050"/>
                  </a:lnTo>
                  <a:lnTo>
                    <a:pt x="120650" y="19050"/>
                  </a:lnTo>
                  <a:lnTo>
                    <a:pt x="144780" y="13970"/>
                  </a:lnTo>
                  <a:lnTo>
                    <a:pt x="146050" y="13970"/>
                  </a:lnTo>
                  <a:lnTo>
                    <a:pt x="146050" y="12700"/>
                  </a:lnTo>
                  <a:close/>
                </a:path>
                <a:path w="172720" h="2078990">
                  <a:moveTo>
                    <a:pt x="147320" y="110490"/>
                  </a:moveTo>
                  <a:lnTo>
                    <a:pt x="146050" y="110490"/>
                  </a:lnTo>
                  <a:lnTo>
                    <a:pt x="135890" y="111760"/>
                  </a:lnTo>
                  <a:lnTo>
                    <a:pt x="135890" y="114300"/>
                  </a:lnTo>
                  <a:lnTo>
                    <a:pt x="137160" y="114300"/>
                  </a:lnTo>
                  <a:lnTo>
                    <a:pt x="137160" y="115570"/>
                  </a:lnTo>
                  <a:lnTo>
                    <a:pt x="146050" y="113030"/>
                  </a:lnTo>
                  <a:lnTo>
                    <a:pt x="147320" y="113030"/>
                  </a:lnTo>
                  <a:lnTo>
                    <a:pt x="147320" y="110490"/>
                  </a:lnTo>
                  <a:close/>
                </a:path>
                <a:path w="172720" h="2078990">
                  <a:moveTo>
                    <a:pt x="147320" y="20320"/>
                  </a:moveTo>
                  <a:lnTo>
                    <a:pt x="121920" y="25400"/>
                  </a:lnTo>
                  <a:lnTo>
                    <a:pt x="120650" y="26670"/>
                  </a:lnTo>
                  <a:lnTo>
                    <a:pt x="121920" y="26670"/>
                  </a:lnTo>
                  <a:lnTo>
                    <a:pt x="121920" y="29210"/>
                  </a:lnTo>
                  <a:lnTo>
                    <a:pt x="147320" y="24130"/>
                  </a:lnTo>
                  <a:lnTo>
                    <a:pt x="147320" y="20320"/>
                  </a:lnTo>
                  <a:close/>
                </a:path>
                <a:path w="172720" h="2078990">
                  <a:moveTo>
                    <a:pt x="153670" y="49530"/>
                  </a:moveTo>
                  <a:lnTo>
                    <a:pt x="152400" y="48260"/>
                  </a:lnTo>
                  <a:lnTo>
                    <a:pt x="152400" y="46990"/>
                  </a:lnTo>
                  <a:lnTo>
                    <a:pt x="144780" y="46990"/>
                  </a:lnTo>
                  <a:lnTo>
                    <a:pt x="143649" y="36830"/>
                  </a:lnTo>
                  <a:lnTo>
                    <a:pt x="143510" y="35560"/>
                  </a:lnTo>
                  <a:lnTo>
                    <a:pt x="148590" y="31750"/>
                  </a:lnTo>
                  <a:lnTo>
                    <a:pt x="149860" y="31750"/>
                  </a:lnTo>
                  <a:lnTo>
                    <a:pt x="149860" y="29210"/>
                  </a:lnTo>
                  <a:lnTo>
                    <a:pt x="148590" y="29210"/>
                  </a:lnTo>
                  <a:lnTo>
                    <a:pt x="148590" y="27940"/>
                  </a:lnTo>
                  <a:lnTo>
                    <a:pt x="147320" y="27940"/>
                  </a:lnTo>
                  <a:lnTo>
                    <a:pt x="147320" y="29210"/>
                  </a:lnTo>
                  <a:lnTo>
                    <a:pt x="142240" y="32042"/>
                  </a:lnTo>
                  <a:lnTo>
                    <a:pt x="142240" y="45720"/>
                  </a:lnTo>
                  <a:lnTo>
                    <a:pt x="128270" y="44450"/>
                  </a:lnTo>
                  <a:lnTo>
                    <a:pt x="140970" y="36830"/>
                  </a:lnTo>
                  <a:lnTo>
                    <a:pt x="142240" y="45720"/>
                  </a:lnTo>
                  <a:lnTo>
                    <a:pt x="142240" y="32042"/>
                  </a:lnTo>
                  <a:lnTo>
                    <a:pt x="124460" y="41910"/>
                  </a:lnTo>
                  <a:lnTo>
                    <a:pt x="124460" y="45720"/>
                  </a:lnTo>
                  <a:lnTo>
                    <a:pt x="125730" y="45720"/>
                  </a:lnTo>
                  <a:lnTo>
                    <a:pt x="125730" y="46990"/>
                  </a:lnTo>
                  <a:lnTo>
                    <a:pt x="152400" y="50800"/>
                  </a:lnTo>
                  <a:lnTo>
                    <a:pt x="153670" y="50800"/>
                  </a:lnTo>
                  <a:lnTo>
                    <a:pt x="153670" y="49530"/>
                  </a:lnTo>
                  <a:close/>
                </a:path>
                <a:path w="172720" h="2078990">
                  <a:moveTo>
                    <a:pt x="157480" y="68580"/>
                  </a:moveTo>
                  <a:lnTo>
                    <a:pt x="156210" y="68580"/>
                  </a:lnTo>
                  <a:lnTo>
                    <a:pt x="156210" y="67310"/>
                  </a:lnTo>
                  <a:lnTo>
                    <a:pt x="144780" y="69850"/>
                  </a:lnTo>
                  <a:lnTo>
                    <a:pt x="144780" y="62230"/>
                  </a:lnTo>
                  <a:lnTo>
                    <a:pt x="146050" y="62230"/>
                  </a:lnTo>
                  <a:lnTo>
                    <a:pt x="147320" y="60960"/>
                  </a:lnTo>
                  <a:lnTo>
                    <a:pt x="148590" y="60960"/>
                  </a:lnTo>
                  <a:lnTo>
                    <a:pt x="153670" y="57150"/>
                  </a:lnTo>
                  <a:lnTo>
                    <a:pt x="153670" y="55880"/>
                  </a:lnTo>
                  <a:lnTo>
                    <a:pt x="154940" y="55880"/>
                  </a:lnTo>
                  <a:lnTo>
                    <a:pt x="153670" y="54610"/>
                  </a:lnTo>
                  <a:lnTo>
                    <a:pt x="153670" y="53340"/>
                  </a:lnTo>
                  <a:lnTo>
                    <a:pt x="152400" y="53340"/>
                  </a:lnTo>
                  <a:lnTo>
                    <a:pt x="146050" y="57150"/>
                  </a:lnTo>
                  <a:lnTo>
                    <a:pt x="143510" y="59690"/>
                  </a:lnTo>
                  <a:lnTo>
                    <a:pt x="143510" y="60960"/>
                  </a:lnTo>
                  <a:lnTo>
                    <a:pt x="142240" y="60960"/>
                  </a:lnTo>
                  <a:lnTo>
                    <a:pt x="142240" y="69850"/>
                  </a:lnTo>
                  <a:lnTo>
                    <a:pt x="133350" y="71120"/>
                  </a:lnTo>
                  <a:lnTo>
                    <a:pt x="132080" y="68580"/>
                  </a:lnTo>
                  <a:lnTo>
                    <a:pt x="132080" y="64770"/>
                  </a:lnTo>
                  <a:lnTo>
                    <a:pt x="133350" y="63500"/>
                  </a:lnTo>
                  <a:lnTo>
                    <a:pt x="133350" y="62230"/>
                  </a:lnTo>
                  <a:lnTo>
                    <a:pt x="139700" y="62230"/>
                  </a:lnTo>
                  <a:lnTo>
                    <a:pt x="139700" y="63500"/>
                  </a:lnTo>
                  <a:lnTo>
                    <a:pt x="140970" y="63500"/>
                  </a:lnTo>
                  <a:lnTo>
                    <a:pt x="140970" y="66040"/>
                  </a:lnTo>
                  <a:lnTo>
                    <a:pt x="142240" y="69850"/>
                  </a:lnTo>
                  <a:lnTo>
                    <a:pt x="142240" y="60960"/>
                  </a:lnTo>
                  <a:lnTo>
                    <a:pt x="140970" y="60960"/>
                  </a:lnTo>
                  <a:lnTo>
                    <a:pt x="140970" y="59690"/>
                  </a:lnTo>
                  <a:lnTo>
                    <a:pt x="139700" y="59690"/>
                  </a:lnTo>
                  <a:lnTo>
                    <a:pt x="139700" y="58420"/>
                  </a:lnTo>
                  <a:lnTo>
                    <a:pt x="133350" y="58420"/>
                  </a:lnTo>
                  <a:lnTo>
                    <a:pt x="132080" y="59690"/>
                  </a:lnTo>
                  <a:lnTo>
                    <a:pt x="130810" y="59690"/>
                  </a:lnTo>
                  <a:lnTo>
                    <a:pt x="130810" y="60960"/>
                  </a:lnTo>
                  <a:lnTo>
                    <a:pt x="129540" y="60960"/>
                  </a:lnTo>
                  <a:lnTo>
                    <a:pt x="129540" y="68580"/>
                  </a:lnTo>
                  <a:lnTo>
                    <a:pt x="130810" y="73660"/>
                  </a:lnTo>
                  <a:lnTo>
                    <a:pt x="130810" y="74930"/>
                  </a:lnTo>
                  <a:lnTo>
                    <a:pt x="132080" y="74930"/>
                  </a:lnTo>
                  <a:lnTo>
                    <a:pt x="156210" y="71120"/>
                  </a:lnTo>
                  <a:lnTo>
                    <a:pt x="157480" y="69850"/>
                  </a:lnTo>
                  <a:lnTo>
                    <a:pt x="157480" y="68580"/>
                  </a:lnTo>
                  <a:close/>
                </a:path>
                <a:path w="172720" h="2078990">
                  <a:moveTo>
                    <a:pt x="160020" y="82550"/>
                  </a:moveTo>
                  <a:lnTo>
                    <a:pt x="158750" y="82550"/>
                  </a:lnTo>
                  <a:lnTo>
                    <a:pt x="135890" y="86360"/>
                  </a:lnTo>
                  <a:lnTo>
                    <a:pt x="134620" y="80010"/>
                  </a:lnTo>
                  <a:lnTo>
                    <a:pt x="134620" y="78740"/>
                  </a:lnTo>
                  <a:lnTo>
                    <a:pt x="132080" y="78740"/>
                  </a:lnTo>
                  <a:lnTo>
                    <a:pt x="132080" y="80010"/>
                  </a:lnTo>
                  <a:lnTo>
                    <a:pt x="135890" y="97790"/>
                  </a:lnTo>
                  <a:lnTo>
                    <a:pt x="135890" y="99060"/>
                  </a:lnTo>
                  <a:lnTo>
                    <a:pt x="138430" y="99060"/>
                  </a:lnTo>
                  <a:lnTo>
                    <a:pt x="138430" y="97790"/>
                  </a:lnTo>
                  <a:lnTo>
                    <a:pt x="137160" y="90170"/>
                  </a:lnTo>
                  <a:lnTo>
                    <a:pt x="160020" y="86360"/>
                  </a:lnTo>
                  <a:lnTo>
                    <a:pt x="160020" y="82550"/>
                  </a:lnTo>
                  <a:close/>
                </a:path>
                <a:path w="172720" h="2078990">
                  <a:moveTo>
                    <a:pt x="167640" y="121920"/>
                  </a:moveTo>
                  <a:lnTo>
                    <a:pt x="166370" y="120650"/>
                  </a:lnTo>
                  <a:lnTo>
                    <a:pt x="166370" y="119380"/>
                  </a:lnTo>
                  <a:lnTo>
                    <a:pt x="165100" y="118110"/>
                  </a:lnTo>
                  <a:lnTo>
                    <a:pt x="165100" y="121920"/>
                  </a:lnTo>
                  <a:lnTo>
                    <a:pt x="165100" y="127000"/>
                  </a:lnTo>
                  <a:lnTo>
                    <a:pt x="162560" y="129540"/>
                  </a:lnTo>
                  <a:lnTo>
                    <a:pt x="160020" y="129540"/>
                  </a:lnTo>
                  <a:lnTo>
                    <a:pt x="158750" y="130810"/>
                  </a:lnTo>
                  <a:lnTo>
                    <a:pt x="154940" y="130810"/>
                  </a:lnTo>
                  <a:lnTo>
                    <a:pt x="153670" y="132080"/>
                  </a:lnTo>
                  <a:lnTo>
                    <a:pt x="147320" y="132080"/>
                  </a:lnTo>
                  <a:lnTo>
                    <a:pt x="146050" y="130810"/>
                  </a:lnTo>
                  <a:lnTo>
                    <a:pt x="144780" y="130810"/>
                  </a:lnTo>
                  <a:lnTo>
                    <a:pt x="144780" y="129540"/>
                  </a:lnTo>
                  <a:lnTo>
                    <a:pt x="143510" y="128270"/>
                  </a:lnTo>
                  <a:lnTo>
                    <a:pt x="143510" y="124460"/>
                  </a:lnTo>
                  <a:lnTo>
                    <a:pt x="144780" y="124460"/>
                  </a:lnTo>
                  <a:lnTo>
                    <a:pt x="144780" y="123190"/>
                  </a:lnTo>
                  <a:lnTo>
                    <a:pt x="146050" y="123190"/>
                  </a:lnTo>
                  <a:lnTo>
                    <a:pt x="146050" y="121920"/>
                  </a:lnTo>
                  <a:lnTo>
                    <a:pt x="148590" y="121920"/>
                  </a:lnTo>
                  <a:lnTo>
                    <a:pt x="149860" y="120650"/>
                  </a:lnTo>
                  <a:lnTo>
                    <a:pt x="153670" y="120650"/>
                  </a:lnTo>
                  <a:lnTo>
                    <a:pt x="154940" y="119380"/>
                  </a:lnTo>
                  <a:lnTo>
                    <a:pt x="161290" y="119380"/>
                  </a:lnTo>
                  <a:lnTo>
                    <a:pt x="162560" y="120650"/>
                  </a:lnTo>
                  <a:lnTo>
                    <a:pt x="163830" y="120650"/>
                  </a:lnTo>
                  <a:lnTo>
                    <a:pt x="163830" y="121920"/>
                  </a:lnTo>
                  <a:lnTo>
                    <a:pt x="165100" y="121920"/>
                  </a:lnTo>
                  <a:lnTo>
                    <a:pt x="165100" y="118110"/>
                  </a:lnTo>
                  <a:lnTo>
                    <a:pt x="163830" y="116840"/>
                  </a:lnTo>
                  <a:lnTo>
                    <a:pt x="161290" y="116840"/>
                  </a:lnTo>
                  <a:lnTo>
                    <a:pt x="160020" y="115570"/>
                  </a:lnTo>
                  <a:lnTo>
                    <a:pt x="156210" y="115570"/>
                  </a:lnTo>
                  <a:lnTo>
                    <a:pt x="154940" y="116840"/>
                  </a:lnTo>
                  <a:lnTo>
                    <a:pt x="149860" y="116840"/>
                  </a:lnTo>
                  <a:lnTo>
                    <a:pt x="148590" y="118110"/>
                  </a:lnTo>
                  <a:lnTo>
                    <a:pt x="147320" y="118110"/>
                  </a:lnTo>
                  <a:lnTo>
                    <a:pt x="144780" y="119380"/>
                  </a:lnTo>
                  <a:lnTo>
                    <a:pt x="143510" y="119380"/>
                  </a:lnTo>
                  <a:lnTo>
                    <a:pt x="143510" y="120650"/>
                  </a:lnTo>
                  <a:lnTo>
                    <a:pt x="142240" y="121920"/>
                  </a:lnTo>
                  <a:lnTo>
                    <a:pt x="140970" y="121920"/>
                  </a:lnTo>
                  <a:lnTo>
                    <a:pt x="140970" y="129540"/>
                  </a:lnTo>
                  <a:lnTo>
                    <a:pt x="142240" y="130810"/>
                  </a:lnTo>
                  <a:lnTo>
                    <a:pt x="142240" y="132080"/>
                  </a:lnTo>
                  <a:lnTo>
                    <a:pt x="144780" y="134620"/>
                  </a:lnTo>
                  <a:lnTo>
                    <a:pt x="147320" y="134620"/>
                  </a:lnTo>
                  <a:lnTo>
                    <a:pt x="148590" y="135890"/>
                  </a:lnTo>
                  <a:lnTo>
                    <a:pt x="152400" y="135890"/>
                  </a:lnTo>
                  <a:lnTo>
                    <a:pt x="153670" y="134620"/>
                  </a:lnTo>
                  <a:lnTo>
                    <a:pt x="158750" y="134620"/>
                  </a:lnTo>
                  <a:lnTo>
                    <a:pt x="160020" y="133350"/>
                  </a:lnTo>
                  <a:lnTo>
                    <a:pt x="161290" y="133350"/>
                  </a:lnTo>
                  <a:lnTo>
                    <a:pt x="163830" y="132080"/>
                  </a:lnTo>
                  <a:lnTo>
                    <a:pt x="165100" y="132080"/>
                  </a:lnTo>
                  <a:lnTo>
                    <a:pt x="166370" y="130810"/>
                  </a:lnTo>
                  <a:lnTo>
                    <a:pt x="166370" y="129540"/>
                  </a:lnTo>
                  <a:lnTo>
                    <a:pt x="167640" y="129540"/>
                  </a:lnTo>
                  <a:lnTo>
                    <a:pt x="167640" y="121920"/>
                  </a:lnTo>
                  <a:close/>
                </a:path>
                <a:path w="172720" h="2078990">
                  <a:moveTo>
                    <a:pt x="172720" y="149860"/>
                  </a:moveTo>
                  <a:lnTo>
                    <a:pt x="171704" y="144780"/>
                  </a:lnTo>
                  <a:lnTo>
                    <a:pt x="170180" y="137160"/>
                  </a:lnTo>
                  <a:lnTo>
                    <a:pt x="170180" y="135890"/>
                  </a:lnTo>
                  <a:lnTo>
                    <a:pt x="167640" y="135890"/>
                  </a:lnTo>
                  <a:lnTo>
                    <a:pt x="167640" y="142240"/>
                  </a:lnTo>
                  <a:lnTo>
                    <a:pt x="144780" y="146050"/>
                  </a:lnTo>
                  <a:lnTo>
                    <a:pt x="144780" y="149860"/>
                  </a:lnTo>
                  <a:lnTo>
                    <a:pt x="146050" y="149860"/>
                  </a:lnTo>
                  <a:lnTo>
                    <a:pt x="151130" y="154940"/>
                  </a:lnTo>
                  <a:lnTo>
                    <a:pt x="153670" y="154940"/>
                  </a:lnTo>
                  <a:lnTo>
                    <a:pt x="153670" y="153670"/>
                  </a:lnTo>
                  <a:lnTo>
                    <a:pt x="152400" y="153670"/>
                  </a:lnTo>
                  <a:lnTo>
                    <a:pt x="148590" y="149860"/>
                  </a:lnTo>
                  <a:lnTo>
                    <a:pt x="168910" y="144780"/>
                  </a:lnTo>
                  <a:lnTo>
                    <a:pt x="170180" y="151130"/>
                  </a:lnTo>
                  <a:lnTo>
                    <a:pt x="172720" y="151130"/>
                  </a:lnTo>
                  <a:lnTo>
                    <a:pt x="172720" y="1498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54" name="object 3154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4283710" y="4974589"/>
              <a:ext cx="181609" cy="212089"/>
            </a:xfrm>
            <a:prstGeom prst="rect">
              <a:avLst/>
            </a:prstGeom>
          </p:spPr>
        </p:pic>
        <p:pic>
          <p:nvPicPr>
            <p:cNvPr id="3155" name="object 3155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3548379" y="5900420"/>
              <a:ext cx="203200" cy="161290"/>
            </a:xfrm>
            <a:prstGeom prst="rect">
              <a:avLst/>
            </a:prstGeom>
          </p:spPr>
        </p:pic>
        <p:pic>
          <p:nvPicPr>
            <p:cNvPr id="3156" name="object 3156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0845799" y="7529829"/>
              <a:ext cx="223520" cy="204469"/>
            </a:xfrm>
            <a:prstGeom prst="rect">
              <a:avLst/>
            </a:prstGeom>
          </p:spPr>
        </p:pic>
        <p:pic>
          <p:nvPicPr>
            <p:cNvPr id="3157" name="object 3157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9522460" y="8004810"/>
              <a:ext cx="427990" cy="281939"/>
            </a:xfrm>
            <a:prstGeom prst="rect">
              <a:avLst/>
            </a:prstGeom>
          </p:spPr>
        </p:pic>
        <p:pic>
          <p:nvPicPr>
            <p:cNvPr id="3158" name="object 3158"/>
            <p:cNvPicPr/>
            <p:nvPr/>
          </p:nvPicPr>
          <p:blipFill>
            <a:blip r:embed="rId81" cstate="print"/>
            <a:stretch>
              <a:fillRect/>
            </a:stretch>
          </p:blipFill>
          <p:spPr>
            <a:xfrm>
              <a:off x="10831829" y="5883909"/>
              <a:ext cx="402590" cy="383540"/>
            </a:xfrm>
            <a:prstGeom prst="rect">
              <a:avLst/>
            </a:prstGeom>
          </p:spPr>
        </p:pic>
        <p:pic>
          <p:nvPicPr>
            <p:cNvPr id="3159" name="object 3159"/>
            <p:cNvPicPr/>
            <p:nvPr/>
          </p:nvPicPr>
          <p:blipFill>
            <a:blip r:embed="rId82" cstate="print"/>
            <a:stretch>
              <a:fillRect/>
            </a:stretch>
          </p:blipFill>
          <p:spPr>
            <a:xfrm>
              <a:off x="5803900" y="1479550"/>
              <a:ext cx="657860" cy="228600"/>
            </a:xfrm>
            <a:prstGeom prst="rect">
              <a:avLst/>
            </a:prstGeom>
          </p:spPr>
        </p:pic>
        <p:pic>
          <p:nvPicPr>
            <p:cNvPr id="3160" name="object 3160"/>
            <p:cNvPicPr/>
            <p:nvPr/>
          </p:nvPicPr>
          <p:blipFill>
            <a:blip r:embed="rId83" cstate="print"/>
            <a:stretch>
              <a:fillRect/>
            </a:stretch>
          </p:blipFill>
          <p:spPr>
            <a:xfrm>
              <a:off x="11369039" y="1071879"/>
              <a:ext cx="514350" cy="367029"/>
            </a:xfrm>
            <a:prstGeom prst="rect">
              <a:avLst/>
            </a:prstGeom>
          </p:spPr>
        </p:pic>
        <p:pic>
          <p:nvPicPr>
            <p:cNvPr id="3161" name="object 3161"/>
            <p:cNvPicPr/>
            <p:nvPr/>
          </p:nvPicPr>
          <p:blipFill>
            <a:blip r:embed="rId84" cstate="print"/>
            <a:stretch>
              <a:fillRect/>
            </a:stretch>
          </p:blipFill>
          <p:spPr>
            <a:xfrm>
              <a:off x="11719560" y="8035289"/>
              <a:ext cx="254000" cy="264159"/>
            </a:xfrm>
            <a:prstGeom prst="rect">
              <a:avLst/>
            </a:prstGeom>
          </p:spPr>
        </p:pic>
        <p:pic>
          <p:nvPicPr>
            <p:cNvPr id="3162" name="object 3162"/>
            <p:cNvPicPr/>
            <p:nvPr/>
          </p:nvPicPr>
          <p:blipFill>
            <a:blip r:embed="rId85" cstate="print"/>
            <a:stretch>
              <a:fillRect/>
            </a:stretch>
          </p:blipFill>
          <p:spPr>
            <a:xfrm>
              <a:off x="11728449" y="4517389"/>
              <a:ext cx="359410" cy="256539"/>
            </a:xfrm>
            <a:prstGeom prst="rect">
              <a:avLst/>
            </a:prstGeom>
          </p:spPr>
        </p:pic>
        <p:pic>
          <p:nvPicPr>
            <p:cNvPr id="3163" name="object 3163"/>
            <p:cNvPicPr/>
            <p:nvPr/>
          </p:nvPicPr>
          <p:blipFill>
            <a:blip r:embed="rId86" cstate="print"/>
            <a:stretch>
              <a:fillRect/>
            </a:stretch>
          </p:blipFill>
          <p:spPr>
            <a:xfrm>
              <a:off x="4124960" y="2579369"/>
              <a:ext cx="280670" cy="153670"/>
            </a:xfrm>
            <a:prstGeom prst="rect">
              <a:avLst/>
            </a:prstGeom>
          </p:spPr>
        </p:pic>
        <p:pic>
          <p:nvPicPr>
            <p:cNvPr id="3164" name="object 3164"/>
            <p:cNvPicPr/>
            <p:nvPr/>
          </p:nvPicPr>
          <p:blipFill>
            <a:blip r:embed="rId87" cstate="print"/>
            <a:stretch>
              <a:fillRect/>
            </a:stretch>
          </p:blipFill>
          <p:spPr>
            <a:xfrm>
              <a:off x="8030210" y="212090"/>
              <a:ext cx="1642110" cy="285750"/>
            </a:xfrm>
            <a:prstGeom prst="rect">
              <a:avLst/>
            </a:prstGeom>
          </p:spPr>
        </p:pic>
        <p:pic>
          <p:nvPicPr>
            <p:cNvPr id="3165" name="object 3165"/>
            <p:cNvPicPr/>
            <p:nvPr/>
          </p:nvPicPr>
          <p:blipFill>
            <a:blip r:embed="rId88" cstate="print"/>
            <a:stretch>
              <a:fillRect/>
            </a:stretch>
          </p:blipFill>
          <p:spPr>
            <a:xfrm>
              <a:off x="8456929" y="577849"/>
              <a:ext cx="822960" cy="96520"/>
            </a:xfrm>
            <a:prstGeom prst="rect">
              <a:avLst/>
            </a:prstGeom>
          </p:spPr>
        </p:pic>
        <p:sp>
          <p:nvSpPr>
            <p:cNvPr id="3166" name="object 3166"/>
            <p:cNvSpPr/>
            <p:nvPr/>
          </p:nvSpPr>
          <p:spPr>
            <a:xfrm>
              <a:off x="13627099" y="226059"/>
              <a:ext cx="195580" cy="116839"/>
            </a:xfrm>
            <a:custGeom>
              <a:avLst/>
              <a:gdLst/>
              <a:ahLst/>
              <a:cxnLst/>
              <a:rect l="l" t="t" r="r" b="b"/>
              <a:pathLst>
                <a:path w="195580" h="116839">
                  <a:moveTo>
                    <a:pt x="195580" y="58420"/>
                  </a:moveTo>
                  <a:lnTo>
                    <a:pt x="0" y="0"/>
                  </a:lnTo>
                  <a:lnTo>
                    <a:pt x="50800" y="58420"/>
                  </a:lnTo>
                  <a:lnTo>
                    <a:pt x="0" y="116840"/>
                  </a:lnTo>
                  <a:lnTo>
                    <a:pt x="195580" y="5842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7" name="object 3167"/>
            <p:cNvSpPr/>
            <p:nvPr/>
          </p:nvSpPr>
          <p:spPr>
            <a:xfrm>
              <a:off x="13559789" y="279399"/>
              <a:ext cx="187960" cy="11430"/>
            </a:xfrm>
            <a:custGeom>
              <a:avLst/>
              <a:gdLst/>
              <a:ahLst/>
              <a:cxnLst/>
              <a:rect l="l" t="t" r="r" b="b"/>
              <a:pathLst>
                <a:path w="187959" h="11429">
                  <a:moveTo>
                    <a:pt x="16509" y="0"/>
                  </a:moveTo>
                  <a:lnTo>
                    <a:pt x="187959" y="0"/>
                  </a:lnTo>
                  <a:lnTo>
                    <a:pt x="187959" y="11430"/>
                  </a:lnTo>
                  <a:lnTo>
                    <a:pt x="0" y="11430"/>
                  </a:lnTo>
                  <a:lnTo>
                    <a:pt x="16509" y="0"/>
                  </a:lnTo>
                </a:path>
              </a:pathLst>
            </a:custGeom>
            <a:ln w="6095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8" name="object 3168"/>
            <p:cNvSpPr/>
            <p:nvPr/>
          </p:nvSpPr>
          <p:spPr>
            <a:xfrm>
              <a:off x="13291820" y="275590"/>
              <a:ext cx="189230" cy="12700"/>
            </a:xfrm>
            <a:custGeom>
              <a:avLst/>
              <a:gdLst/>
              <a:ahLst/>
              <a:cxnLst/>
              <a:rect l="l" t="t" r="r" b="b"/>
              <a:pathLst>
                <a:path w="189230" h="12700">
                  <a:moveTo>
                    <a:pt x="171450" y="12700"/>
                  </a:moveTo>
                  <a:lnTo>
                    <a:pt x="0" y="12700"/>
                  </a:lnTo>
                  <a:lnTo>
                    <a:pt x="0" y="0"/>
                  </a:lnTo>
                  <a:lnTo>
                    <a:pt x="189230" y="0"/>
                  </a:lnTo>
                  <a:lnTo>
                    <a:pt x="171450" y="1270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9" name="object 3169"/>
            <p:cNvSpPr/>
            <p:nvPr/>
          </p:nvSpPr>
          <p:spPr>
            <a:xfrm>
              <a:off x="13508989" y="153670"/>
              <a:ext cx="12700" cy="54610"/>
            </a:xfrm>
            <a:custGeom>
              <a:avLst/>
              <a:gdLst/>
              <a:ahLst/>
              <a:cxnLst/>
              <a:rect l="l" t="t" r="r" b="b"/>
              <a:pathLst>
                <a:path w="12700" h="54610">
                  <a:moveTo>
                    <a:pt x="0" y="0"/>
                  </a:moveTo>
                  <a:lnTo>
                    <a:pt x="0" y="54610"/>
                  </a:lnTo>
                  <a:lnTo>
                    <a:pt x="12700" y="54610"/>
                  </a:lnTo>
                  <a:lnTo>
                    <a:pt x="12700" y="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0" name="object 3170"/>
            <p:cNvSpPr/>
            <p:nvPr/>
          </p:nvSpPr>
          <p:spPr>
            <a:xfrm>
              <a:off x="13510260" y="360679"/>
              <a:ext cx="11430" cy="53340"/>
            </a:xfrm>
            <a:custGeom>
              <a:avLst/>
              <a:gdLst/>
              <a:ahLst/>
              <a:cxnLst/>
              <a:rect l="l" t="t" r="r" b="b"/>
              <a:pathLst>
                <a:path w="11430" h="53340">
                  <a:moveTo>
                    <a:pt x="0" y="0"/>
                  </a:moveTo>
                  <a:lnTo>
                    <a:pt x="0" y="53340"/>
                  </a:lnTo>
                  <a:lnTo>
                    <a:pt x="11430" y="53340"/>
                  </a:lnTo>
                  <a:lnTo>
                    <a:pt x="11430" y="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1" name="object 3171"/>
            <p:cNvSpPr/>
            <p:nvPr/>
          </p:nvSpPr>
          <p:spPr>
            <a:xfrm>
              <a:off x="13291820" y="153669"/>
              <a:ext cx="530860" cy="260350"/>
            </a:xfrm>
            <a:custGeom>
              <a:avLst/>
              <a:gdLst/>
              <a:ahLst/>
              <a:cxnLst/>
              <a:rect l="l" t="t" r="r" b="b"/>
              <a:pathLst>
                <a:path w="530859" h="260350">
                  <a:moveTo>
                    <a:pt x="189230" y="121920"/>
                  </a:moveTo>
                  <a:lnTo>
                    <a:pt x="0" y="121920"/>
                  </a:lnTo>
                  <a:lnTo>
                    <a:pt x="0" y="134620"/>
                  </a:lnTo>
                  <a:lnTo>
                    <a:pt x="171450" y="134620"/>
                  </a:lnTo>
                  <a:lnTo>
                    <a:pt x="189230" y="121920"/>
                  </a:lnTo>
                  <a:close/>
                </a:path>
                <a:path w="530859" h="260350">
                  <a:moveTo>
                    <a:pt x="229870" y="207010"/>
                  </a:moveTo>
                  <a:lnTo>
                    <a:pt x="218440" y="207010"/>
                  </a:lnTo>
                  <a:lnTo>
                    <a:pt x="218440" y="260350"/>
                  </a:lnTo>
                  <a:lnTo>
                    <a:pt x="229870" y="260350"/>
                  </a:lnTo>
                  <a:lnTo>
                    <a:pt x="229870" y="207010"/>
                  </a:lnTo>
                  <a:close/>
                </a:path>
                <a:path w="530859" h="260350">
                  <a:moveTo>
                    <a:pt x="229870" y="0"/>
                  </a:moveTo>
                  <a:lnTo>
                    <a:pt x="217170" y="0"/>
                  </a:lnTo>
                  <a:lnTo>
                    <a:pt x="217170" y="54610"/>
                  </a:lnTo>
                  <a:lnTo>
                    <a:pt x="229870" y="54610"/>
                  </a:lnTo>
                  <a:lnTo>
                    <a:pt x="229870" y="0"/>
                  </a:lnTo>
                  <a:close/>
                </a:path>
                <a:path w="530859" h="260350">
                  <a:moveTo>
                    <a:pt x="530860" y="130810"/>
                  </a:moveTo>
                  <a:lnTo>
                    <a:pt x="335280" y="72390"/>
                  </a:lnTo>
                  <a:lnTo>
                    <a:pt x="381660" y="125730"/>
                  </a:lnTo>
                  <a:lnTo>
                    <a:pt x="284480" y="125730"/>
                  </a:lnTo>
                  <a:lnTo>
                    <a:pt x="267970" y="137160"/>
                  </a:lnTo>
                  <a:lnTo>
                    <a:pt x="380555" y="137160"/>
                  </a:lnTo>
                  <a:lnTo>
                    <a:pt x="335280" y="189230"/>
                  </a:lnTo>
                  <a:lnTo>
                    <a:pt x="530860" y="130810"/>
                  </a:lnTo>
                  <a:close/>
                </a:path>
              </a:pathLst>
            </a:custGeom>
            <a:solidFill>
              <a:srgbClr val="000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2" name="object 3172"/>
            <p:cNvSpPr/>
            <p:nvPr/>
          </p:nvSpPr>
          <p:spPr>
            <a:xfrm>
              <a:off x="13456920" y="220979"/>
              <a:ext cx="116839" cy="125730"/>
            </a:xfrm>
            <a:custGeom>
              <a:avLst/>
              <a:gdLst/>
              <a:ahLst/>
              <a:cxnLst/>
              <a:rect l="l" t="t" r="r" b="b"/>
              <a:pathLst>
                <a:path w="116840" h="125729">
                  <a:moveTo>
                    <a:pt x="0" y="0"/>
                  </a:moveTo>
                  <a:lnTo>
                    <a:pt x="18256" y="0"/>
                  </a:lnTo>
                  <a:lnTo>
                    <a:pt x="58419" y="0"/>
                  </a:lnTo>
                  <a:lnTo>
                    <a:pt x="98583" y="0"/>
                  </a:lnTo>
                  <a:lnTo>
                    <a:pt x="116839" y="0"/>
                  </a:lnTo>
                  <a:lnTo>
                    <a:pt x="116839" y="6350"/>
                  </a:lnTo>
                  <a:lnTo>
                    <a:pt x="116839" y="20320"/>
                  </a:lnTo>
                  <a:lnTo>
                    <a:pt x="116839" y="34290"/>
                  </a:lnTo>
                  <a:lnTo>
                    <a:pt x="116839" y="40640"/>
                  </a:lnTo>
                  <a:lnTo>
                    <a:pt x="110093" y="45600"/>
                  </a:lnTo>
                  <a:lnTo>
                    <a:pt x="95249" y="56515"/>
                  </a:lnTo>
                  <a:lnTo>
                    <a:pt x="80406" y="67429"/>
                  </a:lnTo>
                  <a:lnTo>
                    <a:pt x="73660" y="72390"/>
                  </a:lnTo>
                  <a:lnTo>
                    <a:pt x="63916" y="79017"/>
                  </a:lnTo>
                  <a:lnTo>
                    <a:pt x="53816" y="85407"/>
                  </a:lnTo>
                  <a:lnTo>
                    <a:pt x="43477" y="91320"/>
                  </a:lnTo>
                  <a:lnTo>
                    <a:pt x="33020" y="96520"/>
                  </a:lnTo>
                  <a:lnTo>
                    <a:pt x="45223" y="95587"/>
                  </a:lnTo>
                  <a:lnTo>
                    <a:pt x="57308" y="94773"/>
                  </a:lnTo>
                  <a:lnTo>
                    <a:pt x="69631" y="94198"/>
                  </a:lnTo>
                  <a:lnTo>
                    <a:pt x="82550" y="93980"/>
                  </a:lnTo>
                  <a:lnTo>
                    <a:pt x="87907" y="93980"/>
                  </a:lnTo>
                  <a:lnTo>
                    <a:pt x="99695" y="93980"/>
                  </a:lnTo>
                  <a:lnTo>
                    <a:pt x="111482" y="93980"/>
                  </a:lnTo>
                  <a:lnTo>
                    <a:pt x="116839" y="93980"/>
                  </a:lnTo>
                  <a:lnTo>
                    <a:pt x="116839" y="98940"/>
                  </a:lnTo>
                  <a:lnTo>
                    <a:pt x="116839" y="109855"/>
                  </a:lnTo>
                  <a:lnTo>
                    <a:pt x="116839" y="120769"/>
                  </a:lnTo>
                  <a:lnTo>
                    <a:pt x="116839" y="125730"/>
                  </a:lnTo>
                  <a:lnTo>
                    <a:pt x="98583" y="125730"/>
                  </a:lnTo>
                  <a:lnTo>
                    <a:pt x="58419" y="125730"/>
                  </a:lnTo>
                  <a:lnTo>
                    <a:pt x="18256" y="125730"/>
                  </a:lnTo>
                  <a:lnTo>
                    <a:pt x="0" y="125730"/>
                  </a:lnTo>
                  <a:lnTo>
                    <a:pt x="0" y="120173"/>
                  </a:lnTo>
                  <a:lnTo>
                    <a:pt x="0" y="107950"/>
                  </a:lnTo>
                  <a:lnTo>
                    <a:pt x="0" y="95726"/>
                  </a:lnTo>
                  <a:lnTo>
                    <a:pt x="0" y="90170"/>
                  </a:lnTo>
                  <a:lnTo>
                    <a:pt x="6945" y="85010"/>
                  </a:lnTo>
                  <a:lnTo>
                    <a:pt x="22225" y="73660"/>
                  </a:lnTo>
                  <a:lnTo>
                    <a:pt x="37504" y="62309"/>
                  </a:lnTo>
                  <a:lnTo>
                    <a:pt x="44450" y="57150"/>
                  </a:lnTo>
                  <a:lnTo>
                    <a:pt x="54391" y="50323"/>
                  </a:lnTo>
                  <a:lnTo>
                    <a:pt x="64928" y="43497"/>
                  </a:lnTo>
                  <a:lnTo>
                    <a:pt x="75703" y="37147"/>
                  </a:lnTo>
                  <a:lnTo>
                    <a:pt x="86360" y="31750"/>
                  </a:lnTo>
                  <a:lnTo>
                    <a:pt x="85090" y="30480"/>
                  </a:lnTo>
                  <a:lnTo>
                    <a:pt x="73402" y="31214"/>
                  </a:lnTo>
                  <a:lnTo>
                    <a:pt x="61118" y="31591"/>
                  </a:lnTo>
                  <a:lnTo>
                    <a:pt x="48121" y="31730"/>
                  </a:lnTo>
                  <a:lnTo>
                    <a:pt x="34290" y="31750"/>
                  </a:lnTo>
                  <a:lnTo>
                    <a:pt x="28932" y="31750"/>
                  </a:lnTo>
                  <a:lnTo>
                    <a:pt x="17145" y="31750"/>
                  </a:lnTo>
                  <a:lnTo>
                    <a:pt x="5357" y="31750"/>
                  </a:lnTo>
                  <a:lnTo>
                    <a:pt x="0" y="31750"/>
                  </a:lnTo>
                  <a:lnTo>
                    <a:pt x="0" y="26789"/>
                  </a:lnTo>
                  <a:lnTo>
                    <a:pt x="0" y="15875"/>
                  </a:lnTo>
                  <a:lnTo>
                    <a:pt x="0" y="496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3" name="object 3173"/>
            <p:cNvSpPr/>
            <p:nvPr/>
          </p:nvSpPr>
          <p:spPr>
            <a:xfrm>
              <a:off x="13456920" y="220979"/>
              <a:ext cx="116839" cy="125730"/>
            </a:xfrm>
            <a:custGeom>
              <a:avLst/>
              <a:gdLst/>
              <a:ahLst/>
              <a:cxnLst/>
              <a:rect l="l" t="t" r="r" b="b"/>
              <a:pathLst>
                <a:path w="116840" h="125729">
                  <a:moveTo>
                    <a:pt x="116840" y="30480"/>
                  </a:moveTo>
                  <a:lnTo>
                    <a:pt x="85090" y="30480"/>
                  </a:lnTo>
                  <a:lnTo>
                    <a:pt x="86360" y="31750"/>
                  </a:lnTo>
                  <a:lnTo>
                    <a:pt x="75703" y="37147"/>
                  </a:lnTo>
                  <a:lnTo>
                    <a:pt x="64928" y="43497"/>
                  </a:lnTo>
                  <a:lnTo>
                    <a:pt x="54391" y="50323"/>
                  </a:lnTo>
                  <a:lnTo>
                    <a:pt x="44450" y="57150"/>
                  </a:lnTo>
                  <a:lnTo>
                    <a:pt x="0" y="90170"/>
                  </a:lnTo>
                  <a:lnTo>
                    <a:pt x="0" y="125730"/>
                  </a:lnTo>
                  <a:lnTo>
                    <a:pt x="116840" y="125730"/>
                  </a:lnTo>
                  <a:lnTo>
                    <a:pt x="116840" y="96520"/>
                  </a:lnTo>
                  <a:lnTo>
                    <a:pt x="33020" y="96520"/>
                  </a:lnTo>
                  <a:lnTo>
                    <a:pt x="40640" y="92710"/>
                  </a:lnTo>
                  <a:lnTo>
                    <a:pt x="53340" y="85090"/>
                  </a:lnTo>
                  <a:lnTo>
                    <a:pt x="60960" y="81280"/>
                  </a:lnTo>
                  <a:lnTo>
                    <a:pt x="67310" y="76200"/>
                  </a:lnTo>
                  <a:lnTo>
                    <a:pt x="73660" y="72390"/>
                  </a:lnTo>
                  <a:lnTo>
                    <a:pt x="116840" y="40640"/>
                  </a:lnTo>
                  <a:lnTo>
                    <a:pt x="116840" y="30480"/>
                  </a:lnTo>
                  <a:close/>
                </a:path>
                <a:path w="116840" h="125729">
                  <a:moveTo>
                    <a:pt x="116840" y="93980"/>
                  </a:moveTo>
                  <a:lnTo>
                    <a:pt x="82550" y="93980"/>
                  </a:lnTo>
                  <a:lnTo>
                    <a:pt x="69631" y="94198"/>
                  </a:lnTo>
                  <a:lnTo>
                    <a:pt x="57308" y="94773"/>
                  </a:lnTo>
                  <a:lnTo>
                    <a:pt x="33020" y="96520"/>
                  </a:lnTo>
                  <a:lnTo>
                    <a:pt x="116840" y="96520"/>
                  </a:lnTo>
                  <a:lnTo>
                    <a:pt x="116840" y="93980"/>
                  </a:lnTo>
                  <a:close/>
                </a:path>
                <a:path w="116840" h="125729">
                  <a:moveTo>
                    <a:pt x="116840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46264" y="31750"/>
                  </a:lnTo>
                  <a:lnTo>
                    <a:pt x="61118" y="31591"/>
                  </a:lnTo>
                  <a:lnTo>
                    <a:pt x="73402" y="31214"/>
                  </a:lnTo>
                  <a:lnTo>
                    <a:pt x="85090" y="30480"/>
                  </a:lnTo>
                  <a:lnTo>
                    <a:pt x="116840" y="30480"/>
                  </a:lnTo>
                  <a:lnTo>
                    <a:pt x="116840" y="0"/>
                  </a:lnTo>
                  <a:close/>
                </a:path>
              </a:pathLst>
            </a:custGeom>
            <a:solidFill>
              <a:srgbClr val="000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4" name="object 3174"/>
            <p:cNvSpPr/>
            <p:nvPr/>
          </p:nvSpPr>
          <p:spPr>
            <a:xfrm>
              <a:off x="2049779" y="242570"/>
              <a:ext cx="195580" cy="116839"/>
            </a:xfrm>
            <a:custGeom>
              <a:avLst/>
              <a:gdLst/>
              <a:ahLst/>
              <a:cxnLst/>
              <a:rect l="l" t="t" r="r" b="b"/>
              <a:pathLst>
                <a:path w="195580" h="116839">
                  <a:moveTo>
                    <a:pt x="195580" y="58420"/>
                  </a:moveTo>
                  <a:lnTo>
                    <a:pt x="0" y="0"/>
                  </a:lnTo>
                  <a:lnTo>
                    <a:pt x="50800" y="58420"/>
                  </a:lnTo>
                  <a:lnTo>
                    <a:pt x="0" y="116840"/>
                  </a:lnTo>
                  <a:lnTo>
                    <a:pt x="195580" y="5842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5" name="object 3175"/>
            <p:cNvSpPr/>
            <p:nvPr/>
          </p:nvSpPr>
          <p:spPr>
            <a:xfrm>
              <a:off x="1981199" y="294640"/>
              <a:ext cx="187960" cy="11430"/>
            </a:xfrm>
            <a:custGeom>
              <a:avLst/>
              <a:gdLst/>
              <a:ahLst/>
              <a:cxnLst/>
              <a:rect l="l" t="t" r="r" b="b"/>
              <a:pathLst>
                <a:path w="187960" h="11429">
                  <a:moveTo>
                    <a:pt x="17780" y="0"/>
                  </a:moveTo>
                  <a:lnTo>
                    <a:pt x="187960" y="0"/>
                  </a:lnTo>
                  <a:lnTo>
                    <a:pt x="187960" y="11430"/>
                  </a:lnTo>
                  <a:lnTo>
                    <a:pt x="0" y="11430"/>
                  </a:lnTo>
                  <a:lnTo>
                    <a:pt x="17780" y="0"/>
                  </a:lnTo>
                </a:path>
              </a:pathLst>
            </a:custGeom>
            <a:ln w="6095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6" name="object 3176"/>
            <p:cNvSpPr/>
            <p:nvPr/>
          </p:nvSpPr>
          <p:spPr>
            <a:xfrm>
              <a:off x="1713229" y="292099"/>
              <a:ext cx="190500" cy="11430"/>
            </a:xfrm>
            <a:custGeom>
              <a:avLst/>
              <a:gdLst/>
              <a:ahLst/>
              <a:cxnLst/>
              <a:rect l="l" t="t" r="r" b="b"/>
              <a:pathLst>
                <a:path w="190500" h="11429">
                  <a:moveTo>
                    <a:pt x="172719" y="11429"/>
                  </a:moveTo>
                  <a:lnTo>
                    <a:pt x="0" y="11429"/>
                  </a:lnTo>
                  <a:lnTo>
                    <a:pt x="0" y="0"/>
                  </a:lnTo>
                  <a:lnTo>
                    <a:pt x="190499" y="0"/>
                  </a:lnTo>
                  <a:lnTo>
                    <a:pt x="172719" y="11429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7" name="object 3177"/>
            <p:cNvSpPr/>
            <p:nvPr/>
          </p:nvSpPr>
          <p:spPr>
            <a:xfrm>
              <a:off x="1931669" y="170180"/>
              <a:ext cx="11430" cy="54610"/>
            </a:xfrm>
            <a:custGeom>
              <a:avLst/>
              <a:gdLst/>
              <a:ahLst/>
              <a:cxnLst/>
              <a:rect l="l" t="t" r="r" b="b"/>
              <a:pathLst>
                <a:path w="11430" h="54610">
                  <a:moveTo>
                    <a:pt x="0" y="0"/>
                  </a:moveTo>
                  <a:lnTo>
                    <a:pt x="0" y="54610"/>
                  </a:lnTo>
                  <a:lnTo>
                    <a:pt x="11430" y="54610"/>
                  </a:lnTo>
                  <a:lnTo>
                    <a:pt x="11430" y="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8" name="object 3178"/>
            <p:cNvSpPr/>
            <p:nvPr/>
          </p:nvSpPr>
          <p:spPr>
            <a:xfrm>
              <a:off x="1931669" y="375920"/>
              <a:ext cx="12700" cy="54610"/>
            </a:xfrm>
            <a:custGeom>
              <a:avLst/>
              <a:gdLst/>
              <a:ahLst/>
              <a:cxnLst/>
              <a:rect l="l" t="t" r="r" b="b"/>
              <a:pathLst>
                <a:path w="12700" h="54609">
                  <a:moveTo>
                    <a:pt x="0" y="0"/>
                  </a:moveTo>
                  <a:lnTo>
                    <a:pt x="0" y="54610"/>
                  </a:lnTo>
                  <a:lnTo>
                    <a:pt x="12700" y="54610"/>
                  </a:lnTo>
                  <a:lnTo>
                    <a:pt x="12700" y="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9" name="object 3179"/>
            <p:cNvSpPr/>
            <p:nvPr/>
          </p:nvSpPr>
          <p:spPr>
            <a:xfrm>
              <a:off x="1713230" y="170179"/>
              <a:ext cx="532130" cy="260350"/>
            </a:xfrm>
            <a:custGeom>
              <a:avLst/>
              <a:gdLst/>
              <a:ahLst/>
              <a:cxnLst/>
              <a:rect l="l" t="t" r="r" b="b"/>
              <a:pathLst>
                <a:path w="532130" h="260350">
                  <a:moveTo>
                    <a:pt x="190500" y="121920"/>
                  </a:moveTo>
                  <a:lnTo>
                    <a:pt x="0" y="121920"/>
                  </a:lnTo>
                  <a:lnTo>
                    <a:pt x="0" y="133350"/>
                  </a:lnTo>
                  <a:lnTo>
                    <a:pt x="172720" y="133350"/>
                  </a:lnTo>
                  <a:lnTo>
                    <a:pt x="190500" y="121920"/>
                  </a:lnTo>
                  <a:close/>
                </a:path>
                <a:path w="532130" h="260350">
                  <a:moveTo>
                    <a:pt x="229870" y="0"/>
                  </a:moveTo>
                  <a:lnTo>
                    <a:pt x="218440" y="0"/>
                  </a:lnTo>
                  <a:lnTo>
                    <a:pt x="218440" y="54610"/>
                  </a:lnTo>
                  <a:lnTo>
                    <a:pt x="229870" y="54610"/>
                  </a:lnTo>
                  <a:lnTo>
                    <a:pt x="229870" y="0"/>
                  </a:lnTo>
                  <a:close/>
                </a:path>
                <a:path w="532130" h="260350">
                  <a:moveTo>
                    <a:pt x="231140" y="205740"/>
                  </a:moveTo>
                  <a:lnTo>
                    <a:pt x="218440" y="205740"/>
                  </a:lnTo>
                  <a:lnTo>
                    <a:pt x="218440" y="260350"/>
                  </a:lnTo>
                  <a:lnTo>
                    <a:pt x="231140" y="260350"/>
                  </a:lnTo>
                  <a:lnTo>
                    <a:pt x="231140" y="205740"/>
                  </a:lnTo>
                  <a:close/>
                </a:path>
                <a:path w="532130" h="260350">
                  <a:moveTo>
                    <a:pt x="532130" y="130810"/>
                  </a:moveTo>
                  <a:lnTo>
                    <a:pt x="336550" y="72390"/>
                  </a:lnTo>
                  <a:lnTo>
                    <a:pt x="381825" y="124460"/>
                  </a:lnTo>
                  <a:lnTo>
                    <a:pt x="285750" y="124460"/>
                  </a:lnTo>
                  <a:lnTo>
                    <a:pt x="267970" y="135890"/>
                  </a:lnTo>
                  <a:lnTo>
                    <a:pt x="382930" y="135890"/>
                  </a:lnTo>
                  <a:lnTo>
                    <a:pt x="336550" y="189230"/>
                  </a:lnTo>
                  <a:lnTo>
                    <a:pt x="532130" y="130810"/>
                  </a:lnTo>
                  <a:close/>
                </a:path>
              </a:pathLst>
            </a:custGeom>
            <a:solidFill>
              <a:srgbClr val="000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0" name="object 3180"/>
            <p:cNvSpPr/>
            <p:nvPr/>
          </p:nvSpPr>
          <p:spPr>
            <a:xfrm>
              <a:off x="1878329" y="237490"/>
              <a:ext cx="116839" cy="125730"/>
            </a:xfrm>
            <a:custGeom>
              <a:avLst/>
              <a:gdLst/>
              <a:ahLst/>
              <a:cxnLst/>
              <a:rect l="l" t="t" r="r" b="b"/>
              <a:pathLst>
                <a:path w="116839" h="125729">
                  <a:moveTo>
                    <a:pt x="0" y="0"/>
                  </a:moveTo>
                  <a:lnTo>
                    <a:pt x="18256" y="0"/>
                  </a:lnTo>
                  <a:lnTo>
                    <a:pt x="58419" y="0"/>
                  </a:lnTo>
                  <a:lnTo>
                    <a:pt x="98583" y="0"/>
                  </a:lnTo>
                  <a:lnTo>
                    <a:pt x="116839" y="0"/>
                  </a:lnTo>
                  <a:lnTo>
                    <a:pt x="116839" y="6151"/>
                  </a:lnTo>
                  <a:lnTo>
                    <a:pt x="116839" y="19685"/>
                  </a:lnTo>
                  <a:lnTo>
                    <a:pt x="116839" y="33218"/>
                  </a:lnTo>
                  <a:lnTo>
                    <a:pt x="116839" y="39370"/>
                  </a:lnTo>
                  <a:lnTo>
                    <a:pt x="110291" y="44330"/>
                  </a:lnTo>
                  <a:lnTo>
                    <a:pt x="95885" y="55244"/>
                  </a:lnTo>
                  <a:lnTo>
                    <a:pt x="81478" y="66159"/>
                  </a:lnTo>
                  <a:lnTo>
                    <a:pt x="74930" y="71120"/>
                  </a:lnTo>
                  <a:lnTo>
                    <a:pt x="65008" y="77767"/>
                  </a:lnTo>
                  <a:lnTo>
                    <a:pt x="54610" y="84296"/>
                  </a:lnTo>
                  <a:lnTo>
                    <a:pt x="44211" y="90586"/>
                  </a:lnTo>
                  <a:lnTo>
                    <a:pt x="34290" y="96520"/>
                  </a:lnTo>
                  <a:lnTo>
                    <a:pt x="45938" y="95051"/>
                  </a:lnTo>
                  <a:lnTo>
                    <a:pt x="57943" y="94297"/>
                  </a:lnTo>
                  <a:lnTo>
                    <a:pt x="70187" y="94019"/>
                  </a:lnTo>
                  <a:lnTo>
                    <a:pt x="82550" y="93980"/>
                  </a:lnTo>
                  <a:lnTo>
                    <a:pt x="87907" y="93980"/>
                  </a:lnTo>
                  <a:lnTo>
                    <a:pt x="99695" y="93980"/>
                  </a:lnTo>
                  <a:lnTo>
                    <a:pt x="111482" y="93980"/>
                  </a:lnTo>
                  <a:lnTo>
                    <a:pt x="116839" y="93980"/>
                  </a:lnTo>
                  <a:lnTo>
                    <a:pt x="116839" y="98940"/>
                  </a:lnTo>
                  <a:lnTo>
                    <a:pt x="116839" y="109855"/>
                  </a:lnTo>
                  <a:lnTo>
                    <a:pt x="116839" y="120769"/>
                  </a:lnTo>
                  <a:lnTo>
                    <a:pt x="116839" y="125730"/>
                  </a:lnTo>
                  <a:lnTo>
                    <a:pt x="98583" y="125730"/>
                  </a:lnTo>
                  <a:lnTo>
                    <a:pt x="58419" y="125730"/>
                  </a:lnTo>
                  <a:lnTo>
                    <a:pt x="18256" y="125730"/>
                  </a:lnTo>
                  <a:lnTo>
                    <a:pt x="0" y="125730"/>
                  </a:lnTo>
                  <a:lnTo>
                    <a:pt x="0" y="119975"/>
                  </a:lnTo>
                  <a:lnTo>
                    <a:pt x="0" y="107314"/>
                  </a:lnTo>
                  <a:lnTo>
                    <a:pt x="0" y="94654"/>
                  </a:lnTo>
                  <a:lnTo>
                    <a:pt x="0" y="88900"/>
                  </a:lnTo>
                  <a:lnTo>
                    <a:pt x="7143" y="83939"/>
                  </a:lnTo>
                  <a:lnTo>
                    <a:pt x="22860" y="73025"/>
                  </a:lnTo>
                  <a:lnTo>
                    <a:pt x="38576" y="62110"/>
                  </a:lnTo>
                  <a:lnTo>
                    <a:pt x="45720" y="57150"/>
                  </a:lnTo>
                  <a:lnTo>
                    <a:pt x="55463" y="50303"/>
                  </a:lnTo>
                  <a:lnTo>
                    <a:pt x="65563" y="43338"/>
                  </a:lnTo>
                  <a:lnTo>
                    <a:pt x="75902" y="36611"/>
                  </a:lnTo>
                  <a:lnTo>
                    <a:pt x="86360" y="30480"/>
                  </a:lnTo>
                  <a:lnTo>
                    <a:pt x="74672" y="30678"/>
                  </a:lnTo>
                  <a:lnTo>
                    <a:pt x="62388" y="31114"/>
                  </a:lnTo>
                  <a:lnTo>
                    <a:pt x="49391" y="31551"/>
                  </a:lnTo>
                  <a:lnTo>
                    <a:pt x="35560" y="31750"/>
                  </a:lnTo>
                  <a:lnTo>
                    <a:pt x="30003" y="31750"/>
                  </a:lnTo>
                  <a:lnTo>
                    <a:pt x="17780" y="31750"/>
                  </a:lnTo>
                  <a:lnTo>
                    <a:pt x="5556" y="31750"/>
                  </a:lnTo>
                  <a:lnTo>
                    <a:pt x="0" y="31750"/>
                  </a:lnTo>
                  <a:lnTo>
                    <a:pt x="0" y="26789"/>
                  </a:lnTo>
                  <a:lnTo>
                    <a:pt x="0" y="15875"/>
                  </a:lnTo>
                  <a:lnTo>
                    <a:pt x="0" y="4960"/>
                  </a:lnTo>
                  <a:lnTo>
                    <a:pt x="0" y="0"/>
                  </a:lnTo>
                </a:path>
              </a:pathLst>
            </a:custGeom>
            <a:ln w="6096">
              <a:solidFill>
                <a:srgbClr val="0000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1" name="object 3181"/>
            <p:cNvSpPr/>
            <p:nvPr/>
          </p:nvSpPr>
          <p:spPr>
            <a:xfrm>
              <a:off x="1878329" y="237490"/>
              <a:ext cx="116839" cy="125730"/>
            </a:xfrm>
            <a:custGeom>
              <a:avLst/>
              <a:gdLst/>
              <a:ahLst/>
              <a:cxnLst/>
              <a:rect l="l" t="t" r="r" b="b"/>
              <a:pathLst>
                <a:path w="116839" h="125729">
                  <a:moveTo>
                    <a:pt x="116840" y="30480"/>
                  </a:moveTo>
                  <a:lnTo>
                    <a:pt x="86360" y="30480"/>
                  </a:lnTo>
                  <a:lnTo>
                    <a:pt x="75902" y="36611"/>
                  </a:lnTo>
                  <a:lnTo>
                    <a:pt x="65563" y="43338"/>
                  </a:lnTo>
                  <a:lnTo>
                    <a:pt x="0" y="88900"/>
                  </a:lnTo>
                  <a:lnTo>
                    <a:pt x="0" y="125730"/>
                  </a:lnTo>
                  <a:lnTo>
                    <a:pt x="116840" y="125730"/>
                  </a:lnTo>
                  <a:lnTo>
                    <a:pt x="116840" y="96520"/>
                  </a:lnTo>
                  <a:lnTo>
                    <a:pt x="34290" y="96520"/>
                  </a:lnTo>
                  <a:lnTo>
                    <a:pt x="40640" y="92710"/>
                  </a:lnTo>
                  <a:lnTo>
                    <a:pt x="48260" y="88900"/>
                  </a:lnTo>
                  <a:lnTo>
                    <a:pt x="54610" y="85090"/>
                  </a:lnTo>
                  <a:lnTo>
                    <a:pt x="60960" y="80010"/>
                  </a:lnTo>
                  <a:lnTo>
                    <a:pt x="68580" y="76200"/>
                  </a:lnTo>
                  <a:lnTo>
                    <a:pt x="74930" y="71120"/>
                  </a:lnTo>
                  <a:lnTo>
                    <a:pt x="116840" y="39370"/>
                  </a:lnTo>
                  <a:lnTo>
                    <a:pt x="116840" y="30480"/>
                  </a:lnTo>
                  <a:close/>
                </a:path>
                <a:path w="116839" h="125729">
                  <a:moveTo>
                    <a:pt x="116840" y="94019"/>
                  </a:moveTo>
                  <a:lnTo>
                    <a:pt x="70187" y="94019"/>
                  </a:lnTo>
                  <a:lnTo>
                    <a:pt x="57943" y="94297"/>
                  </a:lnTo>
                  <a:lnTo>
                    <a:pt x="45938" y="95051"/>
                  </a:lnTo>
                  <a:lnTo>
                    <a:pt x="34290" y="96520"/>
                  </a:lnTo>
                  <a:lnTo>
                    <a:pt x="116840" y="96520"/>
                  </a:lnTo>
                  <a:lnTo>
                    <a:pt x="116840" y="94019"/>
                  </a:lnTo>
                  <a:close/>
                </a:path>
                <a:path w="116839" h="125729">
                  <a:moveTo>
                    <a:pt x="116840" y="0"/>
                  </a:moveTo>
                  <a:lnTo>
                    <a:pt x="0" y="0"/>
                  </a:lnTo>
                  <a:lnTo>
                    <a:pt x="0" y="31750"/>
                  </a:lnTo>
                  <a:lnTo>
                    <a:pt x="35560" y="31750"/>
                  </a:lnTo>
                  <a:lnTo>
                    <a:pt x="49391" y="31551"/>
                  </a:lnTo>
                  <a:lnTo>
                    <a:pt x="74672" y="30678"/>
                  </a:lnTo>
                  <a:lnTo>
                    <a:pt x="86360" y="30480"/>
                  </a:lnTo>
                  <a:lnTo>
                    <a:pt x="116840" y="30480"/>
                  </a:lnTo>
                  <a:lnTo>
                    <a:pt x="116840" y="0"/>
                  </a:lnTo>
                  <a:close/>
                </a:path>
              </a:pathLst>
            </a:custGeom>
            <a:solidFill>
              <a:srgbClr val="0000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2" name="object 3182"/>
            <p:cNvSpPr/>
            <p:nvPr/>
          </p:nvSpPr>
          <p:spPr>
            <a:xfrm>
              <a:off x="3252469" y="3873500"/>
              <a:ext cx="13970" cy="2540"/>
            </a:xfrm>
            <a:custGeom>
              <a:avLst/>
              <a:gdLst/>
              <a:ahLst/>
              <a:cxnLst/>
              <a:rect l="l" t="t" r="r" b="b"/>
              <a:pathLst>
                <a:path w="13970" h="2539">
                  <a:moveTo>
                    <a:pt x="0" y="2539"/>
                  </a:moveTo>
                  <a:lnTo>
                    <a:pt x="139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3" name="object 3183"/>
            <p:cNvSpPr/>
            <p:nvPr/>
          </p:nvSpPr>
          <p:spPr>
            <a:xfrm>
              <a:off x="3247389" y="3868420"/>
              <a:ext cx="21590" cy="3810"/>
            </a:xfrm>
            <a:custGeom>
              <a:avLst/>
              <a:gdLst/>
              <a:ahLst/>
              <a:cxnLst/>
              <a:rect l="l" t="t" r="r" b="b"/>
              <a:pathLst>
                <a:path w="21589" h="3810">
                  <a:moveTo>
                    <a:pt x="0" y="3810"/>
                  </a:moveTo>
                  <a:lnTo>
                    <a:pt x="2159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4" name="object 3184"/>
            <p:cNvSpPr/>
            <p:nvPr/>
          </p:nvSpPr>
          <p:spPr>
            <a:xfrm>
              <a:off x="3243579" y="3863339"/>
              <a:ext cx="27940" cy="5080"/>
            </a:xfrm>
            <a:custGeom>
              <a:avLst/>
              <a:gdLst/>
              <a:ahLst/>
              <a:cxnLst/>
              <a:rect l="l" t="t" r="r" b="b"/>
              <a:pathLst>
                <a:path w="27939" h="5079">
                  <a:moveTo>
                    <a:pt x="0" y="5079"/>
                  </a:moveTo>
                  <a:lnTo>
                    <a:pt x="2794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5" name="object 3185"/>
            <p:cNvSpPr/>
            <p:nvPr/>
          </p:nvSpPr>
          <p:spPr>
            <a:xfrm>
              <a:off x="3243579" y="3834129"/>
              <a:ext cx="24130" cy="27940"/>
            </a:xfrm>
            <a:custGeom>
              <a:avLst/>
              <a:gdLst/>
              <a:ahLst/>
              <a:cxnLst/>
              <a:rect l="l" t="t" r="r" b="b"/>
              <a:pathLst>
                <a:path w="24129" h="27939">
                  <a:moveTo>
                    <a:pt x="13969" y="27939"/>
                  </a:moveTo>
                  <a:lnTo>
                    <a:pt x="8889" y="0"/>
                  </a:lnTo>
                </a:path>
                <a:path w="24129" h="27939">
                  <a:moveTo>
                    <a:pt x="13969" y="27939"/>
                  </a:moveTo>
                  <a:lnTo>
                    <a:pt x="0" y="11429"/>
                  </a:lnTo>
                </a:path>
                <a:path w="24129" h="27939">
                  <a:moveTo>
                    <a:pt x="13969" y="27939"/>
                  </a:moveTo>
                  <a:lnTo>
                    <a:pt x="21589" y="7619"/>
                  </a:lnTo>
                </a:path>
                <a:path w="24129" h="27939">
                  <a:moveTo>
                    <a:pt x="13969" y="27939"/>
                  </a:moveTo>
                  <a:lnTo>
                    <a:pt x="24129" y="19049"/>
                  </a:lnTo>
                </a:path>
                <a:path w="24129" h="27939">
                  <a:moveTo>
                    <a:pt x="13969" y="27939"/>
                  </a:moveTo>
                  <a:lnTo>
                    <a:pt x="0" y="2285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6" name="object 3186"/>
            <p:cNvSpPr/>
            <p:nvPr/>
          </p:nvSpPr>
          <p:spPr>
            <a:xfrm>
              <a:off x="3423919" y="3843020"/>
              <a:ext cx="12700" cy="2540"/>
            </a:xfrm>
            <a:custGeom>
              <a:avLst/>
              <a:gdLst/>
              <a:ahLst/>
              <a:cxnLst/>
              <a:rect l="l" t="t" r="r" b="b"/>
              <a:pathLst>
                <a:path w="12700" h="2539">
                  <a:moveTo>
                    <a:pt x="0" y="2539"/>
                  </a:moveTo>
                  <a:lnTo>
                    <a:pt x="1270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7" name="object 3187"/>
            <p:cNvSpPr/>
            <p:nvPr/>
          </p:nvSpPr>
          <p:spPr>
            <a:xfrm>
              <a:off x="3418839" y="3839209"/>
              <a:ext cx="20320" cy="3810"/>
            </a:xfrm>
            <a:custGeom>
              <a:avLst/>
              <a:gdLst/>
              <a:ahLst/>
              <a:cxnLst/>
              <a:rect l="l" t="t" r="r" b="b"/>
              <a:pathLst>
                <a:path w="20320" h="3810">
                  <a:moveTo>
                    <a:pt x="0" y="3810"/>
                  </a:moveTo>
                  <a:lnTo>
                    <a:pt x="203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8" name="object 3188"/>
            <p:cNvSpPr/>
            <p:nvPr/>
          </p:nvSpPr>
          <p:spPr>
            <a:xfrm>
              <a:off x="3415029" y="3834129"/>
              <a:ext cx="26670" cy="5080"/>
            </a:xfrm>
            <a:custGeom>
              <a:avLst/>
              <a:gdLst/>
              <a:ahLst/>
              <a:cxnLst/>
              <a:rect l="l" t="t" r="r" b="b"/>
              <a:pathLst>
                <a:path w="26670" h="5079">
                  <a:moveTo>
                    <a:pt x="0" y="5079"/>
                  </a:moveTo>
                  <a:lnTo>
                    <a:pt x="266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9" name="object 3189"/>
            <p:cNvSpPr/>
            <p:nvPr/>
          </p:nvSpPr>
          <p:spPr>
            <a:xfrm>
              <a:off x="3413760" y="3804920"/>
              <a:ext cx="24130" cy="26670"/>
            </a:xfrm>
            <a:custGeom>
              <a:avLst/>
              <a:gdLst/>
              <a:ahLst/>
              <a:cxnLst/>
              <a:rect l="l" t="t" r="r" b="b"/>
              <a:pathLst>
                <a:path w="24129" h="26670">
                  <a:moveTo>
                    <a:pt x="13970" y="26670"/>
                  </a:moveTo>
                  <a:lnTo>
                    <a:pt x="8890" y="0"/>
                  </a:lnTo>
                </a:path>
                <a:path w="24129" h="26670">
                  <a:moveTo>
                    <a:pt x="13970" y="26670"/>
                  </a:moveTo>
                  <a:lnTo>
                    <a:pt x="0" y="11430"/>
                  </a:lnTo>
                </a:path>
                <a:path w="24129" h="26670">
                  <a:moveTo>
                    <a:pt x="13970" y="26670"/>
                  </a:moveTo>
                  <a:lnTo>
                    <a:pt x="20320" y="7620"/>
                  </a:lnTo>
                </a:path>
                <a:path w="24129" h="26670">
                  <a:moveTo>
                    <a:pt x="13970" y="26670"/>
                  </a:moveTo>
                  <a:lnTo>
                    <a:pt x="24130" y="17780"/>
                  </a:lnTo>
                </a:path>
                <a:path w="24129" h="26670">
                  <a:moveTo>
                    <a:pt x="13970" y="26670"/>
                  </a:moveTo>
                  <a:lnTo>
                    <a:pt x="1270" y="228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0" name="object 3190"/>
            <p:cNvSpPr/>
            <p:nvPr/>
          </p:nvSpPr>
          <p:spPr>
            <a:xfrm>
              <a:off x="3558539" y="379983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0"/>
                  </a:moveTo>
                  <a:lnTo>
                    <a:pt x="0" y="76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1" name="object 3191"/>
            <p:cNvSpPr/>
            <p:nvPr/>
          </p:nvSpPr>
          <p:spPr>
            <a:xfrm>
              <a:off x="3558539" y="3801109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17779" y="0"/>
                  </a:moveTo>
                  <a:lnTo>
                    <a:pt x="0" y="1270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2" name="object 3192"/>
            <p:cNvSpPr/>
            <p:nvPr/>
          </p:nvSpPr>
          <p:spPr>
            <a:xfrm>
              <a:off x="3557269" y="3802379"/>
              <a:ext cx="24130" cy="16510"/>
            </a:xfrm>
            <a:custGeom>
              <a:avLst/>
              <a:gdLst/>
              <a:ahLst/>
              <a:cxnLst/>
              <a:rect l="l" t="t" r="r" b="b"/>
              <a:pathLst>
                <a:path w="24129" h="16510">
                  <a:moveTo>
                    <a:pt x="24129" y="0"/>
                  </a:moveTo>
                  <a:lnTo>
                    <a:pt x="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3" name="object 3193"/>
            <p:cNvSpPr/>
            <p:nvPr/>
          </p:nvSpPr>
          <p:spPr>
            <a:xfrm>
              <a:off x="3566160" y="3813809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6350" y="0"/>
                  </a:moveTo>
                  <a:lnTo>
                    <a:pt x="21590" y="24130"/>
                  </a:lnTo>
                </a:path>
                <a:path w="25400" h="24129">
                  <a:moveTo>
                    <a:pt x="6350" y="0"/>
                  </a:moveTo>
                  <a:lnTo>
                    <a:pt x="25400" y="10160"/>
                  </a:lnTo>
                </a:path>
                <a:path w="25400" h="24129">
                  <a:moveTo>
                    <a:pt x="6350" y="0"/>
                  </a:moveTo>
                  <a:lnTo>
                    <a:pt x="7620" y="21590"/>
                  </a:lnTo>
                </a:path>
                <a:path w="25400" h="24129">
                  <a:moveTo>
                    <a:pt x="6350" y="0"/>
                  </a:moveTo>
                  <a:lnTo>
                    <a:pt x="0" y="12700"/>
                  </a:lnTo>
                </a:path>
                <a:path w="25400" h="24129">
                  <a:moveTo>
                    <a:pt x="6350" y="0"/>
                  </a:moveTo>
                  <a:lnTo>
                    <a:pt x="203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4" name="object 3194"/>
            <p:cNvSpPr/>
            <p:nvPr/>
          </p:nvSpPr>
          <p:spPr>
            <a:xfrm>
              <a:off x="3481069" y="3952239"/>
              <a:ext cx="3810" cy="12700"/>
            </a:xfrm>
            <a:custGeom>
              <a:avLst/>
              <a:gdLst/>
              <a:ahLst/>
              <a:cxnLst/>
              <a:rect l="l" t="t" r="r" b="b"/>
              <a:pathLst>
                <a:path w="3810" h="12700">
                  <a:moveTo>
                    <a:pt x="0" y="0"/>
                  </a:moveTo>
                  <a:lnTo>
                    <a:pt x="3810" y="1270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5" name="object 3195"/>
            <p:cNvSpPr/>
            <p:nvPr/>
          </p:nvSpPr>
          <p:spPr>
            <a:xfrm>
              <a:off x="3484879" y="3947159"/>
              <a:ext cx="5080" cy="20320"/>
            </a:xfrm>
            <a:custGeom>
              <a:avLst/>
              <a:gdLst/>
              <a:ahLst/>
              <a:cxnLst/>
              <a:rect l="l" t="t" r="r" b="b"/>
              <a:pathLst>
                <a:path w="5079" h="20320">
                  <a:moveTo>
                    <a:pt x="0" y="0"/>
                  </a:moveTo>
                  <a:lnTo>
                    <a:pt x="508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6" name="object 3196"/>
            <p:cNvSpPr/>
            <p:nvPr/>
          </p:nvSpPr>
          <p:spPr>
            <a:xfrm>
              <a:off x="3487419" y="3943350"/>
              <a:ext cx="6350" cy="26670"/>
            </a:xfrm>
            <a:custGeom>
              <a:avLst/>
              <a:gdLst/>
              <a:ahLst/>
              <a:cxnLst/>
              <a:rect l="l" t="t" r="r" b="b"/>
              <a:pathLst>
                <a:path w="6350" h="26670">
                  <a:moveTo>
                    <a:pt x="0" y="0"/>
                  </a:moveTo>
                  <a:lnTo>
                    <a:pt x="6350" y="266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7" name="object 3197"/>
            <p:cNvSpPr/>
            <p:nvPr/>
          </p:nvSpPr>
          <p:spPr>
            <a:xfrm>
              <a:off x="3495039" y="394080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3970"/>
                  </a:moveTo>
                  <a:lnTo>
                    <a:pt x="27940" y="7620"/>
                  </a:lnTo>
                </a:path>
                <a:path w="27939" h="24129">
                  <a:moveTo>
                    <a:pt x="0" y="13970"/>
                  </a:moveTo>
                  <a:lnTo>
                    <a:pt x="15240" y="0"/>
                  </a:lnTo>
                </a:path>
                <a:path w="27939" h="24129">
                  <a:moveTo>
                    <a:pt x="0" y="13970"/>
                  </a:moveTo>
                  <a:lnTo>
                    <a:pt x="20320" y="20320"/>
                  </a:lnTo>
                </a:path>
                <a:path w="27939" h="24129">
                  <a:moveTo>
                    <a:pt x="0" y="13970"/>
                  </a:moveTo>
                  <a:lnTo>
                    <a:pt x="10160" y="24130"/>
                  </a:lnTo>
                </a:path>
                <a:path w="27939" h="24129">
                  <a:moveTo>
                    <a:pt x="0" y="13970"/>
                  </a:moveTo>
                  <a:lnTo>
                    <a:pt x="3810" y="12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8" name="object 3198"/>
            <p:cNvSpPr/>
            <p:nvPr/>
          </p:nvSpPr>
          <p:spPr>
            <a:xfrm>
              <a:off x="3606800" y="406653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9" name="object 3199"/>
            <p:cNvSpPr/>
            <p:nvPr/>
          </p:nvSpPr>
          <p:spPr>
            <a:xfrm>
              <a:off x="3605529" y="4060189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60">
                  <a:moveTo>
                    <a:pt x="0" y="0"/>
                  </a:moveTo>
                  <a:lnTo>
                    <a:pt x="1778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0" name="object 3200"/>
            <p:cNvSpPr/>
            <p:nvPr/>
          </p:nvSpPr>
          <p:spPr>
            <a:xfrm>
              <a:off x="3604260" y="4055109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0" y="0"/>
                  </a:moveTo>
                  <a:lnTo>
                    <a:pt x="2413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1" name="object 3201"/>
            <p:cNvSpPr/>
            <p:nvPr/>
          </p:nvSpPr>
          <p:spPr>
            <a:xfrm>
              <a:off x="3610610" y="40322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7620" y="25400"/>
                  </a:moveTo>
                  <a:lnTo>
                    <a:pt x="20320" y="0"/>
                  </a:lnTo>
                </a:path>
                <a:path w="25400" h="25400">
                  <a:moveTo>
                    <a:pt x="7620" y="25400"/>
                  </a:moveTo>
                  <a:lnTo>
                    <a:pt x="6350" y="3810"/>
                  </a:lnTo>
                </a:path>
                <a:path w="25400" h="25400">
                  <a:moveTo>
                    <a:pt x="7620" y="25400"/>
                  </a:moveTo>
                  <a:lnTo>
                    <a:pt x="25400" y="13970"/>
                  </a:lnTo>
                </a:path>
                <a:path w="25400" h="25400">
                  <a:moveTo>
                    <a:pt x="7620" y="25400"/>
                  </a:moveTo>
                  <a:lnTo>
                    <a:pt x="21590" y="24130"/>
                  </a:lnTo>
                </a:path>
                <a:path w="25400" h="25400">
                  <a:moveTo>
                    <a:pt x="7620" y="2540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2" name="object 3202"/>
            <p:cNvSpPr/>
            <p:nvPr/>
          </p:nvSpPr>
          <p:spPr>
            <a:xfrm>
              <a:off x="3783329" y="4071620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0" y="0"/>
                  </a:moveTo>
                  <a:lnTo>
                    <a:pt x="139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3" name="object 3203"/>
            <p:cNvSpPr/>
            <p:nvPr/>
          </p:nvSpPr>
          <p:spPr>
            <a:xfrm>
              <a:off x="3780789" y="4067809"/>
              <a:ext cx="20320" cy="0"/>
            </a:xfrm>
            <a:custGeom>
              <a:avLst/>
              <a:gdLst/>
              <a:ahLst/>
              <a:cxnLst/>
              <a:rect l="l" t="t" r="r" b="b"/>
              <a:pathLst>
                <a:path w="20320">
                  <a:moveTo>
                    <a:pt x="0" y="0"/>
                  </a:moveTo>
                  <a:lnTo>
                    <a:pt x="203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4" name="object 3204"/>
            <p:cNvSpPr/>
            <p:nvPr/>
          </p:nvSpPr>
          <p:spPr>
            <a:xfrm>
              <a:off x="3776979" y="406272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0" y="0"/>
                  </a:moveTo>
                  <a:lnTo>
                    <a:pt x="2794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5" name="object 3205"/>
            <p:cNvSpPr/>
            <p:nvPr/>
          </p:nvSpPr>
          <p:spPr>
            <a:xfrm>
              <a:off x="3778250" y="4030979"/>
              <a:ext cx="24130" cy="27940"/>
            </a:xfrm>
            <a:custGeom>
              <a:avLst/>
              <a:gdLst/>
              <a:ahLst/>
              <a:cxnLst/>
              <a:rect l="l" t="t" r="r" b="b"/>
              <a:pathLst>
                <a:path w="24129" h="27939">
                  <a:moveTo>
                    <a:pt x="12700" y="27939"/>
                  </a:moveTo>
                  <a:lnTo>
                    <a:pt x="12700" y="0"/>
                  </a:lnTo>
                </a:path>
                <a:path w="24129" h="27939">
                  <a:moveTo>
                    <a:pt x="12700" y="27939"/>
                  </a:moveTo>
                  <a:lnTo>
                    <a:pt x="1269" y="10159"/>
                  </a:lnTo>
                </a:path>
                <a:path w="24129" h="27939">
                  <a:moveTo>
                    <a:pt x="12700" y="27939"/>
                  </a:moveTo>
                  <a:lnTo>
                    <a:pt x="22860" y="8889"/>
                  </a:lnTo>
                </a:path>
                <a:path w="24129" h="27939">
                  <a:moveTo>
                    <a:pt x="12700" y="27939"/>
                  </a:moveTo>
                  <a:lnTo>
                    <a:pt x="24130" y="20319"/>
                  </a:lnTo>
                </a:path>
                <a:path w="24129" h="27939">
                  <a:moveTo>
                    <a:pt x="12700" y="27939"/>
                  </a:moveTo>
                  <a:lnTo>
                    <a:pt x="0" y="2031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6" name="object 3206"/>
            <p:cNvSpPr/>
            <p:nvPr/>
          </p:nvSpPr>
          <p:spPr>
            <a:xfrm>
              <a:off x="3796029" y="414908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0"/>
                  </a:moveTo>
                  <a:lnTo>
                    <a:pt x="127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7" name="object 3207"/>
            <p:cNvSpPr/>
            <p:nvPr/>
          </p:nvSpPr>
          <p:spPr>
            <a:xfrm>
              <a:off x="3799839" y="4145279"/>
              <a:ext cx="2540" cy="21590"/>
            </a:xfrm>
            <a:custGeom>
              <a:avLst/>
              <a:gdLst/>
              <a:ahLst/>
              <a:cxnLst/>
              <a:rect l="l" t="t" r="r" b="b"/>
              <a:pathLst>
                <a:path w="2539" h="21589">
                  <a:moveTo>
                    <a:pt x="0" y="0"/>
                  </a:moveTo>
                  <a:lnTo>
                    <a:pt x="254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8" name="object 3208"/>
            <p:cNvSpPr/>
            <p:nvPr/>
          </p:nvSpPr>
          <p:spPr>
            <a:xfrm>
              <a:off x="3803650" y="4141470"/>
              <a:ext cx="3810" cy="27940"/>
            </a:xfrm>
            <a:custGeom>
              <a:avLst/>
              <a:gdLst/>
              <a:ahLst/>
              <a:cxnLst/>
              <a:rect l="l" t="t" r="r" b="b"/>
              <a:pathLst>
                <a:path w="3810" h="27939">
                  <a:moveTo>
                    <a:pt x="0" y="0"/>
                  </a:moveTo>
                  <a:lnTo>
                    <a:pt x="381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9" name="object 3209"/>
            <p:cNvSpPr/>
            <p:nvPr/>
          </p:nvSpPr>
          <p:spPr>
            <a:xfrm>
              <a:off x="3810000" y="414273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0160"/>
                  </a:lnTo>
                </a:path>
                <a:path w="27939" h="24129">
                  <a:moveTo>
                    <a:pt x="0" y="12700"/>
                  </a:moveTo>
                  <a:lnTo>
                    <a:pt x="16510" y="0"/>
                  </a:lnTo>
                </a:path>
                <a:path w="27939" h="24129">
                  <a:moveTo>
                    <a:pt x="0" y="12700"/>
                  </a:moveTo>
                  <a:lnTo>
                    <a:pt x="19050" y="20320"/>
                  </a:lnTo>
                </a:path>
                <a:path w="27939" h="24129">
                  <a:moveTo>
                    <a:pt x="0" y="12700"/>
                  </a:moveTo>
                  <a:lnTo>
                    <a:pt x="7620" y="24130"/>
                  </a:lnTo>
                </a:path>
                <a:path w="27939" h="24129">
                  <a:moveTo>
                    <a:pt x="0" y="12700"/>
                  </a:moveTo>
                  <a:lnTo>
                    <a:pt x="508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0" name="object 3210"/>
            <p:cNvSpPr/>
            <p:nvPr/>
          </p:nvSpPr>
          <p:spPr>
            <a:xfrm>
              <a:off x="3823969" y="4323079"/>
              <a:ext cx="5080" cy="12700"/>
            </a:xfrm>
            <a:custGeom>
              <a:avLst/>
              <a:gdLst/>
              <a:ahLst/>
              <a:cxnLst/>
              <a:rect l="l" t="t" r="r" b="b"/>
              <a:pathLst>
                <a:path w="5079" h="12700">
                  <a:moveTo>
                    <a:pt x="0" y="0"/>
                  </a:moveTo>
                  <a:lnTo>
                    <a:pt x="508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1" name="object 3211"/>
            <p:cNvSpPr/>
            <p:nvPr/>
          </p:nvSpPr>
          <p:spPr>
            <a:xfrm>
              <a:off x="3826510" y="4318000"/>
              <a:ext cx="7620" cy="19050"/>
            </a:xfrm>
            <a:custGeom>
              <a:avLst/>
              <a:gdLst/>
              <a:ahLst/>
              <a:cxnLst/>
              <a:rect l="l" t="t" r="r" b="b"/>
              <a:pathLst>
                <a:path w="7620" h="19050">
                  <a:moveTo>
                    <a:pt x="0" y="0"/>
                  </a:moveTo>
                  <a:lnTo>
                    <a:pt x="7620" y="190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2" name="object 3212"/>
            <p:cNvSpPr/>
            <p:nvPr/>
          </p:nvSpPr>
          <p:spPr>
            <a:xfrm>
              <a:off x="3829050" y="4312920"/>
              <a:ext cx="10160" cy="26670"/>
            </a:xfrm>
            <a:custGeom>
              <a:avLst/>
              <a:gdLst/>
              <a:ahLst/>
              <a:cxnLst/>
              <a:rect l="l" t="t" r="r" b="b"/>
              <a:pathLst>
                <a:path w="10160" h="26670">
                  <a:moveTo>
                    <a:pt x="0" y="0"/>
                  </a:moveTo>
                  <a:lnTo>
                    <a:pt x="10160" y="266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3" name="object 3213"/>
            <p:cNvSpPr/>
            <p:nvPr/>
          </p:nvSpPr>
          <p:spPr>
            <a:xfrm>
              <a:off x="3837939" y="4309109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70" h="24129">
                  <a:moveTo>
                    <a:pt x="0" y="15239"/>
                  </a:moveTo>
                  <a:lnTo>
                    <a:pt x="26670" y="6349"/>
                  </a:lnTo>
                </a:path>
                <a:path w="26670" h="24129">
                  <a:moveTo>
                    <a:pt x="0" y="15239"/>
                  </a:moveTo>
                  <a:lnTo>
                    <a:pt x="13970" y="0"/>
                  </a:lnTo>
                </a:path>
                <a:path w="26670" h="24129">
                  <a:moveTo>
                    <a:pt x="0" y="15239"/>
                  </a:moveTo>
                  <a:lnTo>
                    <a:pt x="20320" y="19049"/>
                  </a:lnTo>
                </a:path>
                <a:path w="26670" h="24129">
                  <a:moveTo>
                    <a:pt x="0" y="15239"/>
                  </a:moveTo>
                  <a:lnTo>
                    <a:pt x="11430" y="24129"/>
                  </a:lnTo>
                </a:path>
                <a:path w="26670" h="24129">
                  <a:moveTo>
                    <a:pt x="0" y="15239"/>
                  </a:moveTo>
                  <a:lnTo>
                    <a:pt x="2540" y="126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4" name="object 3214"/>
            <p:cNvSpPr/>
            <p:nvPr/>
          </p:nvSpPr>
          <p:spPr>
            <a:xfrm>
              <a:off x="3829050" y="4478020"/>
              <a:ext cx="3810" cy="13970"/>
            </a:xfrm>
            <a:custGeom>
              <a:avLst/>
              <a:gdLst/>
              <a:ahLst/>
              <a:cxnLst/>
              <a:rect l="l" t="t" r="r" b="b"/>
              <a:pathLst>
                <a:path w="3810" h="13970">
                  <a:moveTo>
                    <a:pt x="3810" y="0"/>
                  </a:moveTo>
                  <a:lnTo>
                    <a:pt x="0" y="139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5" name="object 3215"/>
            <p:cNvSpPr/>
            <p:nvPr/>
          </p:nvSpPr>
          <p:spPr>
            <a:xfrm>
              <a:off x="3831589" y="4475479"/>
              <a:ext cx="6350" cy="20320"/>
            </a:xfrm>
            <a:custGeom>
              <a:avLst/>
              <a:gdLst/>
              <a:ahLst/>
              <a:cxnLst/>
              <a:rect l="l" t="t" r="r" b="b"/>
              <a:pathLst>
                <a:path w="6350" h="20320">
                  <a:moveTo>
                    <a:pt x="635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6" name="object 3216"/>
            <p:cNvSpPr/>
            <p:nvPr/>
          </p:nvSpPr>
          <p:spPr>
            <a:xfrm>
              <a:off x="3835400" y="4474209"/>
              <a:ext cx="7620" cy="26670"/>
            </a:xfrm>
            <a:custGeom>
              <a:avLst/>
              <a:gdLst/>
              <a:ahLst/>
              <a:cxnLst/>
              <a:rect l="l" t="t" r="r" b="b"/>
              <a:pathLst>
                <a:path w="7620" h="26670">
                  <a:moveTo>
                    <a:pt x="7620" y="0"/>
                  </a:moveTo>
                  <a:lnTo>
                    <a:pt x="0" y="266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7" name="object 3217"/>
            <p:cNvSpPr/>
            <p:nvPr/>
          </p:nvSpPr>
          <p:spPr>
            <a:xfrm>
              <a:off x="3843019" y="4479289"/>
              <a:ext cx="26670" cy="24130"/>
            </a:xfrm>
            <a:custGeom>
              <a:avLst/>
              <a:gdLst/>
              <a:ahLst/>
              <a:cxnLst/>
              <a:rect l="l" t="t" r="r" b="b"/>
              <a:pathLst>
                <a:path w="26670" h="24129">
                  <a:moveTo>
                    <a:pt x="0" y="8889"/>
                  </a:moveTo>
                  <a:lnTo>
                    <a:pt x="26670" y="17779"/>
                  </a:lnTo>
                </a:path>
                <a:path w="26670" h="24129">
                  <a:moveTo>
                    <a:pt x="0" y="8889"/>
                  </a:moveTo>
                  <a:lnTo>
                    <a:pt x="20320" y="5079"/>
                  </a:lnTo>
                </a:path>
                <a:path w="26670" h="24129">
                  <a:moveTo>
                    <a:pt x="0" y="8889"/>
                  </a:moveTo>
                  <a:lnTo>
                    <a:pt x="15240" y="24129"/>
                  </a:lnTo>
                </a:path>
                <a:path w="26670" h="24129">
                  <a:moveTo>
                    <a:pt x="0" y="8889"/>
                  </a:moveTo>
                  <a:lnTo>
                    <a:pt x="3810" y="22859"/>
                  </a:lnTo>
                </a:path>
                <a:path w="26670" h="24129">
                  <a:moveTo>
                    <a:pt x="0" y="8889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8" name="object 3218"/>
            <p:cNvSpPr/>
            <p:nvPr/>
          </p:nvSpPr>
          <p:spPr>
            <a:xfrm>
              <a:off x="3693160" y="4503420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12700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9" name="object 3219"/>
            <p:cNvSpPr/>
            <p:nvPr/>
          </p:nvSpPr>
          <p:spPr>
            <a:xfrm>
              <a:off x="3688079" y="4507229"/>
              <a:ext cx="19050" cy="7620"/>
            </a:xfrm>
            <a:custGeom>
              <a:avLst/>
              <a:gdLst/>
              <a:ahLst/>
              <a:cxnLst/>
              <a:rect l="l" t="t" r="r" b="b"/>
              <a:pathLst>
                <a:path w="19050" h="7620">
                  <a:moveTo>
                    <a:pt x="19050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0" name="object 3220"/>
            <p:cNvSpPr/>
            <p:nvPr/>
          </p:nvSpPr>
          <p:spPr>
            <a:xfrm>
              <a:off x="3683000" y="4508500"/>
              <a:ext cx="25400" cy="11430"/>
            </a:xfrm>
            <a:custGeom>
              <a:avLst/>
              <a:gdLst/>
              <a:ahLst/>
              <a:cxnLst/>
              <a:rect l="l" t="t" r="r" b="b"/>
              <a:pathLst>
                <a:path w="25400" h="11429">
                  <a:moveTo>
                    <a:pt x="25400" y="1142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1" name="object 3221"/>
            <p:cNvSpPr/>
            <p:nvPr/>
          </p:nvSpPr>
          <p:spPr>
            <a:xfrm>
              <a:off x="3677919" y="451865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29" h="25400">
                  <a:moveTo>
                    <a:pt x="16510" y="0"/>
                  </a:moveTo>
                  <a:lnTo>
                    <a:pt x="5080" y="25400"/>
                  </a:lnTo>
                </a:path>
                <a:path w="24129" h="25400">
                  <a:moveTo>
                    <a:pt x="16510" y="0"/>
                  </a:moveTo>
                  <a:lnTo>
                    <a:pt x="19050" y="20320"/>
                  </a:lnTo>
                </a:path>
                <a:path w="24129" h="25400">
                  <a:moveTo>
                    <a:pt x="16510" y="0"/>
                  </a:moveTo>
                  <a:lnTo>
                    <a:pt x="0" y="12700"/>
                  </a:lnTo>
                </a:path>
                <a:path w="24129" h="25400">
                  <a:moveTo>
                    <a:pt x="16510" y="0"/>
                  </a:moveTo>
                  <a:lnTo>
                    <a:pt x="2540" y="1270"/>
                  </a:lnTo>
                </a:path>
                <a:path w="24129" h="25400">
                  <a:moveTo>
                    <a:pt x="16510" y="0"/>
                  </a:moveTo>
                  <a:lnTo>
                    <a:pt x="24130" y="114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2" name="object 3222"/>
            <p:cNvSpPr/>
            <p:nvPr/>
          </p:nvSpPr>
          <p:spPr>
            <a:xfrm>
              <a:off x="3522979" y="4458970"/>
              <a:ext cx="13970" cy="1270"/>
            </a:xfrm>
            <a:custGeom>
              <a:avLst/>
              <a:gdLst/>
              <a:ahLst/>
              <a:cxnLst/>
              <a:rect l="l" t="t" r="r" b="b"/>
              <a:pathLst>
                <a:path w="13970" h="1270">
                  <a:moveTo>
                    <a:pt x="13970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3" name="object 3223"/>
            <p:cNvSpPr/>
            <p:nvPr/>
          </p:nvSpPr>
          <p:spPr>
            <a:xfrm>
              <a:off x="3519169" y="4462779"/>
              <a:ext cx="20320" cy="2540"/>
            </a:xfrm>
            <a:custGeom>
              <a:avLst/>
              <a:gdLst/>
              <a:ahLst/>
              <a:cxnLst/>
              <a:rect l="l" t="t" r="r" b="b"/>
              <a:pathLst>
                <a:path w="20320" h="2539">
                  <a:moveTo>
                    <a:pt x="20320" y="253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4" name="object 3224"/>
            <p:cNvSpPr/>
            <p:nvPr/>
          </p:nvSpPr>
          <p:spPr>
            <a:xfrm>
              <a:off x="3515360" y="4466589"/>
              <a:ext cx="26670" cy="2540"/>
            </a:xfrm>
            <a:custGeom>
              <a:avLst/>
              <a:gdLst/>
              <a:ahLst/>
              <a:cxnLst/>
              <a:rect l="l" t="t" r="r" b="b"/>
              <a:pathLst>
                <a:path w="26670" h="2539">
                  <a:moveTo>
                    <a:pt x="26670" y="25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5" name="object 3225"/>
            <p:cNvSpPr/>
            <p:nvPr/>
          </p:nvSpPr>
          <p:spPr>
            <a:xfrm>
              <a:off x="3515360" y="4472939"/>
              <a:ext cx="24130" cy="27940"/>
            </a:xfrm>
            <a:custGeom>
              <a:avLst/>
              <a:gdLst/>
              <a:ahLst/>
              <a:cxnLst/>
              <a:rect l="l" t="t" r="r" b="b"/>
              <a:pathLst>
                <a:path w="24129" h="27939">
                  <a:moveTo>
                    <a:pt x="12700" y="0"/>
                  </a:moveTo>
                  <a:lnTo>
                    <a:pt x="10160" y="27940"/>
                  </a:lnTo>
                </a:path>
                <a:path w="24129" h="27939">
                  <a:moveTo>
                    <a:pt x="12700" y="0"/>
                  </a:moveTo>
                  <a:lnTo>
                    <a:pt x="21590" y="19050"/>
                  </a:lnTo>
                </a:path>
                <a:path w="24129" h="27939">
                  <a:moveTo>
                    <a:pt x="12700" y="0"/>
                  </a:moveTo>
                  <a:lnTo>
                    <a:pt x="1269" y="16510"/>
                  </a:lnTo>
                </a:path>
                <a:path w="24129" h="27939">
                  <a:moveTo>
                    <a:pt x="12700" y="0"/>
                  </a:moveTo>
                  <a:lnTo>
                    <a:pt x="0" y="5080"/>
                  </a:lnTo>
                </a:path>
                <a:path w="24129" h="27939">
                  <a:moveTo>
                    <a:pt x="12700" y="0"/>
                  </a:moveTo>
                  <a:lnTo>
                    <a:pt x="24130" y="76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6" name="object 3226"/>
            <p:cNvSpPr/>
            <p:nvPr/>
          </p:nvSpPr>
          <p:spPr>
            <a:xfrm>
              <a:off x="3348989" y="4453889"/>
              <a:ext cx="13970" cy="0"/>
            </a:xfrm>
            <a:custGeom>
              <a:avLst/>
              <a:gdLst/>
              <a:ahLst/>
              <a:cxnLst/>
              <a:rect l="l" t="t" r="r" b="b"/>
              <a:pathLst>
                <a:path w="13970">
                  <a:moveTo>
                    <a:pt x="13970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7" name="object 3227"/>
            <p:cNvSpPr/>
            <p:nvPr/>
          </p:nvSpPr>
          <p:spPr>
            <a:xfrm>
              <a:off x="3345179" y="4457700"/>
              <a:ext cx="21590" cy="1270"/>
            </a:xfrm>
            <a:custGeom>
              <a:avLst/>
              <a:gdLst/>
              <a:ahLst/>
              <a:cxnLst/>
              <a:rect l="l" t="t" r="r" b="b"/>
              <a:pathLst>
                <a:path w="21589" h="1270">
                  <a:moveTo>
                    <a:pt x="21589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8" name="object 3228"/>
            <p:cNvSpPr/>
            <p:nvPr/>
          </p:nvSpPr>
          <p:spPr>
            <a:xfrm>
              <a:off x="3341369" y="4461509"/>
              <a:ext cx="27940" cy="1270"/>
            </a:xfrm>
            <a:custGeom>
              <a:avLst/>
              <a:gdLst/>
              <a:ahLst/>
              <a:cxnLst/>
              <a:rect l="l" t="t" r="r" b="b"/>
              <a:pathLst>
                <a:path w="27939" h="1270">
                  <a:moveTo>
                    <a:pt x="27939" y="12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9" name="object 3229"/>
            <p:cNvSpPr/>
            <p:nvPr/>
          </p:nvSpPr>
          <p:spPr>
            <a:xfrm>
              <a:off x="3342639" y="4466589"/>
              <a:ext cx="25400" cy="27940"/>
            </a:xfrm>
            <a:custGeom>
              <a:avLst/>
              <a:gdLst/>
              <a:ahLst/>
              <a:cxnLst/>
              <a:rect l="l" t="t" r="r" b="b"/>
              <a:pathLst>
                <a:path w="25400" h="27939">
                  <a:moveTo>
                    <a:pt x="12700" y="0"/>
                  </a:moveTo>
                  <a:lnTo>
                    <a:pt x="11430" y="27940"/>
                  </a:lnTo>
                </a:path>
                <a:path w="25400" h="27939">
                  <a:moveTo>
                    <a:pt x="12700" y="0"/>
                  </a:moveTo>
                  <a:lnTo>
                    <a:pt x="22860" y="19050"/>
                  </a:lnTo>
                </a:path>
                <a:path w="25400" h="27939">
                  <a:moveTo>
                    <a:pt x="12700" y="0"/>
                  </a:moveTo>
                  <a:lnTo>
                    <a:pt x="1269" y="17780"/>
                  </a:lnTo>
                </a:path>
                <a:path w="25400" h="27939">
                  <a:moveTo>
                    <a:pt x="12700" y="0"/>
                  </a:moveTo>
                  <a:lnTo>
                    <a:pt x="0" y="7620"/>
                  </a:lnTo>
                </a:path>
                <a:path w="25400" h="27939">
                  <a:moveTo>
                    <a:pt x="12700" y="0"/>
                  </a:moveTo>
                  <a:lnTo>
                    <a:pt x="25400" y="76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0" name="object 3230"/>
            <p:cNvSpPr/>
            <p:nvPr/>
          </p:nvSpPr>
          <p:spPr>
            <a:xfrm>
              <a:off x="3201669" y="4408170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89">
                  <a:moveTo>
                    <a:pt x="10160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1" name="object 3231"/>
            <p:cNvSpPr/>
            <p:nvPr/>
          </p:nvSpPr>
          <p:spPr>
            <a:xfrm>
              <a:off x="3195319" y="4408170"/>
              <a:ext cx="16510" cy="15240"/>
            </a:xfrm>
            <a:custGeom>
              <a:avLst/>
              <a:gdLst/>
              <a:ahLst/>
              <a:cxnLst/>
              <a:rect l="l" t="t" r="r" b="b"/>
              <a:pathLst>
                <a:path w="16510" h="15239">
                  <a:moveTo>
                    <a:pt x="16510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2" name="object 3232"/>
            <p:cNvSpPr/>
            <p:nvPr/>
          </p:nvSpPr>
          <p:spPr>
            <a:xfrm>
              <a:off x="3190239" y="4409439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20319" y="190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3" name="object 3233"/>
            <p:cNvSpPr/>
            <p:nvPr/>
          </p:nvSpPr>
          <p:spPr>
            <a:xfrm>
              <a:off x="3177539" y="4419600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30" h="22860">
                  <a:moveTo>
                    <a:pt x="20319" y="2539"/>
                  </a:moveTo>
                  <a:lnTo>
                    <a:pt x="1269" y="22859"/>
                  </a:lnTo>
                </a:path>
                <a:path w="24130" h="22860">
                  <a:moveTo>
                    <a:pt x="20319" y="2539"/>
                  </a:moveTo>
                  <a:lnTo>
                    <a:pt x="15239" y="22859"/>
                  </a:lnTo>
                </a:path>
                <a:path w="24130" h="22860">
                  <a:moveTo>
                    <a:pt x="20319" y="2539"/>
                  </a:moveTo>
                  <a:lnTo>
                    <a:pt x="0" y="8889"/>
                  </a:lnTo>
                </a:path>
                <a:path w="24130" h="22860">
                  <a:moveTo>
                    <a:pt x="20319" y="2539"/>
                  </a:moveTo>
                  <a:lnTo>
                    <a:pt x="6349" y="0"/>
                  </a:lnTo>
                </a:path>
                <a:path w="24130" h="22860">
                  <a:moveTo>
                    <a:pt x="20319" y="2539"/>
                  </a:moveTo>
                  <a:lnTo>
                    <a:pt x="24129" y="1650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4" name="object 3234"/>
            <p:cNvSpPr/>
            <p:nvPr/>
          </p:nvSpPr>
          <p:spPr>
            <a:xfrm>
              <a:off x="3084829" y="4283709"/>
              <a:ext cx="8890" cy="10160"/>
            </a:xfrm>
            <a:custGeom>
              <a:avLst/>
              <a:gdLst/>
              <a:ahLst/>
              <a:cxnLst/>
              <a:rect l="l" t="t" r="r" b="b"/>
              <a:pathLst>
                <a:path w="8889" h="10160">
                  <a:moveTo>
                    <a:pt x="8889" y="101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5" name="object 3235"/>
            <p:cNvSpPr/>
            <p:nvPr/>
          </p:nvSpPr>
          <p:spPr>
            <a:xfrm>
              <a:off x="3079750" y="4283709"/>
              <a:ext cx="12700" cy="16510"/>
            </a:xfrm>
            <a:custGeom>
              <a:avLst/>
              <a:gdLst/>
              <a:ahLst/>
              <a:cxnLst/>
              <a:rect l="l" t="t" r="r" b="b"/>
              <a:pathLst>
                <a:path w="12700" h="16510">
                  <a:moveTo>
                    <a:pt x="12700" y="165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6" name="object 3236"/>
            <p:cNvSpPr/>
            <p:nvPr/>
          </p:nvSpPr>
          <p:spPr>
            <a:xfrm>
              <a:off x="3074669" y="4282439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10" h="22860">
                  <a:moveTo>
                    <a:pt x="16510" y="228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7" name="object 3237"/>
            <p:cNvSpPr/>
            <p:nvPr/>
          </p:nvSpPr>
          <p:spPr>
            <a:xfrm>
              <a:off x="3056889" y="429132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30" h="25400">
                  <a:moveTo>
                    <a:pt x="22860" y="5079"/>
                  </a:moveTo>
                  <a:lnTo>
                    <a:pt x="0" y="22859"/>
                  </a:lnTo>
                </a:path>
                <a:path w="24130" h="25400">
                  <a:moveTo>
                    <a:pt x="22860" y="5079"/>
                  </a:moveTo>
                  <a:lnTo>
                    <a:pt x="13970" y="25399"/>
                  </a:lnTo>
                </a:path>
                <a:path w="24130" h="25400">
                  <a:moveTo>
                    <a:pt x="22860" y="5079"/>
                  </a:moveTo>
                  <a:lnTo>
                    <a:pt x="1270" y="7619"/>
                  </a:lnTo>
                </a:path>
                <a:path w="24130" h="25400">
                  <a:moveTo>
                    <a:pt x="22860" y="5079"/>
                  </a:moveTo>
                  <a:lnTo>
                    <a:pt x="8890" y="0"/>
                  </a:lnTo>
                </a:path>
                <a:path w="24130" h="25400">
                  <a:moveTo>
                    <a:pt x="22860" y="5079"/>
                  </a:moveTo>
                  <a:lnTo>
                    <a:pt x="24130" y="1904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8" name="object 3238"/>
            <p:cNvSpPr/>
            <p:nvPr/>
          </p:nvSpPr>
          <p:spPr>
            <a:xfrm>
              <a:off x="2979419" y="4151629"/>
              <a:ext cx="6350" cy="12700"/>
            </a:xfrm>
            <a:custGeom>
              <a:avLst/>
              <a:gdLst/>
              <a:ahLst/>
              <a:cxnLst/>
              <a:rect l="l" t="t" r="r" b="b"/>
              <a:pathLst>
                <a:path w="6350" h="12700">
                  <a:moveTo>
                    <a:pt x="6350" y="127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9" name="object 3239"/>
            <p:cNvSpPr/>
            <p:nvPr/>
          </p:nvSpPr>
          <p:spPr>
            <a:xfrm>
              <a:off x="2974339" y="4150359"/>
              <a:ext cx="8890" cy="19050"/>
            </a:xfrm>
            <a:custGeom>
              <a:avLst/>
              <a:gdLst/>
              <a:ahLst/>
              <a:cxnLst/>
              <a:rect l="l" t="t" r="r" b="b"/>
              <a:pathLst>
                <a:path w="8889" h="19050">
                  <a:moveTo>
                    <a:pt x="8889" y="190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0" name="object 3240"/>
            <p:cNvSpPr/>
            <p:nvPr/>
          </p:nvSpPr>
          <p:spPr>
            <a:xfrm>
              <a:off x="2969259" y="4149089"/>
              <a:ext cx="11430" cy="25400"/>
            </a:xfrm>
            <a:custGeom>
              <a:avLst/>
              <a:gdLst/>
              <a:ahLst/>
              <a:cxnLst/>
              <a:rect l="l" t="t" r="r" b="b"/>
              <a:pathLst>
                <a:path w="11430" h="25400">
                  <a:moveTo>
                    <a:pt x="11430" y="2540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1" name="object 3241"/>
            <p:cNvSpPr/>
            <p:nvPr/>
          </p:nvSpPr>
          <p:spPr>
            <a:xfrm>
              <a:off x="2946400" y="4155439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25400" y="8889"/>
                  </a:moveTo>
                  <a:lnTo>
                    <a:pt x="0" y="20319"/>
                  </a:lnTo>
                </a:path>
                <a:path w="25400" h="25400">
                  <a:moveTo>
                    <a:pt x="25400" y="8889"/>
                  </a:moveTo>
                  <a:lnTo>
                    <a:pt x="12700" y="25399"/>
                  </a:lnTo>
                </a:path>
                <a:path w="25400" h="25400">
                  <a:moveTo>
                    <a:pt x="25400" y="8889"/>
                  </a:moveTo>
                  <a:lnTo>
                    <a:pt x="3810" y="7619"/>
                  </a:lnTo>
                </a:path>
                <a:path w="25400" h="25400">
                  <a:moveTo>
                    <a:pt x="25400" y="8889"/>
                  </a:moveTo>
                  <a:lnTo>
                    <a:pt x="12700" y="0"/>
                  </a:lnTo>
                </a:path>
                <a:path w="25400" h="25400">
                  <a:moveTo>
                    <a:pt x="25400" y="8889"/>
                  </a:moveTo>
                  <a:lnTo>
                    <a:pt x="24130" y="2285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2" name="object 3242"/>
            <p:cNvSpPr/>
            <p:nvPr/>
          </p:nvSpPr>
          <p:spPr>
            <a:xfrm>
              <a:off x="3037839" y="4041139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60" h="8889">
                  <a:moveTo>
                    <a:pt x="0" y="8889"/>
                  </a:moveTo>
                  <a:lnTo>
                    <a:pt x="1016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3" name="object 3243"/>
            <p:cNvSpPr/>
            <p:nvPr/>
          </p:nvSpPr>
          <p:spPr>
            <a:xfrm>
              <a:off x="3031489" y="403605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10" h="12700">
                  <a:moveTo>
                    <a:pt x="0" y="12700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4" name="object 3244"/>
            <p:cNvSpPr/>
            <p:nvPr/>
          </p:nvSpPr>
          <p:spPr>
            <a:xfrm>
              <a:off x="3026409" y="4030979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89" h="17779">
                  <a:moveTo>
                    <a:pt x="0" y="17779"/>
                  </a:moveTo>
                  <a:lnTo>
                    <a:pt x="2159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5" name="object 3245"/>
            <p:cNvSpPr/>
            <p:nvPr/>
          </p:nvSpPr>
          <p:spPr>
            <a:xfrm>
              <a:off x="3014979" y="4014470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30" h="24129">
                  <a:moveTo>
                    <a:pt x="19050" y="21589"/>
                  </a:moveTo>
                  <a:lnTo>
                    <a:pt x="1270" y="0"/>
                  </a:lnTo>
                </a:path>
                <a:path w="24130" h="24129">
                  <a:moveTo>
                    <a:pt x="19050" y="21589"/>
                  </a:moveTo>
                  <a:lnTo>
                    <a:pt x="0" y="13969"/>
                  </a:lnTo>
                </a:path>
                <a:path w="24130" h="24129">
                  <a:moveTo>
                    <a:pt x="19050" y="21589"/>
                  </a:moveTo>
                  <a:lnTo>
                    <a:pt x="16510" y="1269"/>
                  </a:lnTo>
                </a:path>
                <a:path w="24130" h="24129">
                  <a:moveTo>
                    <a:pt x="19050" y="21589"/>
                  </a:moveTo>
                  <a:lnTo>
                    <a:pt x="24130" y="8889"/>
                  </a:lnTo>
                </a:path>
                <a:path w="24130" h="24129">
                  <a:moveTo>
                    <a:pt x="19050" y="21589"/>
                  </a:moveTo>
                  <a:lnTo>
                    <a:pt x="6350" y="2412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6" name="object 3246"/>
            <p:cNvSpPr/>
            <p:nvPr/>
          </p:nvSpPr>
          <p:spPr>
            <a:xfrm>
              <a:off x="3111500" y="3864609"/>
              <a:ext cx="43180" cy="73660"/>
            </a:xfrm>
            <a:custGeom>
              <a:avLst/>
              <a:gdLst/>
              <a:ahLst/>
              <a:cxnLst/>
              <a:rect l="l" t="t" r="r" b="b"/>
              <a:pathLst>
                <a:path w="43180" h="73660">
                  <a:moveTo>
                    <a:pt x="0" y="73660"/>
                  </a:moveTo>
                  <a:lnTo>
                    <a:pt x="13970" y="48260"/>
                  </a:lnTo>
                  <a:lnTo>
                    <a:pt x="4318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7" name="object 3247"/>
            <p:cNvSpPr/>
            <p:nvPr/>
          </p:nvSpPr>
          <p:spPr>
            <a:xfrm>
              <a:off x="3048000" y="3938270"/>
              <a:ext cx="63500" cy="86360"/>
            </a:xfrm>
            <a:custGeom>
              <a:avLst/>
              <a:gdLst/>
              <a:ahLst/>
              <a:cxnLst/>
              <a:rect l="l" t="t" r="r" b="b"/>
              <a:pathLst>
                <a:path w="63500" h="86360">
                  <a:moveTo>
                    <a:pt x="0" y="86360"/>
                  </a:moveTo>
                  <a:lnTo>
                    <a:pt x="45720" y="48260"/>
                  </a:lnTo>
                  <a:lnTo>
                    <a:pt x="62230" y="5080"/>
                  </a:lnTo>
                  <a:lnTo>
                    <a:pt x="6350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8" name="object 3248"/>
            <p:cNvSpPr/>
            <p:nvPr/>
          </p:nvSpPr>
          <p:spPr>
            <a:xfrm>
              <a:off x="2997200" y="404495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30" h="13970">
                  <a:moveTo>
                    <a:pt x="0" y="13970"/>
                  </a:moveTo>
                  <a:lnTo>
                    <a:pt x="2413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9" name="object 3249"/>
            <p:cNvSpPr/>
            <p:nvPr/>
          </p:nvSpPr>
          <p:spPr>
            <a:xfrm>
              <a:off x="2956559" y="4058920"/>
              <a:ext cx="40640" cy="90170"/>
            </a:xfrm>
            <a:custGeom>
              <a:avLst/>
              <a:gdLst/>
              <a:ahLst/>
              <a:cxnLst/>
              <a:rect l="l" t="t" r="r" b="b"/>
              <a:pathLst>
                <a:path w="40639" h="90170">
                  <a:moveTo>
                    <a:pt x="7619" y="90170"/>
                  </a:moveTo>
                  <a:lnTo>
                    <a:pt x="0" y="74930"/>
                  </a:lnTo>
                  <a:lnTo>
                    <a:pt x="0" y="29210"/>
                  </a:lnTo>
                  <a:lnTo>
                    <a:pt x="38099" y="1270"/>
                  </a:lnTo>
                  <a:lnTo>
                    <a:pt x="40639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0" name="object 3250"/>
            <p:cNvSpPr/>
            <p:nvPr/>
          </p:nvSpPr>
          <p:spPr>
            <a:xfrm>
              <a:off x="2978150" y="4178300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12700" y="254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1" name="object 3251"/>
            <p:cNvSpPr/>
            <p:nvPr/>
          </p:nvSpPr>
          <p:spPr>
            <a:xfrm>
              <a:off x="2990850" y="4203700"/>
              <a:ext cx="77470" cy="81280"/>
            </a:xfrm>
            <a:custGeom>
              <a:avLst/>
              <a:gdLst/>
              <a:ahLst/>
              <a:cxnLst/>
              <a:rect l="l" t="t" r="r" b="b"/>
              <a:pathLst>
                <a:path w="77469" h="81279">
                  <a:moveTo>
                    <a:pt x="77469" y="81279"/>
                  </a:moveTo>
                  <a:lnTo>
                    <a:pt x="43179" y="49529"/>
                  </a:lnTo>
                  <a:lnTo>
                    <a:pt x="1269" y="380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2" name="object 3252"/>
            <p:cNvSpPr/>
            <p:nvPr/>
          </p:nvSpPr>
          <p:spPr>
            <a:xfrm>
              <a:off x="3089909" y="4310379"/>
              <a:ext cx="16510" cy="21590"/>
            </a:xfrm>
            <a:custGeom>
              <a:avLst/>
              <a:gdLst/>
              <a:ahLst/>
              <a:cxnLst/>
              <a:rect l="l" t="t" r="r" b="b"/>
              <a:pathLst>
                <a:path w="16510" h="21589">
                  <a:moveTo>
                    <a:pt x="16510" y="215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3" name="object 3253"/>
            <p:cNvSpPr/>
            <p:nvPr/>
          </p:nvSpPr>
          <p:spPr>
            <a:xfrm>
              <a:off x="3106419" y="4331970"/>
              <a:ext cx="78740" cy="78740"/>
            </a:xfrm>
            <a:custGeom>
              <a:avLst/>
              <a:gdLst/>
              <a:ahLst/>
              <a:cxnLst/>
              <a:rect l="l" t="t" r="r" b="b"/>
              <a:pathLst>
                <a:path w="78739" h="78739">
                  <a:moveTo>
                    <a:pt x="78739" y="78739"/>
                  </a:moveTo>
                  <a:lnTo>
                    <a:pt x="76199" y="76199"/>
                  </a:lnTo>
                  <a:lnTo>
                    <a:pt x="20319" y="266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4" name="object 3254"/>
            <p:cNvSpPr/>
            <p:nvPr/>
          </p:nvSpPr>
          <p:spPr>
            <a:xfrm>
              <a:off x="3210560" y="4433570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19" h="19050">
                  <a:moveTo>
                    <a:pt x="20319" y="190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5" name="object 3255"/>
            <p:cNvSpPr/>
            <p:nvPr/>
          </p:nvSpPr>
          <p:spPr>
            <a:xfrm>
              <a:off x="3230879" y="4452620"/>
              <a:ext cx="107950" cy="13970"/>
            </a:xfrm>
            <a:custGeom>
              <a:avLst/>
              <a:gdLst/>
              <a:ahLst/>
              <a:cxnLst/>
              <a:rect l="l" t="t" r="r" b="b"/>
              <a:pathLst>
                <a:path w="107950" h="13970">
                  <a:moveTo>
                    <a:pt x="107950" y="13970"/>
                  </a:moveTo>
                  <a:lnTo>
                    <a:pt x="82550" y="12700"/>
                  </a:lnTo>
                  <a:lnTo>
                    <a:pt x="10159" y="889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6" name="object 3256"/>
            <p:cNvSpPr/>
            <p:nvPr/>
          </p:nvSpPr>
          <p:spPr>
            <a:xfrm>
              <a:off x="3371850" y="4467859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27939" y="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7" name="object 3257"/>
            <p:cNvSpPr/>
            <p:nvPr/>
          </p:nvSpPr>
          <p:spPr>
            <a:xfrm>
              <a:off x="3399789" y="4467859"/>
              <a:ext cx="111760" cy="3810"/>
            </a:xfrm>
            <a:custGeom>
              <a:avLst/>
              <a:gdLst/>
              <a:ahLst/>
              <a:cxnLst/>
              <a:rect l="l" t="t" r="r" b="b"/>
              <a:pathLst>
                <a:path w="111760" h="3810">
                  <a:moveTo>
                    <a:pt x="111760" y="3810"/>
                  </a:moveTo>
                  <a:lnTo>
                    <a:pt x="77470" y="0"/>
                  </a:lnTo>
                  <a:lnTo>
                    <a:pt x="3810" y="127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8" name="object 3258"/>
            <p:cNvSpPr/>
            <p:nvPr/>
          </p:nvSpPr>
          <p:spPr>
            <a:xfrm>
              <a:off x="3544569" y="4474209"/>
              <a:ext cx="27940" cy="5080"/>
            </a:xfrm>
            <a:custGeom>
              <a:avLst/>
              <a:gdLst/>
              <a:ahLst/>
              <a:cxnLst/>
              <a:rect l="l" t="t" r="r" b="b"/>
              <a:pathLst>
                <a:path w="27939" h="5079">
                  <a:moveTo>
                    <a:pt x="27939" y="5079"/>
                  </a:moveTo>
                  <a:lnTo>
                    <a:pt x="5079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9" name="object 3259"/>
            <p:cNvSpPr/>
            <p:nvPr/>
          </p:nvSpPr>
          <p:spPr>
            <a:xfrm>
              <a:off x="3572510" y="4479289"/>
              <a:ext cx="106680" cy="33020"/>
            </a:xfrm>
            <a:custGeom>
              <a:avLst/>
              <a:gdLst/>
              <a:ahLst/>
              <a:cxnLst/>
              <a:rect l="l" t="t" r="r" b="b"/>
              <a:pathLst>
                <a:path w="106679" h="33020">
                  <a:moveTo>
                    <a:pt x="106679" y="33020"/>
                  </a:moveTo>
                  <a:lnTo>
                    <a:pt x="67309" y="1524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0" name="object 3260"/>
            <p:cNvSpPr/>
            <p:nvPr/>
          </p:nvSpPr>
          <p:spPr>
            <a:xfrm>
              <a:off x="3709669" y="4525009"/>
              <a:ext cx="25400" cy="11430"/>
            </a:xfrm>
            <a:custGeom>
              <a:avLst/>
              <a:gdLst/>
              <a:ahLst/>
              <a:cxnLst/>
              <a:rect l="l" t="t" r="r" b="b"/>
              <a:pathLst>
                <a:path w="25400" h="11429">
                  <a:moveTo>
                    <a:pt x="25400" y="11429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1" name="object 3261"/>
            <p:cNvSpPr/>
            <p:nvPr/>
          </p:nvSpPr>
          <p:spPr>
            <a:xfrm>
              <a:off x="3735069" y="4504689"/>
              <a:ext cx="102870" cy="33020"/>
            </a:xfrm>
            <a:custGeom>
              <a:avLst/>
              <a:gdLst/>
              <a:ahLst/>
              <a:cxnLst/>
              <a:rect l="l" t="t" r="r" b="b"/>
              <a:pathLst>
                <a:path w="102870" h="33020">
                  <a:moveTo>
                    <a:pt x="102870" y="0"/>
                  </a:moveTo>
                  <a:lnTo>
                    <a:pt x="101600" y="5080"/>
                  </a:lnTo>
                  <a:lnTo>
                    <a:pt x="3810" y="33020"/>
                  </a:lnTo>
                  <a:lnTo>
                    <a:pt x="0" y="317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2" name="object 3262"/>
            <p:cNvSpPr/>
            <p:nvPr/>
          </p:nvSpPr>
          <p:spPr>
            <a:xfrm>
              <a:off x="3848100" y="4446270"/>
              <a:ext cx="7620" cy="26670"/>
            </a:xfrm>
            <a:custGeom>
              <a:avLst/>
              <a:gdLst/>
              <a:ahLst/>
              <a:cxnLst/>
              <a:rect l="l" t="t" r="r" b="b"/>
              <a:pathLst>
                <a:path w="7620" h="26670">
                  <a:moveTo>
                    <a:pt x="7620" y="0"/>
                  </a:moveTo>
                  <a:lnTo>
                    <a:pt x="0" y="266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3" name="object 3263"/>
            <p:cNvSpPr/>
            <p:nvPr/>
          </p:nvSpPr>
          <p:spPr>
            <a:xfrm>
              <a:off x="3844289" y="4340859"/>
              <a:ext cx="24130" cy="105410"/>
            </a:xfrm>
            <a:custGeom>
              <a:avLst/>
              <a:gdLst/>
              <a:ahLst/>
              <a:cxnLst/>
              <a:rect l="l" t="t" r="r" b="b"/>
              <a:pathLst>
                <a:path w="24129" h="105410">
                  <a:moveTo>
                    <a:pt x="0" y="0"/>
                  </a:moveTo>
                  <a:lnTo>
                    <a:pt x="24130" y="63500"/>
                  </a:lnTo>
                  <a:lnTo>
                    <a:pt x="11430" y="1054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4" name="object 3264"/>
            <p:cNvSpPr/>
            <p:nvPr/>
          </p:nvSpPr>
          <p:spPr>
            <a:xfrm>
              <a:off x="3822700" y="4282439"/>
              <a:ext cx="8890" cy="26670"/>
            </a:xfrm>
            <a:custGeom>
              <a:avLst/>
              <a:gdLst/>
              <a:ahLst/>
              <a:cxnLst/>
              <a:rect l="l" t="t" r="r" b="b"/>
              <a:pathLst>
                <a:path w="8889" h="26670">
                  <a:moveTo>
                    <a:pt x="0" y="0"/>
                  </a:moveTo>
                  <a:lnTo>
                    <a:pt x="1270" y="5080"/>
                  </a:lnTo>
                  <a:lnTo>
                    <a:pt x="8890" y="266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5" name="object 3265"/>
            <p:cNvSpPr/>
            <p:nvPr/>
          </p:nvSpPr>
          <p:spPr>
            <a:xfrm>
              <a:off x="3811269" y="4171950"/>
              <a:ext cx="11430" cy="110489"/>
            </a:xfrm>
            <a:custGeom>
              <a:avLst/>
              <a:gdLst/>
              <a:ahLst/>
              <a:cxnLst/>
              <a:rect l="l" t="t" r="r" b="b"/>
              <a:pathLst>
                <a:path w="11429" h="110489">
                  <a:moveTo>
                    <a:pt x="0" y="0"/>
                  </a:moveTo>
                  <a:lnTo>
                    <a:pt x="11430" y="11048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6" name="object 3266"/>
            <p:cNvSpPr/>
            <p:nvPr/>
          </p:nvSpPr>
          <p:spPr>
            <a:xfrm>
              <a:off x="3815079" y="4114800"/>
              <a:ext cx="12700" cy="25400"/>
            </a:xfrm>
            <a:custGeom>
              <a:avLst/>
              <a:gdLst/>
              <a:ahLst/>
              <a:cxnLst/>
              <a:rect l="l" t="t" r="r" b="b"/>
              <a:pathLst>
                <a:path w="12700" h="25400">
                  <a:moveTo>
                    <a:pt x="12700" y="0"/>
                  </a:moveTo>
                  <a:lnTo>
                    <a:pt x="2539" y="20320"/>
                  </a:lnTo>
                  <a:lnTo>
                    <a:pt x="0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7" name="object 3267"/>
            <p:cNvSpPr/>
            <p:nvPr/>
          </p:nvSpPr>
          <p:spPr>
            <a:xfrm>
              <a:off x="3807460" y="4057650"/>
              <a:ext cx="48260" cy="57150"/>
            </a:xfrm>
            <a:custGeom>
              <a:avLst/>
              <a:gdLst/>
              <a:ahLst/>
              <a:cxnLst/>
              <a:rect l="l" t="t" r="r" b="b"/>
              <a:pathLst>
                <a:path w="48260" h="57150">
                  <a:moveTo>
                    <a:pt x="0" y="1270"/>
                  </a:moveTo>
                  <a:lnTo>
                    <a:pt x="48260" y="0"/>
                  </a:lnTo>
                  <a:lnTo>
                    <a:pt x="26670" y="44450"/>
                  </a:lnTo>
                  <a:lnTo>
                    <a:pt x="20320" y="571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8" name="object 3268"/>
            <p:cNvSpPr/>
            <p:nvPr/>
          </p:nvSpPr>
          <p:spPr>
            <a:xfrm>
              <a:off x="3746500" y="4058920"/>
              <a:ext cx="27940" cy="0"/>
            </a:xfrm>
            <a:custGeom>
              <a:avLst/>
              <a:gdLst/>
              <a:ahLst/>
              <a:cxnLst/>
              <a:rect l="l" t="t" r="r" b="b"/>
              <a:pathLst>
                <a:path w="27939">
                  <a:moveTo>
                    <a:pt x="0" y="0"/>
                  </a:moveTo>
                  <a:lnTo>
                    <a:pt x="2794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9" name="object 3269"/>
            <p:cNvSpPr/>
            <p:nvPr/>
          </p:nvSpPr>
          <p:spPr>
            <a:xfrm>
              <a:off x="3634739" y="4058920"/>
              <a:ext cx="111760" cy="1270"/>
            </a:xfrm>
            <a:custGeom>
              <a:avLst/>
              <a:gdLst/>
              <a:ahLst/>
              <a:cxnLst/>
              <a:rect l="l" t="t" r="r" b="b"/>
              <a:pathLst>
                <a:path w="111760" h="1270">
                  <a:moveTo>
                    <a:pt x="0" y="1270"/>
                  </a:moveTo>
                  <a:lnTo>
                    <a:pt x="11176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0" name="object 3270"/>
            <p:cNvSpPr/>
            <p:nvPr/>
          </p:nvSpPr>
          <p:spPr>
            <a:xfrm>
              <a:off x="3577589" y="4037329"/>
              <a:ext cx="25400" cy="12700"/>
            </a:xfrm>
            <a:custGeom>
              <a:avLst/>
              <a:gdLst/>
              <a:ahLst/>
              <a:cxnLst/>
              <a:rect l="l" t="t" r="r" b="b"/>
              <a:pathLst>
                <a:path w="25400" h="12700">
                  <a:moveTo>
                    <a:pt x="0" y="0"/>
                  </a:moveTo>
                  <a:lnTo>
                    <a:pt x="2540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1" name="object 3271"/>
            <p:cNvSpPr/>
            <p:nvPr/>
          </p:nvSpPr>
          <p:spPr>
            <a:xfrm>
              <a:off x="3498850" y="3971289"/>
              <a:ext cx="78740" cy="66040"/>
            </a:xfrm>
            <a:custGeom>
              <a:avLst/>
              <a:gdLst/>
              <a:ahLst/>
              <a:cxnLst/>
              <a:rect l="l" t="t" r="r" b="b"/>
              <a:pathLst>
                <a:path w="78739" h="66039">
                  <a:moveTo>
                    <a:pt x="0" y="0"/>
                  </a:moveTo>
                  <a:lnTo>
                    <a:pt x="8890" y="31750"/>
                  </a:lnTo>
                  <a:lnTo>
                    <a:pt x="78740" y="660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2" name="object 3272"/>
            <p:cNvSpPr/>
            <p:nvPr/>
          </p:nvSpPr>
          <p:spPr>
            <a:xfrm>
              <a:off x="3487419" y="3912870"/>
              <a:ext cx="6350" cy="26670"/>
            </a:xfrm>
            <a:custGeom>
              <a:avLst/>
              <a:gdLst/>
              <a:ahLst/>
              <a:cxnLst/>
              <a:rect l="l" t="t" r="r" b="b"/>
              <a:pathLst>
                <a:path w="6350" h="26670">
                  <a:moveTo>
                    <a:pt x="6350" y="0"/>
                  </a:moveTo>
                  <a:lnTo>
                    <a:pt x="0" y="11430"/>
                  </a:lnTo>
                  <a:lnTo>
                    <a:pt x="3810" y="266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3" name="object 3273"/>
            <p:cNvSpPr/>
            <p:nvPr/>
          </p:nvSpPr>
          <p:spPr>
            <a:xfrm>
              <a:off x="3493769" y="3823970"/>
              <a:ext cx="64769" cy="88900"/>
            </a:xfrm>
            <a:custGeom>
              <a:avLst/>
              <a:gdLst/>
              <a:ahLst/>
              <a:cxnLst/>
              <a:rect l="l" t="t" r="r" b="b"/>
              <a:pathLst>
                <a:path w="64770" h="88900">
                  <a:moveTo>
                    <a:pt x="64770" y="0"/>
                  </a:moveTo>
                  <a:lnTo>
                    <a:pt x="44450" y="13970"/>
                  </a:lnTo>
                  <a:lnTo>
                    <a:pt x="0" y="889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4" name="object 3274"/>
            <p:cNvSpPr/>
            <p:nvPr/>
          </p:nvSpPr>
          <p:spPr>
            <a:xfrm>
              <a:off x="3554729" y="3806189"/>
              <a:ext cx="26670" cy="5080"/>
            </a:xfrm>
            <a:custGeom>
              <a:avLst/>
              <a:gdLst/>
              <a:ahLst/>
              <a:cxnLst/>
              <a:rect l="l" t="t" r="r" b="b"/>
              <a:pathLst>
                <a:path w="26670" h="5079">
                  <a:moveTo>
                    <a:pt x="0" y="5079"/>
                  </a:moveTo>
                  <a:lnTo>
                    <a:pt x="266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5" name="object 3275"/>
            <p:cNvSpPr/>
            <p:nvPr/>
          </p:nvSpPr>
          <p:spPr>
            <a:xfrm>
              <a:off x="3444239" y="3811270"/>
              <a:ext cx="110489" cy="17780"/>
            </a:xfrm>
            <a:custGeom>
              <a:avLst/>
              <a:gdLst/>
              <a:ahLst/>
              <a:cxnLst/>
              <a:rect l="l" t="t" r="r" b="b"/>
              <a:pathLst>
                <a:path w="110489" h="17779">
                  <a:moveTo>
                    <a:pt x="0" y="17779"/>
                  </a:moveTo>
                  <a:lnTo>
                    <a:pt x="7620" y="16509"/>
                  </a:lnTo>
                  <a:lnTo>
                    <a:pt x="110489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6" name="object 3276"/>
            <p:cNvSpPr/>
            <p:nvPr/>
          </p:nvSpPr>
          <p:spPr>
            <a:xfrm>
              <a:off x="3383279" y="3835400"/>
              <a:ext cx="27940" cy="5080"/>
            </a:xfrm>
            <a:custGeom>
              <a:avLst/>
              <a:gdLst/>
              <a:ahLst/>
              <a:cxnLst/>
              <a:rect l="l" t="t" r="r" b="b"/>
              <a:pathLst>
                <a:path w="27939" h="5079">
                  <a:moveTo>
                    <a:pt x="0" y="5079"/>
                  </a:moveTo>
                  <a:lnTo>
                    <a:pt x="2794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7" name="object 3277"/>
            <p:cNvSpPr/>
            <p:nvPr/>
          </p:nvSpPr>
          <p:spPr>
            <a:xfrm>
              <a:off x="3274060" y="3840479"/>
              <a:ext cx="109220" cy="19050"/>
            </a:xfrm>
            <a:custGeom>
              <a:avLst/>
              <a:gdLst/>
              <a:ahLst/>
              <a:cxnLst/>
              <a:rect l="l" t="t" r="r" b="b"/>
              <a:pathLst>
                <a:path w="109220" h="19050">
                  <a:moveTo>
                    <a:pt x="0" y="19050"/>
                  </a:moveTo>
                  <a:lnTo>
                    <a:pt x="52069" y="10160"/>
                  </a:lnTo>
                  <a:lnTo>
                    <a:pt x="1092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8" name="object 3278"/>
            <p:cNvSpPr/>
            <p:nvPr/>
          </p:nvSpPr>
          <p:spPr>
            <a:xfrm>
              <a:off x="3154679" y="3863339"/>
              <a:ext cx="86360" cy="1270"/>
            </a:xfrm>
            <a:custGeom>
              <a:avLst/>
              <a:gdLst/>
              <a:ahLst/>
              <a:cxnLst/>
              <a:rect l="l" t="t" r="r" b="b"/>
              <a:pathLst>
                <a:path w="86360" h="1270">
                  <a:moveTo>
                    <a:pt x="0" y="1270"/>
                  </a:moveTo>
                  <a:lnTo>
                    <a:pt x="8636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9" name="object 3279"/>
            <p:cNvSpPr/>
            <p:nvPr/>
          </p:nvSpPr>
          <p:spPr>
            <a:xfrm>
              <a:off x="4699000" y="418210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0" name="object 3280"/>
            <p:cNvSpPr/>
            <p:nvPr/>
          </p:nvSpPr>
          <p:spPr>
            <a:xfrm>
              <a:off x="4704079" y="417830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1" name="object 3281"/>
            <p:cNvSpPr/>
            <p:nvPr/>
          </p:nvSpPr>
          <p:spPr>
            <a:xfrm>
              <a:off x="4707889" y="41744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2" name="object 3282"/>
            <p:cNvSpPr/>
            <p:nvPr/>
          </p:nvSpPr>
          <p:spPr>
            <a:xfrm>
              <a:off x="4712969" y="417702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2700"/>
                  </a:lnTo>
                </a:path>
                <a:path w="27939" h="24129">
                  <a:moveTo>
                    <a:pt x="0" y="12700"/>
                  </a:moveTo>
                  <a:lnTo>
                    <a:pt x="1778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6350" y="24130"/>
                  </a:lnTo>
                </a:path>
                <a:path w="27939" h="24129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3" name="object 3283"/>
            <p:cNvSpPr/>
            <p:nvPr/>
          </p:nvSpPr>
          <p:spPr>
            <a:xfrm>
              <a:off x="4692650" y="435482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4" name="object 3284"/>
            <p:cNvSpPr/>
            <p:nvPr/>
          </p:nvSpPr>
          <p:spPr>
            <a:xfrm>
              <a:off x="4697729" y="4351020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5" name="object 3285"/>
            <p:cNvSpPr/>
            <p:nvPr/>
          </p:nvSpPr>
          <p:spPr>
            <a:xfrm>
              <a:off x="4701539" y="43484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6" name="object 3286"/>
            <p:cNvSpPr/>
            <p:nvPr/>
          </p:nvSpPr>
          <p:spPr>
            <a:xfrm>
              <a:off x="4706619" y="434975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3970"/>
                  </a:lnTo>
                </a:path>
                <a:path w="27939" h="24129">
                  <a:moveTo>
                    <a:pt x="0" y="12700"/>
                  </a:moveTo>
                  <a:lnTo>
                    <a:pt x="1778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6350" y="24130"/>
                  </a:lnTo>
                </a:path>
                <a:path w="27939" h="24129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7" name="object 3287"/>
            <p:cNvSpPr/>
            <p:nvPr/>
          </p:nvSpPr>
          <p:spPr>
            <a:xfrm>
              <a:off x="4686300" y="4527550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8" name="object 3288"/>
            <p:cNvSpPr/>
            <p:nvPr/>
          </p:nvSpPr>
          <p:spPr>
            <a:xfrm>
              <a:off x="4691379" y="452373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9" name="object 3289"/>
            <p:cNvSpPr/>
            <p:nvPr/>
          </p:nvSpPr>
          <p:spPr>
            <a:xfrm>
              <a:off x="4695189" y="45212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0" name="object 3290"/>
            <p:cNvSpPr/>
            <p:nvPr/>
          </p:nvSpPr>
          <p:spPr>
            <a:xfrm>
              <a:off x="4700269" y="452373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29"/>
                  </a:moveTo>
                  <a:lnTo>
                    <a:pt x="27940" y="12699"/>
                  </a:lnTo>
                </a:path>
                <a:path w="27939" h="24129">
                  <a:moveTo>
                    <a:pt x="0" y="11429"/>
                  </a:moveTo>
                  <a:lnTo>
                    <a:pt x="17780" y="1269"/>
                  </a:lnTo>
                </a:path>
                <a:path w="27939" h="24129">
                  <a:moveTo>
                    <a:pt x="0" y="11429"/>
                  </a:moveTo>
                  <a:lnTo>
                    <a:pt x="17780" y="22859"/>
                  </a:lnTo>
                </a:path>
                <a:path w="27939" h="24129">
                  <a:moveTo>
                    <a:pt x="0" y="11429"/>
                  </a:moveTo>
                  <a:lnTo>
                    <a:pt x="6350" y="24129"/>
                  </a:lnTo>
                </a:path>
                <a:path w="27939" h="24129">
                  <a:moveTo>
                    <a:pt x="0" y="11429"/>
                  </a:moveTo>
                  <a:lnTo>
                    <a:pt x="635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1" name="object 3291"/>
            <p:cNvSpPr/>
            <p:nvPr/>
          </p:nvSpPr>
          <p:spPr>
            <a:xfrm>
              <a:off x="4679950" y="47002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2" name="object 3292"/>
            <p:cNvSpPr/>
            <p:nvPr/>
          </p:nvSpPr>
          <p:spPr>
            <a:xfrm>
              <a:off x="4683760" y="4697729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3" name="object 3293"/>
            <p:cNvSpPr/>
            <p:nvPr/>
          </p:nvSpPr>
          <p:spPr>
            <a:xfrm>
              <a:off x="4688839" y="46939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4" name="object 3294"/>
            <p:cNvSpPr/>
            <p:nvPr/>
          </p:nvSpPr>
          <p:spPr>
            <a:xfrm>
              <a:off x="4693919" y="469645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29"/>
                  </a:moveTo>
                  <a:lnTo>
                    <a:pt x="27940" y="12699"/>
                  </a:lnTo>
                </a:path>
                <a:path w="27939" h="24129">
                  <a:moveTo>
                    <a:pt x="0" y="11429"/>
                  </a:moveTo>
                  <a:lnTo>
                    <a:pt x="17780" y="1269"/>
                  </a:lnTo>
                </a:path>
                <a:path w="27939" h="24129">
                  <a:moveTo>
                    <a:pt x="0" y="11429"/>
                  </a:moveTo>
                  <a:lnTo>
                    <a:pt x="17780" y="22859"/>
                  </a:lnTo>
                </a:path>
                <a:path w="27939" h="24129">
                  <a:moveTo>
                    <a:pt x="0" y="11429"/>
                  </a:moveTo>
                  <a:lnTo>
                    <a:pt x="6350" y="24129"/>
                  </a:lnTo>
                </a:path>
                <a:path w="27939" h="24129">
                  <a:moveTo>
                    <a:pt x="0" y="11429"/>
                  </a:moveTo>
                  <a:lnTo>
                    <a:pt x="635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5" name="object 3295"/>
            <p:cNvSpPr/>
            <p:nvPr/>
          </p:nvSpPr>
          <p:spPr>
            <a:xfrm>
              <a:off x="4673600" y="487425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6" name="object 3296"/>
            <p:cNvSpPr/>
            <p:nvPr/>
          </p:nvSpPr>
          <p:spPr>
            <a:xfrm>
              <a:off x="4677410" y="487045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7" name="object 3297"/>
            <p:cNvSpPr/>
            <p:nvPr/>
          </p:nvSpPr>
          <p:spPr>
            <a:xfrm>
              <a:off x="4682489" y="48666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8" name="object 3298"/>
            <p:cNvSpPr/>
            <p:nvPr/>
          </p:nvSpPr>
          <p:spPr>
            <a:xfrm>
              <a:off x="4687569" y="486917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2700"/>
                  </a:lnTo>
                </a:path>
                <a:path w="27939" h="24129">
                  <a:moveTo>
                    <a:pt x="0" y="12700"/>
                  </a:moveTo>
                  <a:lnTo>
                    <a:pt x="1778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6350" y="24130"/>
                  </a:lnTo>
                </a:path>
                <a:path w="27939" h="24129">
                  <a:moveTo>
                    <a:pt x="0" y="12700"/>
                  </a:moveTo>
                  <a:lnTo>
                    <a:pt x="635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9" name="object 3299"/>
            <p:cNvSpPr/>
            <p:nvPr/>
          </p:nvSpPr>
          <p:spPr>
            <a:xfrm>
              <a:off x="4667250" y="50469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0" name="object 3300"/>
            <p:cNvSpPr/>
            <p:nvPr/>
          </p:nvSpPr>
          <p:spPr>
            <a:xfrm>
              <a:off x="4671060" y="5043170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127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1" name="object 3301"/>
            <p:cNvSpPr/>
            <p:nvPr/>
          </p:nvSpPr>
          <p:spPr>
            <a:xfrm>
              <a:off x="4676139" y="50406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2" name="object 3302"/>
            <p:cNvSpPr/>
            <p:nvPr/>
          </p:nvSpPr>
          <p:spPr>
            <a:xfrm>
              <a:off x="4679950" y="504190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3970"/>
                  </a:lnTo>
                </a:path>
                <a:path w="27939" h="24129">
                  <a:moveTo>
                    <a:pt x="0" y="12700"/>
                  </a:moveTo>
                  <a:lnTo>
                    <a:pt x="1905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7620" y="24130"/>
                  </a:lnTo>
                </a:path>
                <a:path w="27939" h="24129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3" name="object 3303"/>
            <p:cNvSpPr/>
            <p:nvPr/>
          </p:nvSpPr>
          <p:spPr>
            <a:xfrm>
              <a:off x="4660900" y="521970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4" name="object 3304"/>
            <p:cNvSpPr/>
            <p:nvPr/>
          </p:nvSpPr>
          <p:spPr>
            <a:xfrm>
              <a:off x="4664710" y="521588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127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5" name="object 3305"/>
            <p:cNvSpPr/>
            <p:nvPr/>
          </p:nvSpPr>
          <p:spPr>
            <a:xfrm>
              <a:off x="4669789" y="521335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6" name="object 3306"/>
            <p:cNvSpPr/>
            <p:nvPr/>
          </p:nvSpPr>
          <p:spPr>
            <a:xfrm>
              <a:off x="4673600" y="5214620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0" y="12700"/>
                  </a:moveTo>
                  <a:lnTo>
                    <a:pt x="27940" y="13970"/>
                  </a:lnTo>
                </a:path>
                <a:path w="27939" h="25400">
                  <a:moveTo>
                    <a:pt x="0" y="12700"/>
                  </a:moveTo>
                  <a:lnTo>
                    <a:pt x="19050" y="2539"/>
                  </a:lnTo>
                </a:path>
                <a:path w="27939" h="25400">
                  <a:moveTo>
                    <a:pt x="0" y="12700"/>
                  </a:moveTo>
                  <a:lnTo>
                    <a:pt x="17780" y="24130"/>
                  </a:lnTo>
                </a:path>
                <a:path w="27939" h="25400">
                  <a:moveTo>
                    <a:pt x="0" y="12700"/>
                  </a:moveTo>
                  <a:lnTo>
                    <a:pt x="7620" y="25400"/>
                  </a:lnTo>
                </a:path>
                <a:path w="27939" h="25400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7" name="object 3307"/>
            <p:cNvSpPr/>
            <p:nvPr/>
          </p:nvSpPr>
          <p:spPr>
            <a:xfrm>
              <a:off x="4654550" y="53924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8" name="object 3308"/>
            <p:cNvSpPr/>
            <p:nvPr/>
          </p:nvSpPr>
          <p:spPr>
            <a:xfrm>
              <a:off x="4658360" y="5389879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9" name="object 3309"/>
            <p:cNvSpPr/>
            <p:nvPr/>
          </p:nvSpPr>
          <p:spPr>
            <a:xfrm>
              <a:off x="4662169" y="53860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0" name="object 3310"/>
            <p:cNvSpPr/>
            <p:nvPr/>
          </p:nvSpPr>
          <p:spPr>
            <a:xfrm>
              <a:off x="4667250" y="538860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29"/>
                  </a:moveTo>
                  <a:lnTo>
                    <a:pt x="27940" y="12699"/>
                  </a:lnTo>
                </a:path>
                <a:path w="27939" h="24129">
                  <a:moveTo>
                    <a:pt x="0" y="11429"/>
                  </a:moveTo>
                  <a:lnTo>
                    <a:pt x="19050" y="1269"/>
                  </a:lnTo>
                </a:path>
                <a:path w="27939" h="24129">
                  <a:moveTo>
                    <a:pt x="0" y="11429"/>
                  </a:moveTo>
                  <a:lnTo>
                    <a:pt x="17780" y="22859"/>
                  </a:lnTo>
                </a:path>
                <a:path w="27939" h="24129">
                  <a:moveTo>
                    <a:pt x="0" y="11429"/>
                  </a:moveTo>
                  <a:lnTo>
                    <a:pt x="7620" y="24129"/>
                  </a:lnTo>
                </a:path>
                <a:path w="27939" h="24129">
                  <a:moveTo>
                    <a:pt x="0" y="1142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1" name="object 3311"/>
            <p:cNvSpPr/>
            <p:nvPr/>
          </p:nvSpPr>
          <p:spPr>
            <a:xfrm>
              <a:off x="4648200" y="556640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2" name="object 3312"/>
            <p:cNvSpPr/>
            <p:nvPr/>
          </p:nvSpPr>
          <p:spPr>
            <a:xfrm>
              <a:off x="4652010" y="556260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3" name="object 3313"/>
            <p:cNvSpPr/>
            <p:nvPr/>
          </p:nvSpPr>
          <p:spPr>
            <a:xfrm>
              <a:off x="4655819" y="55587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4" name="object 3314"/>
            <p:cNvSpPr/>
            <p:nvPr/>
          </p:nvSpPr>
          <p:spPr>
            <a:xfrm>
              <a:off x="4660900" y="556132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29"/>
                  </a:moveTo>
                  <a:lnTo>
                    <a:pt x="27940" y="12699"/>
                  </a:lnTo>
                </a:path>
                <a:path w="27939" h="24129">
                  <a:moveTo>
                    <a:pt x="0" y="11429"/>
                  </a:moveTo>
                  <a:lnTo>
                    <a:pt x="19050" y="2539"/>
                  </a:lnTo>
                </a:path>
                <a:path w="27939" h="24129">
                  <a:moveTo>
                    <a:pt x="0" y="11429"/>
                  </a:moveTo>
                  <a:lnTo>
                    <a:pt x="17780" y="22859"/>
                  </a:lnTo>
                </a:path>
                <a:path w="27939" h="24129">
                  <a:moveTo>
                    <a:pt x="0" y="11429"/>
                  </a:moveTo>
                  <a:lnTo>
                    <a:pt x="6350" y="24129"/>
                  </a:lnTo>
                </a:path>
                <a:path w="27939" h="24129">
                  <a:moveTo>
                    <a:pt x="0" y="1142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5" name="object 3315"/>
            <p:cNvSpPr/>
            <p:nvPr/>
          </p:nvSpPr>
          <p:spPr>
            <a:xfrm>
              <a:off x="4641850" y="57391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6" name="object 3316"/>
            <p:cNvSpPr/>
            <p:nvPr/>
          </p:nvSpPr>
          <p:spPr>
            <a:xfrm>
              <a:off x="4645660" y="5735320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127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7" name="object 3317"/>
            <p:cNvSpPr/>
            <p:nvPr/>
          </p:nvSpPr>
          <p:spPr>
            <a:xfrm>
              <a:off x="4649469" y="5732779"/>
              <a:ext cx="1270" cy="26670"/>
            </a:xfrm>
            <a:custGeom>
              <a:avLst/>
              <a:gdLst/>
              <a:ahLst/>
              <a:cxnLst/>
              <a:rect l="l" t="t" r="r" b="b"/>
              <a:pathLst>
                <a:path w="1270" h="26670">
                  <a:moveTo>
                    <a:pt x="1270" y="0"/>
                  </a:moveTo>
                  <a:lnTo>
                    <a:pt x="0" y="266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8" name="object 3318"/>
            <p:cNvSpPr/>
            <p:nvPr/>
          </p:nvSpPr>
          <p:spPr>
            <a:xfrm>
              <a:off x="4654550" y="573405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2700"/>
                  </a:lnTo>
                </a:path>
                <a:path w="27939" h="24129">
                  <a:moveTo>
                    <a:pt x="0" y="12700"/>
                  </a:moveTo>
                  <a:lnTo>
                    <a:pt x="1905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6350" y="24130"/>
                  </a:lnTo>
                </a:path>
                <a:path w="27939" h="24129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9" name="object 3319"/>
            <p:cNvSpPr/>
            <p:nvPr/>
          </p:nvSpPr>
          <p:spPr>
            <a:xfrm>
              <a:off x="4635500" y="59118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0" name="object 3320"/>
            <p:cNvSpPr/>
            <p:nvPr/>
          </p:nvSpPr>
          <p:spPr>
            <a:xfrm>
              <a:off x="4639310" y="590803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127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1" name="object 3321"/>
            <p:cNvSpPr/>
            <p:nvPr/>
          </p:nvSpPr>
          <p:spPr>
            <a:xfrm>
              <a:off x="4643119" y="59055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2" name="object 3322"/>
            <p:cNvSpPr/>
            <p:nvPr/>
          </p:nvSpPr>
          <p:spPr>
            <a:xfrm>
              <a:off x="4648200" y="5906770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0" y="12700"/>
                  </a:moveTo>
                  <a:lnTo>
                    <a:pt x="27940" y="13970"/>
                  </a:lnTo>
                </a:path>
                <a:path w="27939" h="25400">
                  <a:moveTo>
                    <a:pt x="0" y="12700"/>
                  </a:moveTo>
                  <a:lnTo>
                    <a:pt x="19050" y="2539"/>
                  </a:lnTo>
                </a:path>
                <a:path w="27939" h="25400">
                  <a:moveTo>
                    <a:pt x="0" y="12700"/>
                  </a:moveTo>
                  <a:lnTo>
                    <a:pt x="17780" y="24130"/>
                  </a:lnTo>
                </a:path>
                <a:path w="27939" h="25400">
                  <a:moveTo>
                    <a:pt x="0" y="12700"/>
                  </a:moveTo>
                  <a:lnTo>
                    <a:pt x="6350" y="25400"/>
                  </a:lnTo>
                </a:path>
                <a:path w="27939" h="25400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3" name="object 3323"/>
            <p:cNvSpPr/>
            <p:nvPr/>
          </p:nvSpPr>
          <p:spPr>
            <a:xfrm>
              <a:off x="4629150" y="60845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4" name="object 3324"/>
            <p:cNvSpPr/>
            <p:nvPr/>
          </p:nvSpPr>
          <p:spPr>
            <a:xfrm>
              <a:off x="4632960" y="608075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127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5" name="object 3325"/>
            <p:cNvSpPr/>
            <p:nvPr/>
          </p:nvSpPr>
          <p:spPr>
            <a:xfrm>
              <a:off x="4636769" y="60782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6" name="object 3326"/>
            <p:cNvSpPr/>
            <p:nvPr/>
          </p:nvSpPr>
          <p:spPr>
            <a:xfrm>
              <a:off x="4641850" y="608075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29"/>
                  </a:moveTo>
                  <a:lnTo>
                    <a:pt x="27940" y="12699"/>
                  </a:lnTo>
                </a:path>
                <a:path w="27939" h="24129">
                  <a:moveTo>
                    <a:pt x="0" y="11429"/>
                  </a:moveTo>
                  <a:lnTo>
                    <a:pt x="19050" y="1269"/>
                  </a:lnTo>
                </a:path>
                <a:path w="27939" h="24129">
                  <a:moveTo>
                    <a:pt x="0" y="11429"/>
                  </a:moveTo>
                  <a:lnTo>
                    <a:pt x="17780" y="22859"/>
                  </a:lnTo>
                </a:path>
                <a:path w="27939" h="24129">
                  <a:moveTo>
                    <a:pt x="0" y="11429"/>
                  </a:moveTo>
                  <a:lnTo>
                    <a:pt x="6350" y="24129"/>
                  </a:lnTo>
                </a:path>
                <a:path w="27939" h="24129">
                  <a:moveTo>
                    <a:pt x="0" y="1142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7" name="object 3327"/>
            <p:cNvSpPr/>
            <p:nvPr/>
          </p:nvSpPr>
          <p:spPr>
            <a:xfrm>
              <a:off x="4622800" y="62572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8" name="object 3328"/>
            <p:cNvSpPr/>
            <p:nvPr/>
          </p:nvSpPr>
          <p:spPr>
            <a:xfrm>
              <a:off x="4626610" y="625475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9" name="object 3329"/>
            <p:cNvSpPr/>
            <p:nvPr/>
          </p:nvSpPr>
          <p:spPr>
            <a:xfrm>
              <a:off x="4630419" y="62509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0" name="object 3330"/>
            <p:cNvSpPr/>
            <p:nvPr/>
          </p:nvSpPr>
          <p:spPr>
            <a:xfrm>
              <a:off x="4635500" y="625347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29"/>
                  </a:moveTo>
                  <a:lnTo>
                    <a:pt x="27940" y="12699"/>
                  </a:lnTo>
                </a:path>
                <a:path w="27939" h="24129">
                  <a:moveTo>
                    <a:pt x="0" y="11429"/>
                  </a:moveTo>
                  <a:lnTo>
                    <a:pt x="19050" y="1269"/>
                  </a:lnTo>
                </a:path>
                <a:path w="27939" h="24129">
                  <a:moveTo>
                    <a:pt x="0" y="11429"/>
                  </a:moveTo>
                  <a:lnTo>
                    <a:pt x="17780" y="22859"/>
                  </a:lnTo>
                </a:path>
                <a:path w="27939" h="24129">
                  <a:moveTo>
                    <a:pt x="0" y="11429"/>
                  </a:moveTo>
                  <a:lnTo>
                    <a:pt x="6350" y="24129"/>
                  </a:lnTo>
                </a:path>
                <a:path w="27939" h="24129">
                  <a:moveTo>
                    <a:pt x="0" y="1142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1" name="object 3331"/>
            <p:cNvSpPr/>
            <p:nvPr/>
          </p:nvSpPr>
          <p:spPr>
            <a:xfrm>
              <a:off x="4616450" y="64312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2" name="object 3332"/>
            <p:cNvSpPr/>
            <p:nvPr/>
          </p:nvSpPr>
          <p:spPr>
            <a:xfrm>
              <a:off x="4620260" y="642747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3" name="object 3333"/>
            <p:cNvSpPr/>
            <p:nvPr/>
          </p:nvSpPr>
          <p:spPr>
            <a:xfrm>
              <a:off x="4624069" y="64236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4" name="object 3334"/>
            <p:cNvSpPr/>
            <p:nvPr/>
          </p:nvSpPr>
          <p:spPr>
            <a:xfrm>
              <a:off x="4629150" y="642620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2700"/>
                  </a:lnTo>
                </a:path>
                <a:path w="27939" h="24129">
                  <a:moveTo>
                    <a:pt x="0" y="12700"/>
                  </a:moveTo>
                  <a:lnTo>
                    <a:pt x="1905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6350" y="24130"/>
                  </a:lnTo>
                </a:path>
                <a:path w="27939" h="24129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5" name="object 3335"/>
            <p:cNvSpPr/>
            <p:nvPr/>
          </p:nvSpPr>
          <p:spPr>
            <a:xfrm>
              <a:off x="4608829" y="660399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6" name="object 3336"/>
            <p:cNvSpPr/>
            <p:nvPr/>
          </p:nvSpPr>
          <p:spPr>
            <a:xfrm>
              <a:off x="4613910" y="660018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58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7" name="object 3337"/>
            <p:cNvSpPr/>
            <p:nvPr/>
          </p:nvSpPr>
          <p:spPr>
            <a:xfrm>
              <a:off x="4617719" y="659764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8" name="object 3338"/>
            <p:cNvSpPr/>
            <p:nvPr/>
          </p:nvSpPr>
          <p:spPr>
            <a:xfrm>
              <a:off x="4622800" y="659892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700"/>
                  </a:moveTo>
                  <a:lnTo>
                    <a:pt x="27940" y="13970"/>
                  </a:lnTo>
                </a:path>
                <a:path w="27939" h="24129">
                  <a:moveTo>
                    <a:pt x="0" y="12700"/>
                  </a:moveTo>
                  <a:lnTo>
                    <a:pt x="19050" y="2539"/>
                  </a:lnTo>
                </a:path>
                <a:path w="27939" h="24129">
                  <a:moveTo>
                    <a:pt x="0" y="12700"/>
                  </a:moveTo>
                  <a:lnTo>
                    <a:pt x="17780" y="22860"/>
                  </a:lnTo>
                </a:path>
                <a:path w="27939" h="24129">
                  <a:moveTo>
                    <a:pt x="0" y="12700"/>
                  </a:moveTo>
                  <a:lnTo>
                    <a:pt x="6350" y="24130"/>
                  </a:lnTo>
                </a:path>
                <a:path w="27939" h="24129">
                  <a:moveTo>
                    <a:pt x="0" y="1270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9" name="object 3339"/>
            <p:cNvSpPr/>
            <p:nvPr/>
          </p:nvSpPr>
          <p:spPr>
            <a:xfrm>
              <a:off x="4602479" y="6776720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0" name="object 3340"/>
            <p:cNvSpPr/>
            <p:nvPr/>
          </p:nvSpPr>
          <p:spPr>
            <a:xfrm>
              <a:off x="4607560" y="6772910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1" name="object 3341"/>
            <p:cNvSpPr/>
            <p:nvPr/>
          </p:nvSpPr>
          <p:spPr>
            <a:xfrm>
              <a:off x="4611369" y="67703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2" name="object 3342"/>
            <p:cNvSpPr/>
            <p:nvPr/>
          </p:nvSpPr>
          <p:spPr>
            <a:xfrm>
              <a:off x="4616450" y="677291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30"/>
                  </a:moveTo>
                  <a:lnTo>
                    <a:pt x="27940" y="12700"/>
                  </a:lnTo>
                </a:path>
                <a:path w="27939" h="24129">
                  <a:moveTo>
                    <a:pt x="0" y="11430"/>
                  </a:moveTo>
                  <a:lnTo>
                    <a:pt x="19050" y="1270"/>
                  </a:lnTo>
                </a:path>
                <a:path w="27939" h="24129">
                  <a:moveTo>
                    <a:pt x="0" y="11430"/>
                  </a:moveTo>
                  <a:lnTo>
                    <a:pt x="17780" y="22860"/>
                  </a:lnTo>
                </a:path>
                <a:path w="27939" h="24129">
                  <a:moveTo>
                    <a:pt x="0" y="11430"/>
                  </a:moveTo>
                  <a:lnTo>
                    <a:pt x="6350" y="24130"/>
                  </a:lnTo>
                </a:path>
                <a:path w="27939" h="24129">
                  <a:moveTo>
                    <a:pt x="0" y="1143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3" name="object 3343"/>
            <p:cNvSpPr/>
            <p:nvPr/>
          </p:nvSpPr>
          <p:spPr>
            <a:xfrm>
              <a:off x="4596129" y="694943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6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4" name="object 3344"/>
            <p:cNvSpPr/>
            <p:nvPr/>
          </p:nvSpPr>
          <p:spPr>
            <a:xfrm>
              <a:off x="4601210" y="6946899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5" name="object 3345"/>
            <p:cNvSpPr/>
            <p:nvPr/>
          </p:nvSpPr>
          <p:spPr>
            <a:xfrm>
              <a:off x="4605019" y="69430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3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6" name="object 3346"/>
            <p:cNvSpPr/>
            <p:nvPr/>
          </p:nvSpPr>
          <p:spPr>
            <a:xfrm>
              <a:off x="4610100" y="694562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30"/>
                  </a:moveTo>
                  <a:lnTo>
                    <a:pt x="27940" y="12700"/>
                  </a:lnTo>
                </a:path>
                <a:path w="27939" h="24129">
                  <a:moveTo>
                    <a:pt x="0" y="11430"/>
                  </a:moveTo>
                  <a:lnTo>
                    <a:pt x="17780" y="1270"/>
                  </a:lnTo>
                </a:path>
                <a:path w="27939" h="24129">
                  <a:moveTo>
                    <a:pt x="0" y="11430"/>
                  </a:moveTo>
                  <a:lnTo>
                    <a:pt x="17780" y="22860"/>
                  </a:lnTo>
                </a:path>
                <a:path w="27939" h="24129">
                  <a:moveTo>
                    <a:pt x="0" y="11430"/>
                  </a:moveTo>
                  <a:lnTo>
                    <a:pt x="6350" y="24130"/>
                  </a:lnTo>
                </a:path>
                <a:path w="27939" h="24129">
                  <a:moveTo>
                    <a:pt x="0" y="1143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7" name="object 3347"/>
            <p:cNvSpPr/>
            <p:nvPr/>
          </p:nvSpPr>
          <p:spPr>
            <a:xfrm>
              <a:off x="4589779" y="712342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8" name="object 3348"/>
            <p:cNvSpPr/>
            <p:nvPr/>
          </p:nvSpPr>
          <p:spPr>
            <a:xfrm>
              <a:off x="4594860" y="711962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0"/>
                  </a:moveTo>
                  <a:lnTo>
                    <a:pt x="0" y="2031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9" name="object 3349"/>
            <p:cNvSpPr/>
            <p:nvPr/>
          </p:nvSpPr>
          <p:spPr>
            <a:xfrm>
              <a:off x="4598669" y="711581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0" name="object 3350"/>
            <p:cNvSpPr/>
            <p:nvPr/>
          </p:nvSpPr>
          <p:spPr>
            <a:xfrm>
              <a:off x="4603750" y="711834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30"/>
                  </a:moveTo>
                  <a:lnTo>
                    <a:pt x="27940" y="12700"/>
                  </a:lnTo>
                </a:path>
                <a:path w="27939" h="24129">
                  <a:moveTo>
                    <a:pt x="0" y="11430"/>
                  </a:moveTo>
                  <a:lnTo>
                    <a:pt x="17780" y="2540"/>
                  </a:lnTo>
                </a:path>
                <a:path w="27939" h="24129">
                  <a:moveTo>
                    <a:pt x="0" y="11430"/>
                  </a:moveTo>
                  <a:lnTo>
                    <a:pt x="17780" y="22860"/>
                  </a:lnTo>
                </a:path>
                <a:path w="27939" h="24129">
                  <a:moveTo>
                    <a:pt x="0" y="11430"/>
                  </a:moveTo>
                  <a:lnTo>
                    <a:pt x="6350" y="24130"/>
                  </a:lnTo>
                </a:path>
                <a:path w="27939" h="24129">
                  <a:moveTo>
                    <a:pt x="0" y="1143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1" name="object 3351"/>
            <p:cNvSpPr/>
            <p:nvPr/>
          </p:nvSpPr>
          <p:spPr>
            <a:xfrm>
              <a:off x="4583429" y="729614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2" name="object 3352"/>
            <p:cNvSpPr/>
            <p:nvPr/>
          </p:nvSpPr>
          <p:spPr>
            <a:xfrm>
              <a:off x="4588510" y="729233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58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3" name="object 3353"/>
            <p:cNvSpPr/>
            <p:nvPr/>
          </p:nvSpPr>
          <p:spPr>
            <a:xfrm>
              <a:off x="4592319" y="7289799"/>
              <a:ext cx="1270" cy="26670"/>
            </a:xfrm>
            <a:custGeom>
              <a:avLst/>
              <a:gdLst/>
              <a:ahLst/>
              <a:cxnLst/>
              <a:rect l="l" t="t" r="r" b="b"/>
              <a:pathLst>
                <a:path w="1270" h="26670">
                  <a:moveTo>
                    <a:pt x="1270" y="0"/>
                  </a:moveTo>
                  <a:lnTo>
                    <a:pt x="0" y="266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4" name="object 3354"/>
            <p:cNvSpPr/>
            <p:nvPr/>
          </p:nvSpPr>
          <p:spPr>
            <a:xfrm>
              <a:off x="4597400" y="729107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2699"/>
                  </a:moveTo>
                  <a:lnTo>
                    <a:pt x="27940" y="12699"/>
                  </a:lnTo>
                </a:path>
                <a:path w="27939" h="24129">
                  <a:moveTo>
                    <a:pt x="0" y="12699"/>
                  </a:moveTo>
                  <a:lnTo>
                    <a:pt x="17780" y="2539"/>
                  </a:lnTo>
                </a:path>
                <a:path w="27939" h="24129">
                  <a:moveTo>
                    <a:pt x="0" y="12699"/>
                  </a:moveTo>
                  <a:lnTo>
                    <a:pt x="17780" y="22859"/>
                  </a:lnTo>
                </a:path>
                <a:path w="27939" h="24129">
                  <a:moveTo>
                    <a:pt x="0" y="12699"/>
                  </a:moveTo>
                  <a:lnTo>
                    <a:pt x="6350" y="24129"/>
                  </a:lnTo>
                </a:path>
                <a:path w="27939" h="24129">
                  <a:moveTo>
                    <a:pt x="0" y="1269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5" name="object 3355"/>
            <p:cNvSpPr/>
            <p:nvPr/>
          </p:nvSpPr>
          <p:spPr>
            <a:xfrm>
              <a:off x="4577079" y="7468870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6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6" name="object 3356"/>
            <p:cNvSpPr/>
            <p:nvPr/>
          </p:nvSpPr>
          <p:spPr>
            <a:xfrm>
              <a:off x="4582160" y="7465060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7" name="object 3357"/>
            <p:cNvSpPr/>
            <p:nvPr/>
          </p:nvSpPr>
          <p:spPr>
            <a:xfrm>
              <a:off x="4585969" y="74625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3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8" name="object 3358"/>
            <p:cNvSpPr/>
            <p:nvPr/>
          </p:nvSpPr>
          <p:spPr>
            <a:xfrm>
              <a:off x="4591050" y="7463789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0" y="12699"/>
                  </a:moveTo>
                  <a:lnTo>
                    <a:pt x="27940" y="13969"/>
                  </a:lnTo>
                </a:path>
                <a:path w="27939" h="25400">
                  <a:moveTo>
                    <a:pt x="0" y="12699"/>
                  </a:moveTo>
                  <a:lnTo>
                    <a:pt x="17780" y="2539"/>
                  </a:lnTo>
                </a:path>
                <a:path w="27939" h="25400">
                  <a:moveTo>
                    <a:pt x="0" y="12699"/>
                  </a:moveTo>
                  <a:lnTo>
                    <a:pt x="17780" y="24129"/>
                  </a:lnTo>
                </a:path>
                <a:path w="27939" h="25400">
                  <a:moveTo>
                    <a:pt x="0" y="12699"/>
                  </a:moveTo>
                  <a:lnTo>
                    <a:pt x="6350" y="25399"/>
                  </a:lnTo>
                </a:path>
                <a:path w="27939" h="25400">
                  <a:moveTo>
                    <a:pt x="0" y="1269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9" name="object 3359"/>
            <p:cNvSpPr/>
            <p:nvPr/>
          </p:nvSpPr>
          <p:spPr>
            <a:xfrm>
              <a:off x="4570729" y="764158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6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0" name="object 3360"/>
            <p:cNvSpPr/>
            <p:nvPr/>
          </p:nvSpPr>
          <p:spPr>
            <a:xfrm>
              <a:off x="4575810" y="763777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1" name="object 3361"/>
            <p:cNvSpPr/>
            <p:nvPr/>
          </p:nvSpPr>
          <p:spPr>
            <a:xfrm>
              <a:off x="4579619" y="76352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3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2" name="object 3362"/>
            <p:cNvSpPr/>
            <p:nvPr/>
          </p:nvSpPr>
          <p:spPr>
            <a:xfrm>
              <a:off x="4584700" y="763777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0" y="11430"/>
                  </a:moveTo>
                  <a:lnTo>
                    <a:pt x="27940" y="12700"/>
                  </a:lnTo>
                </a:path>
                <a:path w="27939" h="24129">
                  <a:moveTo>
                    <a:pt x="0" y="11430"/>
                  </a:moveTo>
                  <a:lnTo>
                    <a:pt x="17780" y="1270"/>
                  </a:lnTo>
                </a:path>
                <a:path w="27939" h="24129">
                  <a:moveTo>
                    <a:pt x="0" y="11430"/>
                  </a:moveTo>
                  <a:lnTo>
                    <a:pt x="17780" y="22860"/>
                  </a:lnTo>
                </a:path>
                <a:path w="27939" h="24129">
                  <a:moveTo>
                    <a:pt x="0" y="11430"/>
                  </a:moveTo>
                  <a:lnTo>
                    <a:pt x="6350" y="24130"/>
                  </a:lnTo>
                </a:path>
                <a:path w="27939" h="24129">
                  <a:moveTo>
                    <a:pt x="0" y="11430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3" name="object 3363"/>
            <p:cNvSpPr/>
            <p:nvPr/>
          </p:nvSpPr>
          <p:spPr>
            <a:xfrm>
              <a:off x="4504689" y="76161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4" name="object 3364"/>
            <p:cNvSpPr/>
            <p:nvPr/>
          </p:nvSpPr>
          <p:spPr>
            <a:xfrm>
              <a:off x="4499610" y="7613649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0" y="2031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5" name="object 3365"/>
            <p:cNvSpPr/>
            <p:nvPr/>
          </p:nvSpPr>
          <p:spPr>
            <a:xfrm>
              <a:off x="4495800" y="76098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40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6" name="object 3366"/>
            <p:cNvSpPr/>
            <p:nvPr/>
          </p:nvSpPr>
          <p:spPr>
            <a:xfrm>
              <a:off x="4462779" y="761111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10159" y="21590"/>
                  </a:lnTo>
                </a:path>
                <a:path w="27939" h="24129">
                  <a:moveTo>
                    <a:pt x="27939" y="12700"/>
                  </a:moveTo>
                  <a:lnTo>
                    <a:pt x="10159" y="1270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158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7" name="object 3367"/>
            <p:cNvSpPr/>
            <p:nvPr/>
          </p:nvSpPr>
          <p:spPr>
            <a:xfrm>
              <a:off x="4509769" y="74434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8" name="object 3368"/>
            <p:cNvSpPr/>
            <p:nvPr/>
          </p:nvSpPr>
          <p:spPr>
            <a:xfrm>
              <a:off x="4504689" y="7439660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90">
                  <a:moveTo>
                    <a:pt x="0" y="2159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9" name="object 3369"/>
            <p:cNvSpPr/>
            <p:nvPr/>
          </p:nvSpPr>
          <p:spPr>
            <a:xfrm>
              <a:off x="4500879" y="743584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0" name="object 3370"/>
            <p:cNvSpPr/>
            <p:nvPr/>
          </p:nvSpPr>
          <p:spPr>
            <a:xfrm>
              <a:off x="4469129" y="743838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1429"/>
                  </a:moveTo>
                  <a:lnTo>
                    <a:pt x="0" y="11429"/>
                  </a:lnTo>
                </a:path>
                <a:path w="27939" h="24129">
                  <a:moveTo>
                    <a:pt x="27939" y="11429"/>
                  </a:moveTo>
                  <a:lnTo>
                    <a:pt x="8889" y="21589"/>
                  </a:lnTo>
                </a:path>
                <a:path w="27939" h="24129">
                  <a:moveTo>
                    <a:pt x="27939" y="11429"/>
                  </a:moveTo>
                  <a:lnTo>
                    <a:pt x="10159" y="1269"/>
                  </a:lnTo>
                </a:path>
                <a:path w="27939" h="24129">
                  <a:moveTo>
                    <a:pt x="27939" y="11429"/>
                  </a:moveTo>
                  <a:lnTo>
                    <a:pt x="21589" y="0"/>
                  </a:lnTo>
                </a:path>
                <a:path w="27939" h="24129">
                  <a:moveTo>
                    <a:pt x="27939" y="11429"/>
                  </a:moveTo>
                  <a:lnTo>
                    <a:pt x="20319" y="2412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1" name="object 3371"/>
            <p:cNvSpPr/>
            <p:nvPr/>
          </p:nvSpPr>
          <p:spPr>
            <a:xfrm>
              <a:off x="4514850" y="727074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6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2" name="object 3372"/>
            <p:cNvSpPr/>
            <p:nvPr/>
          </p:nvSpPr>
          <p:spPr>
            <a:xfrm>
              <a:off x="4511039" y="726693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215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3" name="object 3373"/>
            <p:cNvSpPr/>
            <p:nvPr/>
          </p:nvSpPr>
          <p:spPr>
            <a:xfrm>
              <a:off x="4505960" y="72631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4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4" name="object 3374"/>
            <p:cNvSpPr/>
            <p:nvPr/>
          </p:nvSpPr>
          <p:spPr>
            <a:xfrm>
              <a:off x="4474210" y="7264399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27939" y="12700"/>
                  </a:moveTo>
                  <a:lnTo>
                    <a:pt x="0" y="11430"/>
                  </a:lnTo>
                </a:path>
                <a:path w="27939" h="25400">
                  <a:moveTo>
                    <a:pt x="27939" y="12700"/>
                  </a:moveTo>
                  <a:lnTo>
                    <a:pt x="10159" y="22860"/>
                  </a:lnTo>
                </a:path>
                <a:path w="27939" h="25400">
                  <a:moveTo>
                    <a:pt x="27939" y="12700"/>
                  </a:moveTo>
                  <a:lnTo>
                    <a:pt x="10159" y="1269"/>
                  </a:lnTo>
                </a:path>
                <a:path w="27939" h="25400">
                  <a:moveTo>
                    <a:pt x="27939" y="12700"/>
                  </a:moveTo>
                  <a:lnTo>
                    <a:pt x="21589" y="0"/>
                  </a:lnTo>
                </a:path>
                <a:path w="27939" h="25400">
                  <a:moveTo>
                    <a:pt x="27939" y="12700"/>
                  </a:moveTo>
                  <a:lnTo>
                    <a:pt x="20319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5" name="object 3375"/>
            <p:cNvSpPr/>
            <p:nvPr/>
          </p:nvSpPr>
          <p:spPr>
            <a:xfrm>
              <a:off x="4521200" y="70980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6" name="object 3376"/>
            <p:cNvSpPr/>
            <p:nvPr/>
          </p:nvSpPr>
          <p:spPr>
            <a:xfrm>
              <a:off x="4516119" y="709422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1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7" name="object 3377"/>
            <p:cNvSpPr/>
            <p:nvPr/>
          </p:nvSpPr>
          <p:spPr>
            <a:xfrm>
              <a:off x="4512310" y="709041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40">
                  <a:moveTo>
                    <a:pt x="0" y="279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8" name="object 3378"/>
            <p:cNvSpPr/>
            <p:nvPr/>
          </p:nvSpPr>
          <p:spPr>
            <a:xfrm>
              <a:off x="4479289" y="709167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10159" y="22860"/>
                  </a:lnTo>
                </a:path>
                <a:path w="27939" h="24129">
                  <a:moveTo>
                    <a:pt x="27939" y="12700"/>
                  </a:moveTo>
                  <a:lnTo>
                    <a:pt x="10159" y="1270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158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9" name="object 3379"/>
            <p:cNvSpPr/>
            <p:nvPr/>
          </p:nvSpPr>
          <p:spPr>
            <a:xfrm>
              <a:off x="4526279" y="69240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6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0" name="object 3380"/>
            <p:cNvSpPr/>
            <p:nvPr/>
          </p:nvSpPr>
          <p:spPr>
            <a:xfrm>
              <a:off x="4521200" y="6921499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0" y="2031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1" name="object 3381"/>
            <p:cNvSpPr/>
            <p:nvPr/>
          </p:nvSpPr>
          <p:spPr>
            <a:xfrm>
              <a:off x="4517389" y="69176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2" name="object 3382"/>
            <p:cNvSpPr/>
            <p:nvPr/>
          </p:nvSpPr>
          <p:spPr>
            <a:xfrm>
              <a:off x="4485639" y="6918960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8889" y="21590"/>
                  </a:lnTo>
                </a:path>
                <a:path w="27939" h="24129">
                  <a:moveTo>
                    <a:pt x="27939" y="12700"/>
                  </a:moveTo>
                  <a:lnTo>
                    <a:pt x="10159" y="1270"/>
                  </a:lnTo>
                </a:path>
                <a:path w="27939" h="24129">
                  <a:moveTo>
                    <a:pt x="27939" y="12700"/>
                  </a:moveTo>
                  <a:lnTo>
                    <a:pt x="2031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3" name="object 3383"/>
            <p:cNvSpPr/>
            <p:nvPr/>
          </p:nvSpPr>
          <p:spPr>
            <a:xfrm>
              <a:off x="4531360" y="67513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4" name="object 3384"/>
            <p:cNvSpPr/>
            <p:nvPr/>
          </p:nvSpPr>
          <p:spPr>
            <a:xfrm>
              <a:off x="4527550" y="6747510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2159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5" name="object 3385"/>
            <p:cNvSpPr/>
            <p:nvPr/>
          </p:nvSpPr>
          <p:spPr>
            <a:xfrm>
              <a:off x="4522469" y="674369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6" name="object 3386"/>
            <p:cNvSpPr/>
            <p:nvPr/>
          </p:nvSpPr>
          <p:spPr>
            <a:xfrm>
              <a:off x="4490719" y="674623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1429"/>
                  </a:moveTo>
                  <a:lnTo>
                    <a:pt x="0" y="11429"/>
                  </a:lnTo>
                </a:path>
                <a:path w="27939" h="24129">
                  <a:moveTo>
                    <a:pt x="27939" y="11429"/>
                  </a:moveTo>
                  <a:lnTo>
                    <a:pt x="8889" y="21589"/>
                  </a:lnTo>
                </a:path>
                <a:path w="27939" h="24129">
                  <a:moveTo>
                    <a:pt x="27939" y="11429"/>
                  </a:moveTo>
                  <a:lnTo>
                    <a:pt x="10159" y="1269"/>
                  </a:lnTo>
                </a:path>
                <a:path w="27939" h="24129">
                  <a:moveTo>
                    <a:pt x="27939" y="11429"/>
                  </a:moveTo>
                  <a:lnTo>
                    <a:pt x="21589" y="0"/>
                  </a:lnTo>
                </a:path>
                <a:path w="27939" h="24129">
                  <a:moveTo>
                    <a:pt x="27939" y="11429"/>
                  </a:moveTo>
                  <a:lnTo>
                    <a:pt x="20319" y="2412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7" name="object 3387"/>
            <p:cNvSpPr/>
            <p:nvPr/>
          </p:nvSpPr>
          <p:spPr>
            <a:xfrm>
              <a:off x="4536439" y="657859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8" name="object 3388"/>
            <p:cNvSpPr/>
            <p:nvPr/>
          </p:nvSpPr>
          <p:spPr>
            <a:xfrm>
              <a:off x="4532629" y="657478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90">
                  <a:moveTo>
                    <a:pt x="0" y="215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9" name="object 3389"/>
            <p:cNvSpPr/>
            <p:nvPr/>
          </p:nvSpPr>
          <p:spPr>
            <a:xfrm>
              <a:off x="4527550" y="65709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0" name="object 3390"/>
            <p:cNvSpPr/>
            <p:nvPr/>
          </p:nvSpPr>
          <p:spPr>
            <a:xfrm>
              <a:off x="4495800" y="6572249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27939" y="12700"/>
                  </a:moveTo>
                  <a:lnTo>
                    <a:pt x="0" y="11430"/>
                  </a:lnTo>
                </a:path>
                <a:path w="27939" h="25400">
                  <a:moveTo>
                    <a:pt x="27939" y="12700"/>
                  </a:moveTo>
                  <a:lnTo>
                    <a:pt x="10159" y="22860"/>
                  </a:lnTo>
                </a:path>
                <a:path w="27939" h="25400">
                  <a:moveTo>
                    <a:pt x="27939" y="12700"/>
                  </a:moveTo>
                  <a:lnTo>
                    <a:pt x="10159" y="1269"/>
                  </a:lnTo>
                </a:path>
                <a:path w="27939" h="25400">
                  <a:moveTo>
                    <a:pt x="27939" y="12700"/>
                  </a:moveTo>
                  <a:lnTo>
                    <a:pt x="21589" y="0"/>
                  </a:lnTo>
                </a:path>
                <a:path w="27939" h="25400">
                  <a:moveTo>
                    <a:pt x="27939" y="12700"/>
                  </a:moveTo>
                  <a:lnTo>
                    <a:pt x="20319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1" name="object 3391"/>
            <p:cNvSpPr/>
            <p:nvPr/>
          </p:nvSpPr>
          <p:spPr>
            <a:xfrm>
              <a:off x="4542789" y="640587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2" name="object 3392"/>
            <p:cNvSpPr/>
            <p:nvPr/>
          </p:nvSpPr>
          <p:spPr>
            <a:xfrm>
              <a:off x="4537710" y="640207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0" y="2032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3" name="object 3393"/>
            <p:cNvSpPr/>
            <p:nvPr/>
          </p:nvSpPr>
          <p:spPr>
            <a:xfrm>
              <a:off x="4533900" y="63982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4" name="object 3394"/>
            <p:cNvSpPr/>
            <p:nvPr/>
          </p:nvSpPr>
          <p:spPr>
            <a:xfrm>
              <a:off x="4502150" y="639952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8889" y="2286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031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5" name="object 3395"/>
            <p:cNvSpPr/>
            <p:nvPr/>
          </p:nvSpPr>
          <p:spPr>
            <a:xfrm>
              <a:off x="4547869" y="623188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6" name="object 3396"/>
            <p:cNvSpPr/>
            <p:nvPr/>
          </p:nvSpPr>
          <p:spPr>
            <a:xfrm>
              <a:off x="4542789" y="622935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0" y="2032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7" name="object 3397"/>
            <p:cNvSpPr/>
            <p:nvPr/>
          </p:nvSpPr>
          <p:spPr>
            <a:xfrm>
              <a:off x="4538979" y="62255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8" name="object 3398"/>
            <p:cNvSpPr/>
            <p:nvPr/>
          </p:nvSpPr>
          <p:spPr>
            <a:xfrm>
              <a:off x="4507229" y="622680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8889" y="2159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9" name="object 3399"/>
            <p:cNvSpPr/>
            <p:nvPr/>
          </p:nvSpPr>
          <p:spPr>
            <a:xfrm>
              <a:off x="4552950" y="6059170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0" name="object 3400"/>
            <p:cNvSpPr/>
            <p:nvPr/>
          </p:nvSpPr>
          <p:spPr>
            <a:xfrm>
              <a:off x="4549139" y="605535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5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1" name="object 3401"/>
            <p:cNvSpPr/>
            <p:nvPr/>
          </p:nvSpPr>
          <p:spPr>
            <a:xfrm>
              <a:off x="4544060" y="60515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2" name="object 3402"/>
            <p:cNvSpPr/>
            <p:nvPr/>
          </p:nvSpPr>
          <p:spPr>
            <a:xfrm>
              <a:off x="4512310" y="605408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1429"/>
                  </a:moveTo>
                  <a:lnTo>
                    <a:pt x="0" y="11429"/>
                  </a:lnTo>
                </a:path>
                <a:path w="27939" h="24129">
                  <a:moveTo>
                    <a:pt x="27939" y="11429"/>
                  </a:moveTo>
                  <a:lnTo>
                    <a:pt x="10159" y="21589"/>
                  </a:lnTo>
                </a:path>
                <a:path w="27939" h="24129">
                  <a:moveTo>
                    <a:pt x="27939" y="11429"/>
                  </a:moveTo>
                  <a:lnTo>
                    <a:pt x="10159" y="1269"/>
                  </a:lnTo>
                </a:path>
                <a:path w="27939" h="24129">
                  <a:moveTo>
                    <a:pt x="27939" y="11429"/>
                  </a:moveTo>
                  <a:lnTo>
                    <a:pt x="21589" y="0"/>
                  </a:lnTo>
                </a:path>
                <a:path w="27939" h="24129">
                  <a:moveTo>
                    <a:pt x="27939" y="11429"/>
                  </a:moveTo>
                  <a:lnTo>
                    <a:pt x="20319" y="2412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3" name="object 3403"/>
            <p:cNvSpPr/>
            <p:nvPr/>
          </p:nvSpPr>
          <p:spPr>
            <a:xfrm>
              <a:off x="4559300" y="58864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4" name="object 3404"/>
            <p:cNvSpPr/>
            <p:nvPr/>
          </p:nvSpPr>
          <p:spPr>
            <a:xfrm>
              <a:off x="4554219" y="588263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0" y="2158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5" name="object 3405"/>
            <p:cNvSpPr/>
            <p:nvPr/>
          </p:nvSpPr>
          <p:spPr>
            <a:xfrm>
              <a:off x="4550410" y="58788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6" name="object 3406"/>
            <p:cNvSpPr/>
            <p:nvPr/>
          </p:nvSpPr>
          <p:spPr>
            <a:xfrm>
              <a:off x="4518660" y="5880100"/>
              <a:ext cx="26670" cy="25400"/>
            </a:xfrm>
            <a:custGeom>
              <a:avLst/>
              <a:gdLst/>
              <a:ahLst/>
              <a:cxnLst/>
              <a:rect l="l" t="t" r="r" b="b"/>
              <a:pathLst>
                <a:path w="26670" h="25400">
                  <a:moveTo>
                    <a:pt x="26670" y="12700"/>
                  </a:moveTo>
                  <a:lnTo>
                    <a:pt x="0" y="11430"/>
                  </a:lnTo>
                </a:path>
                <a:path w="26670" h="25400">
                  <a:moveTo>
                    <a:pt x="26670" y="12700"/>
                  </a:moveTo>
                  <a:lnTo>
                    <a:pt x="8890" y="22860"/>
                  </a:lnTo>
                </a:path>
                <a:path w="26670" h="25400">
                  <a:moveTo>
                    <a:pt x="26670" y="12700"/>
                  </a:moveTo>
                  <a:lnTo>
                    <a:pt x="8890" y="1269"/>
                  </a:lnTo>
                </a:path>
                <a:path w="26670" h="25400">
                  <a:moveTo>
                    <a:pt x="26670" y="12700"/>
                  </a:moveTo>
                  <a:lnTo>
                    <a:pt x="20320" y="0"/>
                  </a:lnTo>
                </a:path>
                <a:path w="26670" h="25400">
                  <a:moveTo>
                    <a:pt x="26670" y="12700"/>
                  </a:moveTo>
                  <a:lnTo>
                    <a:pt x="20320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7" name="object 3407"/>
            <p:cNvSpPr/>
            <p:nvPr/>
          </p:nvSpPr>
          <p:spPr>
            <a:xfrm>
              <a:off x="4564379" y="571372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8" name="object 3408"/>
            <p:cNvSpPr/>
            <p:nvPr/>
          </p:nvSpPr>
          <p:spPr>
            <a:xfrm>
              <a:off x="4559300" y="570992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0" y="2032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9" name="object 3409"/>
            <p:cNvSpPr/>
            <p:nvPr/>
          </p:nvSpPr>
          <p:spPr>
            <a:xfrm>
              <a:off x="4555489" y="57061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0" name="object 3410"/>
            <p:cNvSpPr/>
            <p:nvPr/>
          </p:nvSpPr>
          <p:spPr>
            <a:xfrm>
              <a:off x="4523739" y="570737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8889" y="2286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1" name="object 3411"/>
            <p:cNvSpPr/>
            <p:nvPr/>
          </p:nvSpPr>
          <p:spPr>
            <a:xfrm>
              <a:off x="4569460" y="553973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2" name="object 3412"/>
            <p:cNvSpPr/>
            <p:nvPr/>
          </p:nvSpPr>
          <p:spPr>
            <a:xfrm>
              <a:off x="4565650" y="553720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3" name="object 3413"/>
            <p:cNvSpPr/>
            <p:nvPr/>
          </p:nvSpPr>
          <p:spPr>
            <a:xfrm>
              <a:off x="4560569" y="55333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4" name="object 3414"/>
            <p:cNvSpPr/>
            <p:nvPr/>
          </p:nvSpPr>
          <p:spPr>
            <a:xfrm>
              <a:off x="4528819" y="553465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10159" y="2159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5" name="object 3415"/>
            <p:cNvSpPr/>
            <p:nvPr/>
          </p:nvSpPr>
          <p:spPr>
            <a:xfrm>
              <a:off x="4575810" y="536702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6" name="object 3416"/>
            <p:cNvSpPr/>
            <p:nvPr/>
          </p:nvSpPr>
          <p:spPr>
            <a:xfrm>
              <a:off x="4570729" y="5363209"/>
              <a:ext cx="0" cy="21590"/>
            </a:xfrm>
            <a:custGeom>
              <a:avLst/>
              <a:gdLst/>
              <a:ahLst/>
              <a:cxnLst/>
              <a:rect l="l" t="t" r="r" b="b"/>
              <a:pathLst>
                <a:path h="21589">
                  <a:moveTo>
                    <a:pt x="0" y="215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7" name="object 3417"/>
            <p:cNvSpPr/>
            <p:nvPr/>
          </p:nvSpPr>
          <p:spPr>
            <a:xfrm>
              <a:off x="4566919" y="535940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8" name="object 3418"/>
            <p:cNvSpPr/>
            <p:nvPr/>
          </p:nvSpPr>
          <p:spPr>
            <a:xfrm>
              <a:off x="4533900" y="536193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1429"/>
                  </a:moveTo>
                  <a:lnTo>
                    <a:pt x="0" y="11429"/>
                  </a:lnTo>
                </a:path>
                <a:path w="27939" h="24129">
                  <a:moveTo>
                    <a:pt x="27939" y="11429"/>
                  </a:moveTo>
                  <a:lnTo>
                    <a:pt x="10159" y="21589"/>
                  </a:lnTo>
                </a:path>
                <a:path w="27939" h="24129">
                  <a:moveTo>
                    <a:pt x="27939" y="11429"/>
                  </a:moveTo>
                  <a:lnTo>
                    <a:pt x="10159" y="1269"/>
                  </a:lnTo>
                </a:path>
                <a:path w="27939" h="24129">
                  <a:moveTo>
                    <a:pt x="27939" y="11429"/>
                  </a:moveTo>
                  <a:lnTo>
                    <a:pt x="21589" y="0"/>
                  </a:lnTo>
                </a:path>
                <a:path w="27939" h="24129">
                  <a:moveTo>
                    <a:pt x="27939" y="11429"/>
                  </a:moveTo>
                  <a:lnTo>
                    <a:pt x="21589" y="2412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9" name="object 3419"/>
            <p:cNvSpPr/>
            <p:nvPr/>
          </p:nvSpPr>
          <p:spPr>
            <a:xfrm>
              <a:off x="4580889" y="519430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0" name="object 3420"/>
            <p:cNvSpPr/>
            <p:nvPr/>
          </p:nvSpPr>
          <p:spPr>
            <a:xfrm>
              <a:off x="4575810" y="519048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0" y="2158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1" name="object 3421"/>
            <p:cNvSpPr/>
            <p:nvPr/>
          </p:nvSpPr>
          <p:spPr>
            <a:xfrm>
              <a:off x="4572000" y="51866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2" name="object 3422"/>
            <p:cNvSpPr/>
            <p:nvPr/>
          </p:nvSpPr>
          <p:spPr>
            <a:xfrm>
              <a:off x="4540250" y="5187950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27939" y="12700"/>
                  </a:moveTo>
                  <a:lnTo>
                    <a:pt x="0" y="11430"/>
                  </a:lnTo>
                </a:path>
                <a:path w="27939" h="25400">
                  <a:moveTo>
                    <a:pt x="27939" y="12700"/>
                  </a:moveTo>
                  <a:lnTo>
                    <a:pt x="8889" y="22860"/>
                  </a:lnTo>
                </a:path>
                <a:path w="27939" h="25400">
                  <a:moveTo>
                    <a:pt x="27939" y="12700"/>
                  </a:moveTo>
                  <a:lnTo>
                    <a:pt x="10159" y="1269"/>
                  </a:lnTo>
                </a:path>
                <a:path w="27939" h="25400">
                  <a:moveTo>
                    <a:pt x="27939" y="12700"/>
                  </a:moveTo>
                  <a:lnTo>
                    <a:pt x="21589" y="0"/>
                  </a:lnTo>
                </a:path>
                <a:path w="27939" h="25400">
                  <a:moveTo>
                    <a:pt x="27939" y="12700"/>
                  </a:moveTo>
                  <a:lnTo>
                    <a:pt x="20319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3" name="object 3423"/>
            <p:cNvSpPr/>
            <p:nvPr/>
          </p:nvSpPr>
          <p:spPr>
            <a:xfrm>
              <a:off x="4585969" y="502157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4" name="object 3424"/>
            <p:cNvSpPr/>
            <p:nvPr/>
          </p:nvSpPr>
          <p:spPr>
            <a:xfrm>
              <a:off x="4582160" y="501777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5" name="object 3425"/>
            <p:cNvSpPr/>
            <p:nvPr/>
          </p:nvSpPr>
          <p:spPr>
            <a:xfrm>
              <a:off x="4577079" y="50139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6" name="object 3426"/>
            <p:cNvSpPr/>
            <p:nvPr/>
          </p:nvSpPr>
          <p:spPr>
            <a:xfrm>
              <a:off x="4545329" y="501522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8889" y="2286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7" name="object 3427"/>
            <p:cNvSpPr/>
            <p:nvPr/>
          </p:nvSpPr>
          <p:spPr>
            <a:xfrm>
              <a:off x="4591050" y="484758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8" name="object 3428"/>
            <p:cNvSpPr/>
            <p:nvPr/>
          </p:nvSpPr>
          <p:spPr>
            <a:xfrm>
              <a:off x="4587239" y="484505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9" name="object 3429"/>
            <p:cNvSpPr/>
            <p:nvPr/>
          </p:nvSpPr>
          <p:spPr>
            <a:xfrm>
              <a:off x="4582160" y="48412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0" name="object 3430"/>
            <p:cNvSpPr/>
            <p:nvPr/>
          </p:nvSpPr>
          <p:spPr>
            <a:xfrm>
              <a:off x="4550410" y="484250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10159" y="2159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158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1" name="object 3431"/>
            <p:cNvSpPr/>
            <p:nvPr/>
          </p:nvSpPr>
          <p:spPr>
            <a:xfrm>
              <a:off x="4597400" y="467487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2" name="object 3432"/>
            <p:cNvSpPr/>
            <p:nvPr/>
          </p:nvSpPr>
          <p:spPr>
            <a:xfrm>
              <a:off x="4592319" y="467105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0" y="2158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3" name="object 3433"/>
            <p:cNvSpPr/>
            <p:nvPr/>
          </p:nvSpPr>
          <p:spPr>
            <a:xfrm>
              <a:off x="4588510" y="466725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4" name="object 3434"/>
            <p:cNvSpPr/>
            <p:nvPr/>
          </p:nvSpPr>
          <p:spPr>
            <a:xfrm>
              <a:off x="4556760" y="466978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1429"/>
                  </a:moveTo>
                  <a:lnTo>
                    <a:pt x="0" y="11429"/>
                  </a:lnTo>
                </a:path>
                <a:path w="27939" h="24129">
                  <a:moveTo>
                    <a:pt x="27939" y="11429"/>
                  </a:moveTo>
                  <a:lnTo>
                    <a:pt x="8889" y="21589"/>
                  </a:lnTo>
                </a:path>
                <a:path w="27939" h="24129">
                  <a:moveTo>
                    <a:pt x="27939" y="11429"/>
                  </a:moveTo>
                  <a:lnTo>
                    <a:pt x="10159" y="1269"/>
                  </a:lnTo>
                </a:path>
                <a:path w="27939" h="24129">
                  <a:moveTo>
                    <a:pt x="27939" y="11429"/>
                  </a:moveTo>
                  <a:lnTo>
                    <a:pt x="20319" y="0"/>
                  </a:lnTo>
                </a:path>
                <a:path w="27939" h="24129">
                  <a:moveTo>
                    <a:pt x="27939" y="11429"/>
                  </a:moveTo>
                  <a:lnTo>
                    <a:pt x="20319" y="2412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5" name="object 3435"/>
            <p:cNvSpPr/>
            <p:nvPr/>
          </p:nvSpPr>
          <p:spPr>
            <a:xfrm>
              <a:off x="4602479" y="4502150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6" name="object 3436"/>
            <p:cNvSpPr/>
            <p:nvPr/>
          </p:nvSpPr>
          <p:spPr>
            <a:xfrm>
              <a:off x="4597400" y="4498339"/>
              <a:ext cx="1270" cy="21590"/>
            </a:xfrm>
            <a:custGeom>
              <a:avLst/>
              <a:gdLst/>
              <a:ahLst/>
              <a:cxnLst/>
              <a:rect l="l" t="t" r="r" b="b"/>
              <a:pathLst>
                <a:path w="1270" h="21589">
                  <a:moveTo>
                    <a:pt x="0" y="2158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7" name="object 3437"/>
            <p:cNvSpPr/>
            <p:nvPr/>
          </p:nvSpPr>
          <p:spPr>
            <a:xfrm>
              <a:off x="4593589" y="44945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8" name="object 3438"/>
            <p:cNvSpPr/>
            <p:nvPr/>
          </p:nvSpPr>
          <p:spPr>
            <a:xfrm>
              <a:off x="4561839" y="4495800"/>
              <a:ext cx="27940" cy="25400"/>
            </a:xfrm>
            <a:custGeom>
              <a:avLst/>
              <a:gdLst/>
              <a:ahLst/>
              <a:cxnLst/>
              <a:rect l="l" t="t" r="r" b="b"/>
              <a:pathLst>
                <a:path w="27939" h="25400">
                  <a:moveTo>
                    <a:pt x="27939" y="12700"/>
                  </a:moveTo>
                  <a:lnTo>
                    <a:pt x="0" y="11430"/>
                  </a:lnTo>
                </a:path>
                <a:path w="27939" h="25400">
                  <a:moveTo>
                    <a:pt x="27939" y="12700"/>
                  </a:moveTo>
                  <a:lnTo>
                    <a:pt x="8889" y="22860"/>
                  </a:lnTo>
                </a:path>
                <a:path w="27939" h="25400">
                  <a:moveTo>
                    <a:pt x="27939" y="12700"/>
                  </a:moveTo>
                  <a:lnTo>
                    <a:pt x="10159" y="1269"/>
                  </a:lnTo>
                </a:path>
                <a:path w="27939" h="25400">
                  <a:moveTo>
                    <a:pt x="27939" y="12700"/>
                  </a:moveTo>
                  <a:lnTo>
                    <a:pt x="21589" y="0"/>
                  </a:lnTo>
                </a:path>
                <a:path w="27939" h="25400">
                  <a:moveTo>
                    <a:pt x="27939" y="12700"/>
                  </a:moveTo>
                  <a:lnTo>
                    <a:pt x="20319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9" name="object 3439"/>
            <p:cNvSpPr/>
            <p:nvPr/>
          </p:nvSpPr>
          <p:spPr>
            <a:xfrm>
              <a:off x="4607560" y="4329429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0" y="139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0" name="object 3440"/>
            <p:cNvSpPr/>
            <p:nvPr/>
          </p:nvSpPr>
          <p:spPr>
            <a:xfrm>
              <a:off x="4603750" y="4325620"/>
              <a:ext cx="0" cy="20320"/>
            </a:xfrm>
            <a:custGeom>
              <a:avLst/>
              <a:gdLst/>
              <a:ahLst/>
              <a:cxnLst/>
              <a:rect l="l" t="t" r="r" b="b"/>
              <a:pathLst>
                <a:path h="20320">
                  <a:moveTo>
                    <a:pt x="0" y="203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1" name="object 3441"/>
            <p:cNvSpPr/>
            <p:nvPr/>
          </p:nvSpPr>
          <p:spPr>
            <a:xfrm>
              <a:off x="4598669" y="43218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2" name="object 3442"/>
            <p:cNvSpPr/>
            <p:nvPr/>
          </p:nvSpPr>
          <p:spPr>
            <a:xfrm>
              <a:off x="4566919" y="432307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10159" y="22860"/>
                  </a:lnTo>
                </a:path>
                <a:path w="27939" h="24129">
                  <a:moveTo>
                    <a:pt x="27939" y="12700"/>
                  </a:moveTo>
                  <a:lnTo>
                    <a:pt x="10159" y="1269"/>
                  </a:lnTo>
                </a:path>
                <a:path w="27939" h="24129">
                  <a:moveTo>
                    <a:pt x="27939" y="12700"/>
                  </a:moveTo>
                  <a:lnTo>
                    <a:pt x="2158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3" name="object 3443"/>
            <p:cNvSpPr/>
            <p:nvPr/>
          </p:nvSpPr>
          <p:spPr>
            <a:xfrm>
              <a:off x="4613910" y="4155439"/>
              <a:ext cx="0" cy="13970"/>
            </a:xfrm>
            <a:custGeom>
              <a:avLst/>
              <a:gdLst/>
              <a:ahLst/>
              <a:cxnLst/>
              <a:rect l="l" t="t" r="r" b="b"/>
              <a:pathLst>
                <a:path h="13970">
                  <a:moveTo>
                    <a:pt x="0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4" name="object 3444"/>
            <p:cNvSpPr/>
            <p:nvPr/>
          </p:nvSpPr>
          <p:spPr>
            <a:xfrm>
              <a:off x="4608829" y="4152900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0" y="2032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5" name="object 3445"/>
            <p:cNvSpPr/>
            <p:nvPr/>
          </p:nvSpPr>
          <p:spPr>
            <a:xfrm>
              <a:off x="4605019" y="414908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6" name="object 3446"/>
            <p:cNvSpPr/>
            <p:nvPr/>
          </p:nvSpPr>
          <p:spPr>
            <a:xfrm>
              <a:off x="4573269" y="415035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39" h="24129">
                  <a:moveTo>
                    <a:pt x="27939" y="12700"/>
                  </a:moveTo>
                  <a:lnTo>
                    <a:pt x="0" y="11430"/>
                  </a:lnTo>
                </a:path>
                <a:path w="27939" h="24129">
                  <a:moveTo>
                    <a:pt x="27939" y="12700"/>
                  </a:moveTo>
                  <a:lnTo>
                    <a:pt x="8889" y="21590"/>
                  </a:lnTo>
                </a:path>
                <a:path w="27939" h="24129">
                  <a:moveTo>
                    <a:pt x="27939" y="12700"/>
                  </a:moveTo>
                  <a:lnTo>
                    <a:pt x="8889" y="1269"/>
                  </a:lnTo>
                </a:path>
                <a:path w="27939" h="24129">
                  <a:moveTo>
                    <a:pt x="27939" y="12700"/>
                  </a:moveTo>
                  <a:lnTo>
                    <a:pt x="20319" y="0"/>
                  </a:lnTo>
                </a:path>
                <a:path w="27939" h="24129">
                  <a:moveTo>
                    <a:pt x="27939" y="12700"/>
                  </a:moveTo>
                  <a:lnTo>
                    <a:pt x="20319" y="241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7" name="object 3447"/>
            <p:cNvSpPr/>
            <p:nvPr/>
          </p:nvSpPr>
          <p:spPr>
            <a:xfrm>
              <a:off x="4652010" y="4051300"/>
              <a:ext cx="13970" cy="1270"/>
            </a:xfrm>
            <a:custGeom>
              <a:avLst/>
              <a:gdLst/>
              <a:ahLst/>
              <a:cxnLst/>
              <a:rect l="l" t="t" r="r" b="b"/>
              <a:pathLst>
                <a:path w="13970" h="1270">
                  <a:moveTo>
                    <a:pt x="0" y="1270"/>
                  </a:moveTo>
                  <a:lnTo>
                    <a:pt x="139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8" name="object 3448"/>
            <p:cNvSpPr/>
            <p:nvPr/>
          </p:nvSpPr>
          <p:spPr>
            <a:xfrm>
              <a:off x="4648200" y="4047489"/>
              <a:ext cx="20320" cy="1270"/>
            </a:xfrm>
            <a:custGeom>
              <a:avLst/>
              <a:gdLst/>
              <a:ahLst/>
              <a:cxnLst/>
              <a:rect l="l" t="t" r="r" b="b"/>
              <a:pathLst>
                <a:path w="20320" h="1270">
                  <a:moveTo>
                    <a:pt x="0" y="1270"/>
                  </a:moveTo>
                  <a:lnTo>
                    <a:pt x="203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9" name="object 3449"/>
            <p:cNvSpPr/>
            <p:nvPr/>
          </p:nvSpPr>
          <p:spPr>
            <a:xfrm>
              <a:off x="4644389" y="4042409"/>
              <a:ext cx="27940" cy="2540"/>
            </a:xfrm>
            <a:custGeom>
              <a:avLst/>
              <a:gdLst/>
              <a:ahLst/>
              <a:cxnLst/>
              <a:rect l="l" t="t" r="r" b="b"/>
              <a:pathLst>
                <a:path w="27939" h="2539">
                  <a:moveTo>
                    <a:pt x="0" y="2539"/>
                  </a:moveTo>
                  <a:lnTo>
                    <a:pt x="2794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0" name="object 3450"/>
            <p:cNvSpPr/>
            <p:nvPr/>
          </p:nvSpPr>
          <p:spPr>
            <a:xfrm>
              <a:off x="4645660" y="4011929"/>
              <a:ext cx="24130" cy="26670"/>
            </a:xfrm>
            <a:custGeom>
              <a:avLst/>
              <a:gdLst/>
              <a:ahLst/>
              <a:cxnLst/>
              <a:rect l="l" t="t" r="r" b="b"/>
              <a:pathLst>
                <a:path w="24129" h="26670">
                  <a:moveTo>
                    <a:pt x="12700" y="26670"/>
                  </a:moveTo>
                  <a:lnTo>
                    <a:pt x="10160" y="0"/>
                  </a:lnTo>
                </a:path>
                <a:path w="24129" h="26670">
                  <a:moveTo>
                    <a:pt x="12700" y="26670"/>
                  </a:moveTo>
                  <a:lnTo>
                    <a:pt x="0" y="10160"/>
                  </a:lnTo>
                </a:path>
                <a:path w="24129" h="26670">
                  <a:moveTo>
                    <a:pt x="12700" y="26670"/>
                  </a:moveTo>
                  <a:lnTo>
                    <a:pt x="21590" y="8890"/>
                  </a:lnTo>
                </a:path>
                <a:path w="24129" h="26670">
                  <a:moveTo>
                    <a:pt x="12700" y="26670"/>
                  </a:moveTo>
                  <a:lnTo>
                    <a:pt x="24130" y="19050"/>
                  </a:lnTo>
                </a:path>
                <a:path w="24129" h="26670">
                  <a:moveTo>
                    <a:pt x="12700" y="26670"/>
                  </a:moveTo>
                  <a:lnTo>
                    <a:pt x="0" y="215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1" name="object 3451"/>
            <p:cNvSpPr/>
            <p:nvPr/>
          </p:nvSpPr>
          <p:spPr>
            <a:xfrm>
              <a:off x="4709160" y="4137659"/>
              <a:ext cx="5080" cy="17780"/>
            </a:xfrm>
            <a:custGeom>
              <a:avLst/>
              <a:gdLst/>
              <a:ahLst/>
              <a:cxnLst/>
              <a:rect l="l" t="t" r="r" b="b"/>
              <a:pathLst>
                <a:path w="5079" h="17779">
                  <a:moveTo>
                    <a:pt x="0" y="0"/>
                  </a:moveTo>
                  <a:lnTo>
                    <a:pt x="5080" y="1778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2" name="object 3452"/>
            <p:cNvSpPr/>
            <p:nvPr/>
          </p:nvSpPr>
          <p:spPr>
            <a:xfrm>
              <a:off x="4674869" y="4037329"/>
              <a:ext cx="34290" cy="100330"/>
            </a:xfrm>
            <a:custGeom>
              <a:avLst/>
              <a:gdLst/>
              <a:ahLst/>
              <a:cxnLst/>
              <a:rect l="l" t="t" r="r" b="b"/>
              <a:pathLst>
                <a:path w="34289" h="100329">
                  <a:moveTo>
                    <a:pt x="0" y="0"/>
                  </a:moveTo>
                  <a:lnTo>
                    <a:pt x="7620" y="0"/>
                  </a:lnTo>
                  <a:lnTo>
                    <a:pt x="34290" y="1003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3" name="object 3453"/>
            <p:cNvSpPr/>
            <p:nvPr/>
          </p:nvSpPr>
          <p:spPr>
            <a:xfrm>
              <a:off x="4613910" y="4039870"/>
              <a:ext cx="27940" cy="2540"/>
            </a:xfrm>
            <a:custGeom>
              <a:avLst/>
              <a:gdLst/>
              <a:ahLst/>
              <a:cxnLst/>
              <a:rect l="l" t="t" r="r" b="b"/>
              <a:pathLst>
                <a:path w="27939" h="2539">
                  <a:moveTo>
                    <a:pt x="0" y="2539"/>
                  </a:moveTo>
                  <a:lnTo>
                    <a:pt x="2794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4" name="object 3454"/>
            <p:cNvSpPr/>
            <p:nvPr/>
          </p:nvSpPr>
          <p:spPr>
            <a:xfrm>
              <a:off x="4601210" y="4042409"/>
              <a:ext cx="12700" cy="102870"/>
            </a:xfrm>
            <a:custGeom>
              <a:avLst/>
              <a:gdLst/>
              <a:ahLst/>
              <a:cxnLst/>
              <a:rect l="l" t="t" r="r" b="b"/>
              <a:pathLst>
                <a:path w="12700" h="102870">
                  <a:moveTo>
                    <a:pt x="0" y="102870"/>
                  </a:moveTo>
                  <a:lnTo>
                    <a:pt x="2540" y="1270"/>
                  </a:lnTo>
                  <a:lnTo>
                    <a:pt x="1270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5" name="object 3455"/>
            <p:cNvSpPr/>
            <p:nvPr/>
          </p:nvSpPr>
          <p:spPr>
            <a:xfrm>
              <a:off x="4598669" y="41795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6" name="object 3456"/>
            <p:cNvSpPr/>
            <p:nvPr/>
          </p:nvSpPr>
          <p:spPr>
            <a:xfrm>
              <a:off x="4596129" y="4207509"/>
              <a:ext cx="2540" cy="111760"/>
            </a:xfrm>
            <a:custGeom>
              <a:avLst/>
              <a:gdLst/>
              <a:ahLst/>
              <a:cxnLst/>
              <a:rect l="l" t="t" r="r" b="b"/>
              <a:pathLst>
                <a:path w="2539" h="111760">
                  <a:moveTo>
                    <a:pt x="0" y="111760"/>
                  </a:moveTo>
                  <a:lnTo>
                    <a:pt x="254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7" name="object 3457"/>
            <p:cNvSpPr/>
            <p:nvPr/>
          </p:nvSpPr>
          <p:spPr>
            <a:xfrm>
              <a:off x="4593589" y="43522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8" name="object 3458"/>
            <p:cNvSpPr/>
            <p:nvPr/>
          </p:nvSpPr>
          <p:spPr>
            <a:xfrm>
              <a:off x="4589779" y="438022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9" name="object 3459"/>
            <p:cNvSpPr/>
            <p:nvPr/>
          </p:nvSpPr>
          <p:spPr>
            <a:xfrm>
              <a:off x="4588510" y="452500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0" name="object 3460"/>
            <p:cNvSpPr/>
            <p:nvPr/>
          </p:nvSpPr>
          <p:spPr>
            <a:xfrm>
              <a:off x="4584700" y="455295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1" name="object 3461"/>
            <p:cNvSpPr/>
            <p:nvPr/>
          </p:nvSpPr>
          <p:spPr>
            <a:xfrm>
              <a:off x="4582160" y="4699000"/>
              <a:ext cx="1270" cy="26670"/>
            </a:xfrm>
            <a:custGeom>
              <a:avLst/>
              <a:gdLst/>
              <a:ahLst/>
              <a:cxnLst/>
              <a:rect l="l" t="t" r="r" b="b"/>
              <a:pathLst>
                <a:path w="1270" h="26670">
                  <a:moveTo>
                    <a:pt x="0" y="266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2" name="object 3462"/>
            <p:cNvSpPr/>
            <p:nvPr/>
          </p:nvSpPr>
          <p:spPr>
            <a:xfrm>
              <a:off x="4579619" y="4725670"/>
              <a:ext cx="2540" cy="111760"/>
            </a:xfrm>
            <a:custGeom>
              <a:avLst/>
              <a:gdLst/>
              <a:ahLst/>
              <a:cxnLst/>
              <a:rect l="l" t="t" r="r" b="b"/>
              <a:pathLst>
                <a:path w="2539" h="111760">
                  <a:moveTo>
                    <a:pt x="0" y="111760"/>
                  </a:moveTo>
                  <a:lnTo>
                    <a:pt x="254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3" name="object 3463"/>
            <p:cNvSpPr/>
            <p:nvPr/>
          </p:nvSpPr>
          <p:spPr>
            <a:xfrm>
              <a:off x="4577079" y="48717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4" name="object 3464"/>
            <p:cNvSpPr/>
            <p:nvPr/>
          </p:nvSpPr>
          <p:spPr>
            <a:xfrm>
              <a:off x="4573269" y="489965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5" name="object 3465"/>
            <p:cNvSpPr/>
            <p:nvPr/>
          </p:nvSpPr>
          <p:spPr>
            <a:xfrm>
              <a:off x="4572000" y="50444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6" name="object 3466"/>
            <p:cNvSpPr/>
            <p:nvPr/>
          </p:nvSpPr>
          <p:spPr>
            <a:xfrm>
              <a:off x="4568189" y="507237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7" name="object 3467"/>
            <p:cNvSpPr/>
            <p:nvPr/>
          </p:nvSpPr>
          <p:spPr>
            <a:xfrm>
              <a:off x="4566919" y="52171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8" name="object 3468"/>
            <p:cNvSpPr/>
            <p:nvPr/>
          </p:nvSpPr>
          <p:spPr>
            <a:xfrm>
              <a:off x="4563110" y="524510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9" name="object 3469"/>
            <p:cNvSpPr/>
            <p:nvPr/>
          </p:nvSpPr>
          <p:spPr>
            <a:xfrm>
              <a:off x="4560569" y="5391150"/>
              <a:ext cx="1270" cy="26670"/>
            </a:xfrm>
            <a:custGeom>
              <a:avLst/>
              <a:gdLst/>
              <a:ahLst/>
              <a:cxnLst/>
              <a:rect l="l" t="t" r="r" b="b"/>
              <a:pathLst>
                <a:path w="1270" h="26670">
                  <a:moveTo>
                    <a:pt x="0" y="2667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0" name="object 3470"/>
            <p:cNvSpPr/>
            <p:nvPr/>
          </p:nvSpPr>
          <p:spPr>
            <a:xfrm>
              <a:off x="4558029" y="5417820"/>
              <a:ext cx="2540" cy="111760"/>
            </a:xfrm>
            <a:custGeom>
              <a:avLst/>
              <a:gdLst/>
              <a:ahLst/>
              <a:cxnLst/>
              <a:rect l="l" t="t" r="r" b="b"/>
              <a:pathLst>
                <a:path w="2539" h="111760">
                  <a:moveTo>
                    <a:pt x="0" y="111760"/>
                  </a:moveTo>
                  <a:lnTo>
                    <a:pt x="254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1" name="object 3471"/>
            <p:cNvSpPr/>
            <p:nvPr/>
          </p:nvSpPr>
          <p:spPr>
            <a:xfrm>
              <a:off x="4555489" y="55638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2" name="object 3472"/>
            <p:cNvSpPr/>
            <p:nvPr/>
          </p:nvSpPr>
          <p:spPr>
            <a:xfrm>
              <a:off x="4551679" y="559180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3" name="object 3473"/>
            <p:cNvSpPr/>
            <p:nvPr/>
          </p:nvSpPr>
          <p:spPr>
            <a:xfrm>
              <a:off x="4550410" y="573658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4" name="object 3474"/>
            <p:cNvSpPr/>
            <p:nvPr/>
          </p:nvSpPr>
          <p:spPr>
            <a:xfrm>
              <a:off x="4546600" y="576452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5" name="object 3475"/>
            <p:cNvSpPr/>
            <p:nvPr/>
          </p:nvSpPr>
          <p:spPr>
            <a:xfrm>
              <a:off x="4544060" y="59093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6" name="object 3476"/>
            <p:cNvSpPr/>
            <p:nvPr/>
          </p:nvSpPr>
          <p:spPr>
            <a:xfrm>
              <a:off x="4541519" y="5937250"/>
              <a:ext cx="2540" cy="111760"/>
            </a:xfrm>
            <a:custGeom>
              <a:avLst/>
              <a:gdLst/>
              <a:ahLst/>
              <a:cxnLst/>
              <a:rect l="l" t="t" r="r" b="b"/>
              <a:pathLst>
                <a:path w="2539" h="111760">
                  <a:moveTo>
                    <a:pt x="0" y="111760"/>
                  </a:moveTo>
                  <a:lnTo>
                    <a:pt x="254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7" name="object 3477"/>
            <p:cNvSpPr/>
            <p:nvPr/>
          </p:nvSpPr>
          <p:spPr>
            <a:xfrm>
              <a:off x="4538979" y="60820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8" name="object 3478"/>
            <p:cNvSpPr/>
            <p:nvPr/>
          </p:nvSpPr>
          <p:spPr>
            <a:xfrm>
              <a:off x="4535169" y="610997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9" name="object 3479"/>
            <p:cNvSpPr/>
            <p:nvPr/>
          </p:nvSpPr>
          <p:spPr>
            <a:xfrm>
              <a:off x="4533900" y="625602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0" name="object 3480"/>
            <p:cNvSpPr/>
            <p:nvPr/>
          </p:nvSpPr>
          <p:spPr>
            <a:xfrm>
              <a:off x="4530089" y="628395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1" name="object 3481"/>
            <p:cNvSpPr/>
            <p:nvPr/>
          </p:nvSpPr>
          <p:spPr>
            <a:xfrm>
              <a:off x="4527550" y="64287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2" name="object 3482"/>
            <p:cNvSpPr/>
            <p:nvPr/>
          </p:nvSpPr>
          <p:spPr>
            <a:xfrm>
              <a:off x="4525010" y="6456679"/>
              <a:ext cx="2540" cy="111760"/>
            </a:xfrm>
            <a:custGeom>
              <a:avLst/>
              <a:gdLst/>
              <a:ahLst/>
              <a:cxnLst/>
              <a:rect l="l" t="t" r="r" b="b"/>
              <a:pathLst>
                <a:path w="2539" h="111759">
                  <a:moveTo>
                    <a:pt x="0" y="111760"/>
                  </a:moveTo>
                  <a:lnTo>
                    <a:pt x="254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3" name="object 3483"/>
            <p:cNvSpPr/>
            <p:nvPr/>
          </p:nvSpPr>
          <p:spPr>
            <a:xfrm>
              <a:off x="4522469" y="660146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4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4" name="object 3484"/>
            <p:cNvSpPr/>
            <p:nvPr/>
          </p:nvSpPr>
          <p:spPr>
            <a:xfrm>
              <a:off x="4518660" y="662939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5" name="object 3485"/>
            <p:cNvSpPr/>
            <p:nvPr/>
          </p:nvSpPr>
          <p:spPr>
            <a:xfrm>
              <a:off x="4517389" y="677417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6" name="object 3486"/>
            <p:cNvSpPr/>
            <p:nvPr/>
          </p:nvSpPr>
          <p:spPr>
            <a:xfrm>
              <a:off x="4513579" y="680212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0" y="111759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7" name="object 3487"/>
            <p:cNvSpPr/>
            <p:nvPr/>
          </p:nvSpPr>
          <p:spPr>
            <a:xfrm>
              <a:off x="4512310" y="6948170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40">
                  <a:moveTo>
                    <a:pt x="0" y="279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8" name="object 3488"/>
            <p:cNvSpPr/>
            <p:nvPr/>
          </p:nvSpPr>
          <p:spPr>
            <a:xfrm>
              <a:off x="4508500" y="697611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9" name="object 3489"/>
            <p:cNvSpPr/>
            <p:nvPr/>
          </p:nvSpPr>
          <p:spPr>
            <a:xfrm>
              <a:off x="4505960" y="71208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0" name="object 3490"/>
            <p:cNvSpPr/>
            <p:nvPr/>
          </p:nvSpPr>
          <p:spPr>
            <a:xfrm>
              <a:off x="4502150" y="714882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1" name="object 3491"/>
            <p:cNvSpPr/>
            <p:nvPr/>
          </p:nvSpPr>
          <p:spPr>
            <a:xfrm>
              <a:off x="4500879" y="729361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40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2" name="object 3492"/>
            <p:cNvSpPr/>
            <p:nvPr/>
          </p:nvSpPr>
          <p:spPr>
            <a:xfrm>
              <a:off x="4497069" y="732154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0" y="111760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3" name="object 3493"/>
            <p:cNvSpPr/>
            <p:nvPr/>
          </p:nvSpPr>
          <p:spPr>
            <a:xfrm>
              <a:off x="4495800" y="746632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40">
                  <a:moveTo>
                    <a:pt x="0" y="2794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4" name="object 3494"/>
            <p:cNvSpPr/>
            <p:nvPr/>
          </p:nvSpPr>
          <p:spPr>
            <a:xfrm>
              <a:off x="4491989" y="749427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0" y="111759"/>
                  </a:moveTo>
                  <a:lnTo>
                    <a:pt x="38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5" name="object 3495"/>
            <p:cNvSpPr/>
            <p:nvPr/>
          </p:nvSpPr>
          <p:spPr>
            <a:xfrm>
              <a:off x="4489450" y="76403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0" y="27939"/>
                  </a:moveTo>
                  <a:lnTo>
                    <a:pt x="127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6" name="object 3496"/>
            <p:cNvSpPr/>
            <p:nvPr/>
          </p:nvSpPr>
          <p:spPr>
            <a:xfrm>
              <a:off x="4489450" y="7665720"/>
              <a:ext cx="93980" cy="10160"/>
            </a:xfrm>
            <a:custGeom>
              <a:avLst/>
              <a:gdLst/>
              <a:ahLst/>
              <a:cxnLst/>
              <a:rect l="l" t="t" r="r" b="b"/>
              <a:pathLst>
                <a:path w="93979" h="10159">
                  <a:moveTo>
                    <a:pt x="93979" y="0"/>
                  </a:moveTo>
                  <a:lnTo>
                    <a:pt x="93979" y="10159"/>
                  </a:lnTo>
                  <a:lnTo>
                    <a:pt x="0" y="10159"/>
                  </a:lnTo>
                  <a:lnTo>
                    <a:pt x="0" y="253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7" name="object 3497"/>
            <p:cNvSpPr/>
            <p:nvPr/>
          </p:nvSpPr>
          <p:spPr>
            <a:xfrm>
              <a:off x="4584700" y="760476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8" name="object 3498"/>
            <p:cNvSpPr/>
            <p:nvPr/>
          </p:nvSpPr>
          <p:spPr>
            <a:xfrm>
              <a:off x="4585969" y="749299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9" name="object 3499"/>
            <p:cNvSpPr/>
            <p:nvPr/>
          </p:nvSpPr>
          <p:spPr>
            <a:xfrm>
              <a:off x="4591050" y="74320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3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0" name="object 3500"/>
            <p:cNvSpPr/>
            <p:nvPr/>
          </p:nvSpPr>
          <p:spPr>
            <a:xfrm>
              <a:off x="4592319" y="732027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1" name="object 3501"/>
            <p:cNvSpPr/>
            <p:nvPr/>
          </p:nvSpPr>
          <p:spPr>
            <a:xfrm>
              <a:off x="4597400" y="725804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2" name="object 3502"/>
            <p:cNvSpPr/>
            <p:nvPr/>
          </p:nvSpPr>
          <p:spPr>
            <a:xfrm>
              <a:off x="4598669" y="7147560"/>
              <a:ext cx="3810" cy="110489"/>
            </a:xfrm>
            <a:custGeom>
              <a:avLst/>
              <a:gdLst/>
              <a:ahLst/>
              <a:cxnLst/>
              <a:rect l="l" t="t" r="r" b="b"/>
              <a:pathLst>
                <a:path w="3810" h="110490">
                  <a:moveTo>
                    <a:pt x="3810" y="0"/>
                  </a:moveTo>
                  <a:lnTo>
                    <a:pt x="0" y="1104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3" name="object 3503"/>
            <p:cNvSpPr/>
            <p:nvPr/>
          </p:nvSpPr>
          <p:spPr>
            <a:xfrm>
              <a:off x="4603750" y="70853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4" name="object 3504"/>
            <p:cNvSpPr/>
            <p:nvPr/>
          </p:nvSpPr>
          <p:spPr>
            <a:xfrm>
              <a:off x="4605019" y="697357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3810" y="0"/>
                  </a:moveTo>
                  <a:lnTo>
                    <a:pt x="0" y="11175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5" name="object 3505"/>
            <p:cNvSpPr/>
            <p:nvPr/>
          </p:nvSpPr>
          <p:spPr>
            <a:xfrm>
              <a:off x="4610100" y="691261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6" name="object 3506"/>
            <p:cNvSpPr/>
            <p:nvPr/>
          </p:nvSpPr>
          <p:spPr>
            <a:xfrm>
              <a:off x="4611369" y="680084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59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7" name="object 3507"/>
            <p:cNvSpPr/>
            <p:nvPr/>
          </p:nvSpPr>
          <p:spPr>
            <a:xfrm>
              <a:off x="4616450" y="67398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3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8" name="object 3508"/>
            <p:cNvSpPr/>
            <p:nvPr/>
          </p:nvSpPr>
          <p:spPr>
            <a:xfrm>
              <a:off x="4617719" y="6628129"/>
              <a:ext cx="5080" cy="111760"/>
            </a:xfrm>
            <a:custGeom>
              <a:avLst/>
              <a:gdLst/>
              <a:ahLst/>
              <a:cxnLst/>
              <a:rect l="l" t="t" r="r" b="b"/>
              <a:pathLst>
                <a:path w="5079" h="111759">
                  <a:moveTo>
                    <a:pt x="5079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9" name="object 3509"/>
            <p:cNvSpPr/>
            <p:nvPr/>
          </p:nvSpPr>
          <p:spPr>
            <a:xfrm>
              <a:off x="4622800" y="65671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40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0" name="object 3510"/>
            <p:cNvSpPr/>
            <p:nvPr/>
          </p:nvSpPr>
          <p:spPr>
            <a:xfrm>
              <a:off x="4624069" y="6455409"/>
              <a:ext cx="5080" cy="111760"/>
            </a:xfrm>
            <a:custGeom>
              <a:avLst/>
              <a:gdLst/>
              <a:ahLst/>
              <a:cxnLst/>
              <a:rect l="l" t="t" r="r" b="b"/>
              <a:pathLst>
                <a:path w="5079" h="111759">
                  <a:moveTo>
                    <a:pt x="5079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1" name="object 3511"/>
            <p:cNvSpPr/>
            <p:nvPr/>
          </p:nvSpPr>
          <p:spPr>
            <a:xfrm>
              <a:off x="4630419" y="639317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2" name="object 3512"/>
            <p:cNvSpPr/>
            <p:nvPr/>
          </p:nvSpPr>
          <p:spPr>
            <a:xfrm>
              <a:off x="4630419" y="6281420"/>
              <a:ext cx="5080" cy="111760"/>
            </a:xfrm>
            <a:custGeom>
              <a:avLst/>
              <a:gdLst/>
              <a:ahLst/>
              <a:cxnLst/>
              <a:rect l="l" t="t" r="r" b="b"/>
              <a:pathLst>
                <a:path w="5079" h="111760">
                  <a:moveTo>
                    <a:pt x="5079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3" name="object 3513"/>
            <p:cNvSpPr/>
            <p:nvPr/>
          </p:nvSpPr>
          <p:spPr>
            <a:xfrm>
              <a:off x="4636769" y="622045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4" name="object 3514"/>
            <p:cNvSpPr/>
            <p:nvPr/>
          </p:nvSpPr>
          <p:spPr>
            <a:xfrm>
              <a:off x="4636769" y="6108700"/>
              <a:ext cx="5080" cy="111760"/>
            </a:xfrm>
            <a:custGeom>
              <a:avLst/>
              <a:gdLst/>
              <a:ahLst/>
              <a:cxnLst/>
              <a:rect l="l" t="t" r="r" b="b"/>
              <a:pathLst>
                <a:path w="5079" h="111760">
                  <a:moveTo>
                    <a:pt x="5079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5" name="object 3515"/>
            <p:cNvSpPr/>
            <p:nvPr/>
          </p:nvSpPr>
          <p:spPr>
            <a:xfrm>
              <a:off x="4643119" y="6047739"/>
              <a:ext cx="0" cy="27940"/>
            </a:xfrm>
            <a:custGeom>
              <a:avLst/>
              <a:gdLst/>
              <a:ahLst/>
              <a:cxnLst/>
              <a:rect l="l" t="t" r="r" b="b"/>
              <a:pathLst>
                <a:path h="27939">
                  <a:moveTo>
                    <a:pt x="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6" name="object 3516"/>
            <p:cNvSpPr/>
            <p:nvPr/>
          </p:nvSpPr>
          <p:spPr>
            <a:xfrm>
              <a:off x="4643119" y="5935979"/>
              <a:ext cx="5080" cy="111760"/>
            </a:xfrm>
            <a:custGeom>
              <a:avLst/>
              <a:gdLst/>
              <a:ahLst/>
              <a:cxnLst/>
              <a:rect l="l" t="t" r="r" b="b"/>
              <a:pathLst>
                <a:path w="5079" h="111760">
                  <a:moveTo>
                    <a:pt x="5079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7" name="object 3517"/>
            <p:cNvSpPr/>
            <p:nvPr/>
          </p:nvSpPr>
          <p:spPr>
            <a:xfrm>
              <a:off x="4649469" y="58750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8" name="object 3518"/>
            <p:cNvSpPr/>
            <p:nvPr/>
          </p:nvSpPr>
          <p:spPr>
            <a:xfrm>
              <a:off x="4650739" y="576325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9" name="object 3519"/>
            <p:cNvSpPr/>
            <p:nvPr/>
          </p:nvSpPr>
          <p:spPr>
            <a:xfrm>
              <a:off x="4655819" y="570102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0" name="object 3520"/>
            <p:cNvSpPr/>
            <p:nvPr/>
          </p:nvSpPr>
          <p:spPr>
            <a:xfrm>
              <a:off x="4657089" y="5590539"/>
              <a:ext cx="3810" cy="110489"/>
            </a:xfrm>
            <a:custGeom>
              <a:avLst/>
              <a:gdLst/>
              <a:ahLst/>
              <a:cxnLst/>
              <a:rect l="l" t="t" r="r" b="b"/>
              <a:pathLst>
                <a:path w="3810" h="110489">
                  <a:moveTo>
                    <a:pt x="3810" y="0"/>
                  </a:moveTo>
                  <a:lnTo>
                    <a:pt x="0" y="11048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1" name="object 3521"/>
            <p:cNvSpPr/>
            <p:nvPr/>
          </p:nvSpPr>
          <p:spPr>
            <a:xfrm>
              <a:off x="4662169" y="552830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2" name="object 3522"/>
            <p:cNvSpPr/>
            <p:nvPr/>
          </p:nvSpPr>
          <p:spPr>
            <a:xfrm>
              <a:off x="4663439" y="541655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3" name="object 3523"/>
            <p:cNvSpPr/>
            <p:nvPr/>
          </p:nvSpPr>
          <p:spPr>
            <a:xfrm>
              <a:off x="4668519" y="535558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4" name="object 3524"/>
            <p:cNvSpPr/>
            <p:nvPr/>
          </p:nvSpPr>
          <p:spPr>
            <a:xfrm>
              <a:off x="4669789" y="524382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5" name="object 3525"/>
            <p:cNvSpPr/>
            <p:nvPr/>
          </p:nvSpPr>
          <p:spPr>
            <a:xfrm>
              <a:off x="4674869" y="518287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6" name="object 3526"/>
            <p:cNvSpPr/>
            <p:nvPr/>
          </p:nvSpPr>
          <p:spPr>
            <a:xfrm>
              <a:off x="4676139" y="507110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7" name="object 3527"/>
            <p:cNvSpPr/>
            <p:nvPr/>
          </p:nvSpPr>
          <p:spPr>
            <a:xfrm>
              <a:off x="4681219" y="50101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8" name="object 3528"/>
            <p:cNvSpPr/>
            <p:nvPr/>
          </p:nvSpPr>
          <p:spPr>
            <a:xfrm>
              <a:off x="4682489" y="489838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9" name="object 3529"/>
            <p:cNvSpPr/>
            <p:nvPr/>
          </p:nvSpPr>
          <p:spPr>
            <a:xfrm>
              <a:off x="4687569" y="483615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0" name="object 3530"/>
            <p:cNvSpPr/>
            <p:nvPr/>
          </p:nvSpPr>
          <p:spPr>
            <a:xfrm>
              <a:off x="4688839" y="4724400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1" name="object 3531"/>
            <p:cNvSpPr/>
            <p:nvPr/>
          </p:nvSpPr>
          <p:spPr>
            <a:xfrm>
              <a:off x="4693919" y="4663439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2" name="object 3532"/>
            <p:cNvSpPr/>
            <p:nvPr/>
          </p:nvSpPr>
          <p:spPr>
            <a:xfrm>
              <a:off x="4695189" y="455167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3" name="object 3533"/>
            <p:cNvSpPr/>
            <p:nvPr/>
          </p:nvSpPr>
          <p:spPr>
            <a:xfrm>
              <a:off x="4700269" y="449072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4" name="object 3534"/>
            <p:cNvSpPr/>
            <p:nvPr/>
          </p:nvSpPr>
          <p:spPr>
            <a:xfrm>
              <a:off x="4701539" y="437895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5" name="object 3535"/>
            <p:cNvSpPr/>
            <p:nvPr/>
          </p:nvSpPr>
          <p:spPr>
            <a:xfrm>
              <a:off x="4706619" y="431800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6" name="object 3536"/>
            <p:cNvSpPr/>
            <p:nvPr/>
          </p:nvSpPr>
          <p:spPr>
            <a:xfrm>
              <a:off x="4707889" y="4206239"/>
              <a:ext cx="3810" cy="111760"/>
            </a:xfrm>
            <a:custGeom>
              <a:avLst/>
              <a:gdLst/>
              <a:ahLst/>
              <a:cxnLst/>
              <a:rect l="l" t="t" r="r" b="b"/>
              <a:pathLst>
                <a:path w="3810" h="111760">
                  <a:moveTo>
                    <a:pt x="3810" y="0"/>
                  </a:moveTo>
                  <a:lnTo>
                    <a:pt x="0" y="1117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7" name="object 3537"/>
            <p:cNvSpPr/>
            <p:nvPr/>
          </p:nvSpPr>
          <p:spPr>
            <a:xfrm>
              <a:off x="4712969" y="4155439"/>
              <a:ext cx="1270" cy="16510"/>
            </a:xfrm>
            <a:custGeom>
              <a:avLst/>
              <a:gdLst/>
              <a:ahLst/>
              <a:cxnLst/>
              <a:rect l="l" t="t" r="r" b="b"/>
              <a:pathLst>
                <a:path w="1270" h="16510">
                  <a:moveTo>
                    <a:pt x="1270" y="0"/>
                  </a:moveTo>
                  <a:lnTo>
                    <a:pt x="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8" name="object 3538"/>
            <p:cNvSpPr/>
            <p:nvPr/>
          </p:nvSpPr>
          <p:spPr>
            <a:xfrm>
              <a:off x="10699749" y="493267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0" y="0"/>
                  </a:moveTo>
                  <a:lnTo>
                    <a:pt x="11430" y="76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9" name="object 3539"/>
            <p:cNvSpPr/>
            <p:nvPr/>
          </p:nvSpPr>
          <p:spPr>
            <a:xfrm>
              <a:off x="10698479" y="492632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0" y="0"/>
                  </a:moveTo>
                  <a:lnTo>
                    <a:pt x="17780" y="114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0" name="object 3540"/>
            <p:cNvSpPr/>
            <p:nvPr/>
          </p:nvSpPr>
          <p:spPr>
            <a:xfrm>
              <a:off x="10698479" y="4921250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1" name="object 3541"/>
            <p:cNvSpPr/>
            <p:nvPr/>
          </p:nvSpPr>
          <p:spPr>
            <a:xfrm>
              <a:off x="10706099" y="4902200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6350" y="22860"/>
                  </a:moveTo>
                  <a:lnTo>
                    <a:pt x="21590" y="0"/>
                  </a:lnTo>
                </a:path>
                <a:path w="25400" h="24129">
                  <a:moveTo>
                    <a:pt x="6350" y="22860"/>
                  </a:moveTo>
                  <a:lnTo>
                    <a:pt x="7620" y="2540"/>
                  </a:lnTo>
                </a:path>
                <a:path w="25400" h="24129">
                  <a:moveTo>
                    <a:pt x="6350" y="22860"/>
                  </a:moveTo>
                  <a:lnTo>
                    <a:pt x="25400" y="13970"/>
                  </a:lnTo>
                </a:path>
                <a:path w="25400" h="24129">
                  <a:moveTo>
                    <a:pt x="6350" y="22860"/>
                  </a:moveTo>
                  <a:lnTo>
                    <a:pt x="20320" y="24130"/>
                  </a:lnTo>
                </a:path>
                <a:path w="25400" h="24129">
                  <a:moveTo>
                    <a:pt x="6350" y="22860"/>
                  </a:moveTo>
                  <a:lnTo>
                    <a:pt x="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2" name="object 3542"/>
            <p:cNvSpPr/>
            <p:nvPr/>
          </p:nvSpPr>
          <p:spPr>
            <a:xfrm>
              <a:off x="10859770" y="5008879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0"/>
                  </a:moveTo>
                  <a:lnTo>
                    <a:pt x="12700" y="381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3" name="object 3543"/>
            <p:cNvSpPr/>
            <p:nvPr/>
          </p:nvSpPr>
          <p:spPr>
            <a:xfrm>
              <a:off x="10857229" y="5003800"/>
              <a:ext cx="20320" cy="5080"/>
            </a:xfrm>
            <a:custGeom>
              <a:avLst/>
              <a:gdLst/>
              <a:ahLst/>
              <a:cxnLst/>
              <a:rect l="l" t="t" r="r" b="b"/>
              <a:pathLst>
                <a:path w="20320" h="5079">
                  <a:moveTo>
                    <a:pt x="0" y="0"/>
                  </a:moveTo>
                  <a:lnTo>
                    <a:pt x="20320" y="508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4" name="object 3544"/>
            <p:cNvSpPr/>
            <p:nvPr/>
          </p:nvSpPr>
          <p:spPr>
            <a:xfrm>
              <a:off x="10854689" y="4998720"/>
              <a:ext cx="26670" cy="7620"/>
            </a:xfrm>
            <a:custGeom>
              <a:avLst/>
              <a:gdLst/>
              <a:ahLst/>
              <a:cxnLst/>
              <a:rect l="l" t="t" r="r" b="b"/>
              <a:pathLst>
                <a:path w="26670" h="7620">
                  <a:moveTo>
                    <a:pt x="0" y="0"/>
                  </a:moveTo>
                  <a:lnTo>
                    <a:pt x="26670" y="762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5" name="object 3545"/>
            <p:cNvSpPr/>
            <p:nvPr/>
          </p:nvSpPr>
          <p:spPr>
            <a:xfrm>
              <a:off x="10858499" y="4970779"/>
              <a:ext cx="25400" cy="26670"/>
            </a:xfrm>
            <a:custGeom>
              <a:avLst/>
              <a:gdLst/>
              <a:ahLst/>
              <a:cxnLst/>
              <a:rect l="l" t="t" r="r" b="b"/>
              <a:pathLst>
                <a:path w="25400" h="26670">
                  <a:moveTo>
                    <a:pt x="10159" y="26670"/>
                  </a:moveTo>
                  <a:lnTo>
                    <a:pt x="17779" y="0"/>
                  </a:lnTo>
                </a:path>
                <a:path w="25400" h="26670">
                  <a:moveTo>
                    <a:pt x="10159" y="26670"/>
                  </a:moveTo>
                  <a:lnTo>
                    <a:pt x="5079" y="7620"/>
                  </a:lnTo>
                </a:path>
                <a:path w="25400" h="26670">
                  <a:moveTo>
                    <a:pt x="10159" y="26670"/>
                  </a:moveTo>
                  <a:lnTo>
                    <a:pt x="25399" y="12700"/>
                  </a:lnTo>
                </a:path>
                <a:path w="25400" h="26670">
                  <a:moveTo>
                    <a:pt x="10159" y="26670"/>
                  </a:moveTo>
                  <a:lnTo>
                    <a:pt x="24129" y="22860"/>
                  </a:lnTo>
                </a:path>
                <a:path w="25400" h="26670">
                  <a:moveTo>
                    <a:pt x="10159" y="26670"/>
                  </a:moveTo>
                  <a:lnTo>
                    <a:pt x="0" y="1778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6" name="object 3546"/>
            <p:cNvSpPr/>
            <p:nvPr/>
          </p:nvSpPr>
          <p:spPr>
            <a:xfrm>
              <a:off x="11024870" y="505078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7" name="object 3547"/>
            <p:cNvSpPr/>
            <p:nvPr/>
          </p:nvSpPr>
          <p:spPr>
            <a:xfrm>
              <a:off x="11023599" y="5045709"/>
              <a:ext cx="19050" cy="8890"/>
            </a:xfrm>
            <a:custGeom>
              <a:avLst/>
              <a:gdLst/>
              <a:ahLst/>
              <a:cxnLst/>
              <a:rect l="l" t="t" r="r" b="b"/>
              <a:pathLst>
                <a:path w="19050" h="8889">
                  <a:moveTo>
                    <a:pt x="0" y="0"/>
                  </a:moveTo>
                  <a:lnTo>
                    <a:pt x="19050" y="88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8" name="object 3548"/>
            <p:cNvSpPr/>
            <p:nvPr/>
          </p:nvSpPr>
          <p:spPr>
            <a:xfrm>
              <a:off x="11022329" y="5040629"/>
              <a:ext cx="25400" cy="11430"/>
            </a:xfrm>
            <a:custGeom>
              <a:avLst/>
              <a:gdLst/>
              <a:ahLst/>
              <a:cxnLst/>
              <a:rect l="l" t="t" r="r" b="b"/>
              <a:pathLst>
                <a:path w="25400" h="11429">
                  <a:moveTo>
                    <a:pt x="0" y="0"/>
                  </a:moveTo>
                  <a:lnTo>
                    <a:pt x="25400" y="1143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9" name="object 3549"/>
            <p:cNvSpPr/>
            <p:nvPr/>
          </p:nvSpPr>
          <p:spPr>
            <a:xfrm>
              <a:off x="11027410" y="501650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8890" y="25400"/>
                  </a:moveTo>
                  <a:lnTo>
                    <a:pt x="20320" y="0"/>
                  </a:lnTo>
                </a:path>
                <a:path w="25400" h="25400">
                  <a:moveTo>
                    <a:pt x="8890" y="25400"/>
                  </a:moveTo>
                  <a:lnTo>
                    <a:pt x="6350" y="5079"/>
                  </a:lnTo>
                </a:path>
                <a:path w="25400" h="25400">
                  <a:moveTo>
                    <a:pt x="8890" y="25400"/>
                  </a:moveTo>
                  <a:lnTo>
                    <a:pt x="25400" y="12700"/>
                  </a:lnTo>
                </a:path>
                <a:path w="25400" h="25400">
                  <a:moveTo>
                    <a:pt x="8890" y="25400"/>
                  </a:moveTo>
                  <a:lnTo>
                    <a:pt x="22860" y="24130"/>
                  </a:lnTo>
                </a:path>
                <a:path w="25400" h="25400">
                  <a:moveTo>
                    <a:pt x="8890" y="2540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0" name="object 3550"/>
            <p:cNvSpPr/>
            <p:nvPr/>
          </p:nvSpPr>
          <p:spPr>
            <a:xfrm>
              <a:off x="11172189" y="5133339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0" y="0"/>
                  </a:moveTo>
                  <a:lnTo>
                    <a:pt x="11430" y="88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1" name="object 3551"/>
            <p:cNvSpPr/>
            <p:nvPr/>
          </p:nvSpPr>
          <p:spPr>
            <a:xfrm>
              <a:off x="11172189" y="512825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0" y="0"/>
                  </a:moveTo>
                  <a:lnTo>
                    <a:pt x="16510" y="1143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2" name="object 3552"/>
            <p:cNvSpPr/>
            <p:nvPr/>
          </p:nvSpPr>
          <p:spPr>
            <a:xfrm>
              <a:off x="11172189" y="51219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3" name="object 3553"/>
            <p:cNvSpPr/>
            <p:nvPr/>
          </p:nvSpPr>
          <p:spPr>
            <a:xfrm>
              <a:off x="11179810" y="5104129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6350" y="22860"/>
                  </a:moveTo>
                  <a:lnTo>
                    <a:pt x="22860" y="0"/>
                  </a:lnTo>
                </a:path>
                <a:path w="25400" h="24129">
                  <a:moveTo>
                    <a:pt x="6350" y="22860"/>
                  </a:moveTo>
                  <a:lnTo>
                    <a:pt x="8890" y="2540"/>
                  </a:lnTo>
                </a:path>
                <a:path w="25400" h="24129">
                  <a:moveTo>
                    <a:pt x="6350" y="22860"/>
                  </a:moveTo>
                  <a:lnTo>
                    <a:pt x="25400" y="13970"/>
                  </a:lnTo>
                </a:path>
                <a:path w="25400" h="24129">
                  <a:moveTo>
                    <a:pt x="6350" y="22860"/>
                  </a:moveTo>
                  <a:lnTo>
                    <a:pt x="20320" y="24130"/>
                  </a:lnTo>
                </a:path>
                <a:path w="25400" h="24129">
                  <a:moveTo>
                    <a:pt x="6350" y="22860"/>
                  </a:moveTo>
                  <a:lnTo>
                    <a:pt x="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4" name="object 3554"/>
            <p:cNvSpPr/>
            <p:nvPr/>
          </p:nvSpPr>
          <p:spPr>
            <a:xfrm>
              <a:off x="11261089" y="5257800"/>
              <a:ext cx="1270" cy="13970"/>
            </a:xfrm>
            <a:custGeom>
              <a:avLst/>
              <a:gdLst/>
              <a:ahLst/>
              <a:cxnLst/>
              <a:rect l="l" t="t" r="r" b="b"/>
              <a:pathLst>
                <a:path w="1270" h="13970">
                  <a:moveTo>
                    <a:pt x="1270" y="0"/>
                  </a:moveTo>
                  <a:lnTo>
                    <a:pt x="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5" name="object 3555"/>
            <p:cNvSpPr/>
            <p:nvPr/>
          </p:nvSpPr>
          <p:spPr>
            <a:xfrm>
              <a:off x="11264899" y="5255259"/>
              <a:ext cx="1270" cy="20320"/>
            </a:xfrm>
            <a:custGeom>
              <a:avLst/>
              <a:gdLst/>
              <a:ahLst/>
              <a:cxnLst/>
              <a:rect l="l" t="t" r="r" b="b"/>
              <a:pathLst>
                <a:path w="1270" h="20320">
                  <a:moveTo>
                    <a:pt x="1270" y="0"/>
                  </a:moveTo>
                  <a:lnTo>
                    <a:pt x="0" y="203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6" name="object 3556"/>
            <p:cNvSpPr/>
            <p:nvPr/>
          </p:nvSpPr>
          <p:spPr>
            <a:xfrm>
              <a:off x="11269979" y="5251450"/>
              <a:ext cx="1270" cy="27940"/>
            </a:xfrm>
            <a:custGeom>
              <a:avLst/>
              <a:gdLst/>
              <a:ahLst/>
              <a:cxnLst/>
              <a:rect l="l" t="t" r="r" b="b"/>
              <a:pathLst>
                <a:path w="1270" h="27939">
                  <a:moveTo>
                    <a:pt x="1270" y="0"/>
                  </a:moveTo>
                  <a:lnTo>
                    <a:pt x="0" y="279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7" name="object 3557"/>
            <p:cNvSpPr/>
            <p:nvPr/>
          </p:nvSpPr>
          <p:spPr>
            <a:xfrm>
              <a:off x="11275060" y="5253989"/>
              <a:ext cx="27940" cy="24130"/>
            </a:xfrm>
            <a:custGeom>
              <a:avLst/>
              <a:gdLst/>
              <a:ahLst/>
              <a:cxnLst/>
              <a:rect l="l" t="t" r="r" b="b"/>
              <a:pathLst>
                <a:path w="27940" h="24129">
                  <a:moveTo>
                    <a:pt x="0" y="11429"/>
                  </a:moveTo>
                  <a:lnTo>
                    <a:pt x="27940" y="13969"/>
                  </a:lnTo>
                </a:path>
                <a:path w="27940" h="24129">
                  <a:moveTo>
                    <a:pt x="0" y="11429"/>
                  </a:moveTo>
                  <a:lnTo>
                    <a:pt x="17780" y="2539"/>
                  </a:lnTo>
                </a:path>
                <a:path w="27940" h="24129">
                  <a:moveTo>
                    <a:pt x="0" y="11429"/>
                  </a:moveTo>
                  <a:lnTo>
                    <a:pt x="17780" y="22859"/>
                  </a:lnTo>
                </a:path>
                <a:path w="27940" h="24129">
                  <a:moveTo>
                    <a:pt x="0" y="11429"/>
                  </a:moveTo>
                  <a:lnTo>
                    <a:pt x="6350" y="24129"/>
                  </a:lnTo>
                </a:path>
                <a:path w="27940" h="24129">
                  <a:moveTo>
                    <a:pt x="0" y="1142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8" name="object 3558"/>
            <p:cNvSpPr/>
            <p:nvPr/>
          </p:nvSpPr>
          <p:spPr>
            <a:xfrm>
              <a:off x="11126470" y="523747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9" name="object 3559"/>
            <p:cNvSpPr/>
            <p:nvPr/>
          </p:nvSpPr>
          <p:spPr>
            <a:xfrm>
              <a:off x="11121389" y="5238750"/>
              <a:ext cx="17780" cy="12700"/>
            </a:xfrm>
            <a:custGeom>
              <a:avLst/>
              <a:gdLst/>
              <a:ahLst/>
              <a:cxnLst/>
              <a:rect l="l" t="t" r="r" b="b"/>
              <a:pathLst>
                <a:path w="17779" h="12700">
                  <a:moveTo>
                    <a:pt x="17779" y="1270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0" name="object 3560"/>
            <p:cNvSpPr/>
            <p:nvPr/>
          </p:nvSpPr>
          <p:spPr>
            <a:xfrm>
              <a:off x="11116310" y="5240020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22859" y="165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1" name="object 3561"/>
            <p:cNvSpPr/>
            <p:nvPr/>
          </p:nvSpPr>
          <p:spPr>
            <a:xfrm>
              <a:off x="11106149" y="5251450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19050" y="1270"/>
                  </a:moveTo>
                  <a:lnTo>
                    <a:pt x="2539" y="24130"/>
                  </a:lnTo>
                </a:path>
                <a:path w="25400" h="24129">
                  <a:moveTo>
                    <a:pt x="19050" y="1270"/>
                  </a:moveTo>
                  <a:lnTo>
                    <a:pt x="17780" y="21590"/>
                  </a:lnTo>
                </a:path>
                <a:path w="25400" h="24129">
                  <a:moveTo>
                    <a:pt x="19050" y="1270"/>
                  </a:moveTo>
                  <a:lnTo>
                    <a:pt x="0" y="10160"/>
                  </a:lnTo>
                </a:path>
                <a:path w="25400" h="24129">
                  <a:moveTo>
                    <a:pt x="19050" y="1270"/>
                  </a:moveTo>
                  <a:lnTo>
                    <a:pt x="5079" y="0"/>
                  </a:lnTo>
                </a:path>
                <a:path w="25400" h="24129">
                  <a:moveTo>
                    <a:pt x="19050" y="1270"/>
                  </a:moveTo>
                  <a:lnTo>
                    <a:pt x="2540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2" name="object 3562"/>
            <p:cNvSpPr/>
            <p:nvPr/>
          </p:nvSpPr>
          <p:spPr>
            <a:xfrm>
              <a:off x="10960099" y="5179059"/>
              <a:ext cx="13970" cy="3810"/>
            </a:xfrm>
            <a:custGeom>
              <a:avLst/>
              <a:gdLst/>
              <a:ahLst/>
              <a:cxnLst/>
              <a:rect l="l" t="t" r="r" b="b"/>
              <a:pathLst>
                <a:path w="13970" h="3810">
                  <a:moveTo>
                    <a:pt x="13970" y="381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3" name="object 3563"/>
            <p:cNvSpPr/>
            <p:nvPr/>
          </p:nvSpPr>
          <p:spPr>
            <a:xfrm>
              <a:off x="10956289" y="5182870"/>
              <a:ext cx="20320" cy="5080"/>
            </a:xfrm>
            <a:custGeom>
              <a:avLst/>
              <a:gdLst/>
              <a:ahLst/>
              <a:cxnLst/>
              <a:rect l="l" t="t" r="r" b="b"/>
              <a:pathLst>
                <a:path w="20320" h="5079">
                  <a:moveTo>
                    <a:pt x="20320" y="50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4" name="object 3564"/>
            <p:cNvSpPr/>
            <p:nvPr/>
          </p:nvSpPr>
          <p:spPr>
            <a:xfrm>
              <a:off x="10951210" y="5185409"/>
              <a:ext cx="27940" cy="7620"/>
            </a:xfrm>
            <a:custGeom>
              <a:avLst/>
              <a:gdLst/>
              <a:ahLst/>
              <a:cxnLst/>
              <a:rect l="l" t="t" r="r" b="b"/>
              <a:pathLst>
                <a:path w="27940" h="7620">
                  <a:moveTo>
                    <a:pt x="27940" y="762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5" name="object 3565"/>
            <p:cNvSpPr/>
            <p:nvPr/>
          </p:nvSpPr>
          <p:spPr>
            <a:xfrm>
              <a:off x="10949939" y="5194300"/>
              <a:ext cx="24130" cy="26670"/>
            </a:xfrm>
            <a:custGeom>
              <a:avLst/>
              <a:gdLst/>
              <a:ahLst/>
              <a:cxnLst/>
              <a:rect l="l" t="t" r="r" b="b"/>
              <a:pathLst>
                <a:path w="24129" h="26670">
                  <a:moveTo>
                    <a:pt x="13970" y="0"/>
                  </a:moveTo>
                  <a:lnTo>
                    <a:pt x="6350" y="26670"/>
                  </a:lnTo>
                </a:path>
                <a:path w="24129" h="26670">
                  <a:moveTo>
                    <a:pt x="13970" y="0"/>
                  </a:moveTo>
                  <a:lnTo>
                    <a:pt x="20320" y="19050"/>
                  </a:lnTo>
                </a:path>
                <a:path w="24129" h="26670">
                  <a:moveTo>
                    <a:pt x="13970" y="0"/>
                  </a:moveTo>
                  <a:lnTo>
                    <a:pt x="0" y="13970"/>
                  </a:lnTo>
                </a:path>
                <a:path w="24129" h="26670">
                  <a:moveTo>
                    <a:pt x="13970" y="0"/>
                  </a:moveTo>
                  <a:lnTo>
                    <a:pt x="1270" y="2540"/>
                  </a:lnTo>
                </a:path>
                <a:path w="24129" h="26670">
                  <a:moveTo>
                    <a:pt x="13970" y="0"/>
                  </a:moveTo>
                  <a:lnTo>
                    <a:pt x="24130" y="88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6" name="object 3566"/>
            <p:cNvSpPr/>
            <p:nvPr/>
          </p:nvSpPr>
          <p:spPr>
            <a:xfrm>
              <a:off x="10796270" y="5128259"/>
              <a:ext cx="13970" cy="5080"/>
            </a:xfrm>
            <a:custGeom>
              <a:avLst/>
              <a:gdLst/>
              <a:ahLst/>
              <a:cxnLst/>
              <a:rect l="l" t="t" r="r" b="b"/>
              <a:pathLst>
                <a:path w="13970" h="5079">
                  <a:moveTo>
                    <a:pt x="13970" y="50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7" name="object 3567"/>
            <p:cNvSpPr/>
            <p:nvPr/>
          </p:nvSpPr>
          <p:spPr>
            <a:xfrm>
              <a:off x="10792460" y="5130800"/>
              <a:ext cx="19050" cy="7620"/>
            </a:xfrm>
            <a:custGeom>
              <a:avLst/>
              <a:gdLst/>
              <a:ahLst/>
              <a:cxnLst/>
              <a:rect l="l" t="t" r="r" b="b"/>
              <a:pathLst>
                <a:path w="19050" h="7620">
                  <a:moveTo>
                    <a:pt x="19050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8" name="object 3568"/>
            <p:cNvSpPr/>
            <p:nvPr/>
          </p:nvSpPr>
          <p:spPr>
            <a:xfrm>
              <a:off x="10787379" y="5133339"/>
              <a:ext cx="26670" cy="10160"/>
            </a:xfrm>
            <a:custGeom>
              <a:avLst/>
              <a:gdLst/>
              <a:ahLst/>
              <a:cxnLst/>
              <a:rect l="l" t="t" r="r" b="b"/>
              <a:pathLst>
                <a:path w="26670" h="10160">
                  <a:moveTo>
                    <a:pt x="26670" y="1016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9" name="object 3569"/>
            <p:cNvSpPr/>
            <p:nvPr/>
          </p:nvSpPr>
          <p:spPr>
            <a:xfrm>
              <a:off x="10782299" y="514350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16509" y="0"/>
                  </a:moveTo>
                  <a:lnTo>
                    <a:pt x="6349" y="25400"/>
                  </a:lnTo>
                </a:path>
                <a:path w="25400" h="25400">
                  <a:moveTo>
                    <a:pt x="16509" y="0"/>
                  </a:moveTo>
                  <a:lnTo>
                    <a:pt x="20319" y="20320"/>
                  </a:lnTo>
                </a:path>
                <a:path w="25400" h="25400">
                  <a:moveTo>
                    <a:pt x="16509" y="0"/>
                  </a:moveTo>
                  <a:lnTo>
                    <a:pt x="0" y="12700"/>
                  </a:lnTo>
                </a:path>
                <a:path w="25400" h="25400">
                  <a:moveTo>
                    <a:pt x="16509" y="0"/>
                  </a:moveTo>
                  <a:lnTo>
                    <a:pt x="2539" y="1270"/>
                  </a:lnTo>
                </a:path>
                <a:path w="25400" h="25400">
                  <a:moveTo>
                    <a:pt x="16509" y="0"/>
                  </a:moveTo>
                  <a:lnTo>
                    <a:pt x="25399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0" name="object 3570"/>
            <p:cNvSpPr/>
            <p:nvPr/>
          </p:nvSpPr>
          <p:spPr>
            <a:xfrm>
              <a:off x="10642599" y="505332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12700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1" name="object 3571"/>
            <p:cNvSpPr/>
            <p:nvPr/>
          </p:nvSpPr>
          <p:spPr>
            <a:xfrm>
              <a:off x="10637520" y="5054600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19050" y="1016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2" name="object 3572"/>
            <p:cNvSpPr/>
            <p:nvPr/>
          </p:nvSpPr>
          <p:spPr>
            <a:xfrm>
              <a:off x="10632439" y="5057139"/>
              <a:ext cx="25400" cy="12700"/>
            </a:xfrm>
            <a:custGeom>
              <a:avLst/>
              <a:gdLst/>
              <a:ahLst/>
              <a:cxnLst/>
              <a:rect l="l" t="t" r="r" b="b"/>
              <a:pathLst>
                <a:path w="25400" h="12700">
                  <a:moveTo>
                    <a:pt x="25400" y="127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3" name="object 3573"/>
            <p:cNvSpPr/>
            <p:nvPr/>
          </p:nvSpPr>
          <p:spPr>
            <a:xfrm>
              <a:off x="10626089" y="5067300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29" h="25400">
                  <a:moveTo>
                    <a:pt x="16509" y="0"/>
                  </a:moveTo>
                  <a:lnTo>
                    <a:pt x="3809" y="25400"/>
                  </a:lnTo>
                </a:path>
                <a:path w="24129" h="25400">
                  <a:moveTo>
                    <a:pt x="16509" y="0"/>
                  </a:moveTo>
                  <a:lnTo>
                    <a:pt x="17779" y="21590"/>
                  </a:lnTo>
                </a:path>
                <a:path w="24129" h="25400">
                  <a:moveTo>
                    <a:pt x="16509" y="0"/>
                  </a:moveTo>
                  <a:lnTo>
                    <a:pt x="0" y="11430"/>
                  </a:lnTo>
                </a:path>
                <a:path w="24129" h="25400">
                  <a:moveTo>
                    <a:pt x="16509" y="0"/>
                  </a:moveTo>
                  <a:lnTo>
                    <a:pt x="2539" y="1270"/>
                  </a:lnTo>
                </a:path>
                <a:path w="24129" h="25400">
                  <a:moveTo>
                    <a:pt x="16509" y="0"/>
                  </a:moveTo>
                  <a:lnTo>
                    <a:pt x="24129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4" name="object 3574"/>
            <p:cNvSpPr/>
            <p:nvPr/>
          </p:nvSpPr>
          <p:spPr>
            <a:xfrm>
              <a:off x="10495279" y="4965700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11429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5" name="object 3575"/>
            <p:cNvSpPr/>
            <p:nvPr/>
          </p:nvSpPr>
          <p:spPr>
            <a:xfrm>
              <a:off x="10490199" y="496823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16509" y="114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6" name="object 3576"/>
            <p:cNvSpPr/>
            <p:nvPr/>
          </p:nvSpPr>
          <p:spPr>
            <a:xfrm>
              <a:off x="10485120" y="496950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2285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7" name="object 3577"/>
            <p:cNvSpPr/>
            <p:nvPr/>
          </p:nvSpPr>
          <p:spPr>
            <a:xfrm>
              <a:off x="10474960" y="4979670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9050" y="1270"/>
                  </a:moveTo>
                  <a:lnTo>
                    <a:pt x="2539" y="24130"/>
                  </a:lnTo>
                </a:path>
                <a:path w="24129" h="24129">
                  <a:moveTo>
                    <a:pt x="19050" y="1270"/>
                  </a:moveTo>
                  <a:lnTo>
                    <a:pt x="16510" y="21590"/>
                  </a:lnTo>
                </a:path>
                <a:path w="24129" h="24129">
                  <a:moveTo>
                    <a:pt x="19050" y="1270"/>
                  </a:moveTo>
                  <a:lnTo>
                    <a:pt x="0" y="10160"/>
                  </a:lnTo>
                </a:path>
                <a:path w="24129" h="24129">
                  <a:moveTo>
                    <a:pt x="19050" y="1270"/>
                  </a:moveTo>
                  <a:lnTo>
                    <a:pt x="5079" y="0"/>
                  </a:lnTo>
                </a:path>
                <a:path w="24129" h="24129">
                  <a:moveTo>
                    <a:pt x="19050" y="1270"/>
                  </a:moveTo>
                  <a:lnTo>
                    <a:pt x="2413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8" name="object 3578"/>
            <p:cNvSpPr/>
            <p:nvPr/>
          </p:nvSpPr>
          <p:spPr>
            <a:xfrm>
              <a:off x="10358120" y="4862829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11429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9" name="object 3579"/>
            <p:cNvSpPr/>
            <p:nvPr/>
          </p:nvSpPr>
          <p:spPr>
            <a:xfrm>
              <a:off x="10353039" y="4864100"/>
              <a:ext cx="15240" cy="13970"/>
            </a:xfrm>
            <a:custGeom>
              <a:avLst/>
              <a:gdLst/>
              <a:ahLst/>
              <a:cxnLst/>
              <a:rect l="l" t="t" r="r" b="b"/>
              <a:pathLst>
                <a:path w="15240" h="13970">
                  <a:moveTo>
                    <a:pt x="15240" y="1397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0" name="object 3580"/>
            <p:cNvSpPr/>
            <p:nvPr/>
          </p:nvSpPr>
          <p:spPr>
            <a:xfrm>
              <a:off x="10347960" y="4864100"/>
              <a:ext cx="20320" cy="19050"/>
            </a:xfrm>
            <a:custGeom>
              <a:avLst/>
              <a:gdLst/>
              <a:ahLst/>
              <a:cxnLst/>
              <a:rect l="l" t="t" r="r" b="b"/>
              <a:pathLst>
                <a:path w="20320" h="19050">
                  <a:moveTo>
                    <a:pt x="20320" y="190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1" name="object 3581"/>
            <p:cNvSpPr/>
            <p:nvPr/>
          </p:nvSpPr>
          <p:spPr>
            <a:xfrm>
              <a:off x="10335260" y="4874259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20320" y="2539"/>
                  </a:moveTo>
                  <a:lnTo>
                    <a:pt x="1270" y="24129"/>
                  </a:lnTo>
                </a:path>
                <a:path w="24129" h="24129">
                  <a:moveTo>
                    <a:pt x="20320" y="2539"/>
                  </a:moveTo>
                  <a:lnTo>
                    <a:pt x="15240" y="22859"/>
                  </a:lnTo>
                </a:path>
                <a:path w="24129" h="24129">
                  <a:moveTo>
                    <a:pt x="20320" y="2539"/>
                  </a:moveTo>
                  <a:lnTo>
                    <a:pt x="0" y="8889"/>
                  </a:lnTo>
                </a:path>
                <a:path w="24129" h="24129">
                  <a:moveTo>
                    <a:pt x="20320" y="2539"/>
                  </a:moveTo>
                  <a:lnTo>
                    <a:pt x="6350" y="0"/>
                  </a:lnTo>
                </a:path>
                <a:path w="24129" h="24129">
                  <a:moveTo>
                    <a:pt x="20320" y="2539"/>
                  </a:moveTo>
                  <a:lnTo>
                    <a:pt x="24130" y="1650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2" name="object 3582"/>
            <p:cNvSpPr/>
            <p:nvPr/>
          </p:nvSpPr>
          <p:spPr>
            <a:xfrm>
              <a:off x="10223499" y="4752339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11429" y="88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3" name="object 3583"/>
            <p:cNvSpPr/>
            <p:nvPr/>
          </p:nvSpPr>
          <p:spPr>
            <a:xfrm>
              <a:off x="10218420" y="475487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16509" y="127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4" name="object 3584"/>
            <p:cNvSpPr/>
            <p:nvPr/>
          </p:nvSpPr>
          <p:spPr>
            <a:xfrm>
              <a:off x="10212070" y="4756150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22859" y="165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5" name="object 3585"/>
            <p:cNvSpPr/>
            <p:nvPr/>
          </p:nvSpPr>
          <p:spPr>
            <a:xfrm>
              <a:off x="10201910" y="4766309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19050" y="1270"/>
                  </a:moveTo>
                  <a:lnTo>
                    <a:pt x="2539" y="24130"/>
                  </a:lnTo>
                </a:path>
                <a:path w="25400" h="24129">
                  <a:moveTo>
                    <a:pt x="19050" y="1270"/>
                  </a:moveTo>
                  <a:lnTo>
                    <a:pt x="16510" y="22860"/>
                  </a:lnTo>
                </a:path>
                <a:path w="25400" h="24129">
                  <a:moveTo>
                    <a:pt x="19050" y="1270"/>
                  </a:moveTo>
                  <a:lnTo>
                    <a:pt x="0" y="10160"/>
                  </a:lnTo>
                </a:path>
                <a:path w="25400" h="24129">
                  <a:moveTo>
                    <a:pt x="19050" y="1270"/>
                  </a:moveTo>
                  <a:lnTo>
                    <a:pt x="5079" y="0"/>
                  </a:lnTo>
                </a:path>
                <a:path w="25400" h="24129">
                  <a:moveTo>
                    <a:pt x="19050" y="1270"/>
                  </a:moveTo>
                  <a:lnTo>
                    <a:pt x="2540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6" name="object 3586"/>
            <p:cNvSpPr/>
            <p:nvPr/>
          </p:nvSpPr>
          <p:spPr>
            <a:xfrm>
              <a:off x="10082529" y="465200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7" name="object 3587"/>
            <p:cNvSpPr/>
            <p:nvPr/>
          </p:nvSpPr>
          <p:spPr>
            <a:xfrm>
              <a:off x="10077449" y="4653279"/>
              <a:ext cx="16510" cy="11430"/>
            </a:xfrm>
            <a:custGeom>
              <a:avLst/>
              <a:gdLst/>
              <a:ahLst/>
              <a:cxnLst/>
              <a:rect l="l" t="t" r="r" b="b"/>
              <a:pathLst>
                <a:path w="16509" h="11429">
                  <a:moveTo>
                    <a:pt x="16509" y="114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8" name="object 3588"/>
            <p:cNvSpPr/>
            <p:nvPr/>
          </p:nvSpPr>
          <p:spPr>
            <a:xfrm>
              <a:off x="10072370" y="4654550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22859" y="165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9" name="object 3589"/>
            <p:cNvSpPr/>
            <p:nvPr/>
          </p:nvSpPr>
          <p:spPr>
            <a:xfrm>
              <a:off x="10062210" y="4664709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9050" y="1270"/>
                  </a:moveTo>
                  <a:lnTo>
                    <a:pt x="2539" y="24130"/>
                  </a:lnTo>
                </a:path>
                <a:path w="24129" h="24129">
                  <a:moveTo>
                    <a:pt x="19050" y="1270"/>
                  </a:moveTo>
                  <a:lnTo>
                    <a:pt x="16510" y="22860"/>
                  </a:lnTo>
                </a:path>
                <a:path w="24129" h="24129">
                  <a:moveTo>
                    <a:pt x="19050" y="1270"/>
                  </a:moveTo>
                  <a:lnTo>
                    <a:pt x="0" y="10160"/>
                  </a:lnTo>
                </a:path>
                <a:path w="24129" h="24129">
                  <a:moveTo>
                    <a:pt x="19050" y="1270"/>
                  </a:moveTo>
                  <a:lnTo>
                    <a:pt x="5079" y="0"/>
                  </a:lnTo>
                </a:path>
                <a:path w="24129" h="24129">
                  <a:moveTo>
                    <a:pt x="19050" y="1270"/>
                  </a:moveTo>
                  <a:lnTo>
                    <a:pt x="2413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0" name="object 3590"/>
            <p:cNvSpPr/>
            <p:nvPr/>
          </p:nvSpPr>
          <p:spPr>
            <a:xfrm>
              <a:off x="9936479" y="455675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11429" y="762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1" name="object 3591"/>
            <p:cNvSpPr/>
            <p:nvPr/>
          </p:nvSpPr>
          <p:spPr>
            <a:xfrm>
              <a:off x="9931399" y="4559300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114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2" name="object 3592"/>
            <p:cNvSpPr/>
            <p:nvPr/>
          </p:nvSpPr>
          <p:spPr>
            <a:xfrm>
              <a:off x="9926320" y="456057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2412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3" name="object 3593"/>
            <p:cNvSpPr/>
            <p:nvPr/>
          </p:nvSpPr>
          <p:spPr>
            <a:xfrm>
              <a:off x="9917429" y="4572000"/>
              <a:ext cx="25400" cy="24130"/>
            </a:xfrm>
            <a:custGeom>
              <a:avLst/>
              <a:gdLst/>
              <a:ahLst/>
              <a:cxnLst/>
              <a:rect l="l" t="t" r="r" b="b"/>
              <a:pathLst>
                <a:path w="25400" h="24129">
                  <a:moveTo>
                    <a:pt x="17779" y="0"/>
                  </a:moveTo>
                  <a:lnTo>
                    <a:pt x="3809" y="24130"/>
                  </a:lnTo>
                </a:path>
                <a:path w="25400" h="24129">
                  <a:moveTo>
                    <a:pt x="17779" y="0"/>
                  </a:moveTo>
                  <a:lnTo>
                    <a:pt x="17779" y="21590"/>
                  </a:lnTo>
                </a:path>
                <a:path w="25400" h="24129">
                  <a:moveTo>
                    <a:pt x="17779" y="0"/>
                  </a:moveTo>
                  <a:lnTo>
                    <a:pt x="0" y="10160"/>
                  </a:lnTo>
                </a:path>
                <a:path w="25400" h="24129">
                  <a:moveTo>
                    <a:pt x="17779" y="0"/>
                  </a:moveTo>
                  <a:lnTo>
                    <a:pt x="3809" y="0"/>
                  </a:lnTo>
                </a:path>
                <a:path w="25400" h="24129">
                  <a:moveTo>
                    <a:pt x="17779" y="0"/>
                  </a:moveTo>
                  <a:lnTo>
                    <a:pt x="25399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4" name="object 3594"/>
            <p:cNvSpPr/>
            <p:nvPr/>
          </p:nvSpPr>
          <p:spPr>
            <a:xfrm>
              <a:off x="9789160" y="446785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11429" y="635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5" name="object 3595"/>
            <p:cNvSpPr/>
            <p:nvPr/>
          </p:nvSpPr>
          <p:spPr>
            <a:xfrm>
              <a:off x="9784079" y="4469129"/>
              <a:ext cx="17780" cy="11430"/>
            </a:xfrm>
            <a:custGeom>
              <a:avLst/>
              <a:gdLst/>
              <a:ahLst/>
              <a:cxnLst/>
              <a:rect l="l" t="t" r="r" b="b"/>
              <a:pathLst>
                <a:path w="17779" h="11429">
                  <a:moveTo>
                    <a:pt x="17779" y="1142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6" name="object 3596"/>
            <p:cNvSpPr/>
            <p:nvPr/>
          </p:nvSpPr>
          <p:spPr>
            <a:xfrm>
              <a:off x="9777729" y="447167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24129" y="1397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7" name="object 3597"/>
            <p:cNvSpPr/>
            <p:nvPr/>
          </p:nvSpPr>
          <p:spPr>
            <a:xfrm>
              <a:off x="9770110" y="4481829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17779" y="0"/>
                  </a:moveTo>
                  <a:lnTo>
                    <a:pt x="2539" y="24130"/>
                  </a:lnTo>
                </a:path>
                <a:path w="24129" h="24129">
                  <a:moveTo>
                    <a:pt x="17779" y="0"/>
                  </a:moveTo>
                  <a:lnTo>
                    <a:pt x="17779" y="21590"/>
                  </a:lnTo>
                </a:path>
                <a:path w="24129" h="24129">
                  <a:moveTo>
                    <a:pt x="17779" y="0"/>
                  </a:moveTo>
                  <a:lnTo>
                    <a:pt x="0" y="10160"/>
                  </a:lnTo>
                </a:path>
                <a:path w="24129" h="24129">
                  <a:moveTo>
                    <a:pt x="17779" y="0"/>
                  </a:moveTo>
                  <a:lnTo>
                    <a:pt x="3809" y="0"/>
                  </a:lnTo>
                </a:path>
                <a:path w="24129" h="24129">
                  <a:moveTo>
                    <a:pt x="17779" y="0"/>
                  </a:moveTo>
                  <a:lnTo>
                    <a:pt x="24129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8" name="object 3598"/>
            <p:cNvSpPr/>
            <p:nvPr/>
          </p:nvSpPr>
          <p:spPr>
            <a:xfrm>
              <a:off x="9686289" y="4362450"/>
              <a:ext cx="7620" cy="11430"/>
            </a:xfrm>
            <a:custGeom>
              <a:avLst/>
              <a:gdLst/>
              <a:ahLst/>
              <a:cxnLst/>
              <a:rect l="l" t="t" r="r" b="b"/>
              <a:pathLst>
                <a:path w="7620" h="11429">
                  <a:moveTo>
                    <a:pt x="0" y="11429"/>
                  </a:moveTo>
                  <a:lnTo>
                    <a:pt x="762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9" name="object 3599"/>
            <p:cNvSpPr/>
            <p:nvPr/>
          </p:nvSpPr>
          <p:spPr>
            <a:xfrm>
              <a:off x="9679939" y="4357370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0" y="17779"/>
                  </a:moveTo>
                  <a:lnTo>
                    <a:pt x="1270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0" name="object 3600"/>
            <p:cNvSpPr/>
            <p:nvPr/>
          </p:nvSpPr>
          <p:spPr>
            <a:xfrm>
              <a:off x="9674860" y="4352289"/>
              <a:ext cx="16510" cy="22860"/>
            </a:xfrm>
            <a:custGeom>
              <a:avLst/>
              <a:gdLst/>
              <a:ahLst/>
              <a:cxnLst/>
              <a:rect l="l" t="t" r="r" b="b"/>
              <a:pathLst>
                <a:path w="16509" h="22860">
                  <a:moveTo>
                    <a:pt x="0" y="22860"/>
                  </a:moveTo>
                  <a:lnTo>
                    <a:pt x="1651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1" name="object 3601"/>
            <p:cNvSpPr/>
            <p:nvPr/>
          </p:nvSpPr>
          <p:spPr>
            <a:xfrm>
              <a:off x="9657079" y="4342129"/>
              <a:ext cx="24130" cy="25400"/>
            </a:xfrm>
            <a:custGeom>
              <a:avLst/>
              <a:gdLst/>
              <a:ahLst/>
              <a:cxnLst/>
              <a:rect l="l" t="t" r="r" b="b"/>
              <a:pathLst>
                <a:path w="24129" h="25400">
                  <a:moveTo>
                    <a:pt x="22859" y="19050"/>
                  </a:moveTo>
                  <a:lnTo>
                    <a:pt x="0" y="3810"/>
                  </a:lnTo>
                </a:path>
                <a:path w="24129" h="25400">
                  <a:moveTo>
                    <a:pt x="22859" y="19050"/>
                  </a:moveTo>
                  <a:lnTo>
                    <a:pt x="1269" y="17780"/>
                  </a:lnTo>
                </a:path>
                <a:path w="24129" h="25400">
                  <a:moveTo>
                    <a:pt x="22859" y="19050"/>
                  </a:moveTo>
                  <a:lnTo>
                    <a:pt x="13969" y="0"/>
                  </a:lnTo>
                </a:path>
                <a:path w="24129" h="25400">
                  <a:moveTo>
                    <a:pt x="22859" y="19050"/>
                  </a:moveTo>
                  <a:lnTo>
                    <a:pt x="24129" y="5079"/>
                  </a:lnTo>
                </a:path>
                <a:path w="24129" h="25400">
                  <a:moveTo>
                    <a:pt x="22859" y="19050"/>
                  </a:moveTo>
                  <a:lnTo>
                    <a:pt x="10159" y="254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2" name="object 3602"/>
            <p:cNvSpPr/>
            <p:nvPr/>
          </p:nvSpPr>
          <p:spPr>
            <a:xfrm>
              <a:off x="9827260" y="4364989"/>
              <a:ext cx="12700" cy="3810"/>
            </a:xfrm>
            <a:custGeom>
              <a:avLst/>
              <a:gdLst/>
              <a:ahLst/>
              <a:cxnLst/>
              <a:rect l="l" t="t" r="r" b="b"/>
              <a:pathLst>
                <a:path w="12700" h="3810">
                  <a:moveTo>
                    <a:pt x="0" y="0"/>
                  </a:moveTo>
                  <a:lnTo>
                    <a:pt x="12700" y="381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3" name="object 3603"/>
            <p:cNvSpPr/>
            <p:nvPr/>
          </p:nvSpPr>
          <p:spPr>
            <a:xfrm>
              <a:off x="9824720" y="4359909"/>
              <a:ext cx="20320" cy="5080"/>
            </a:xfrm>
            <a:custGeom>
              <a:avLst/>
              <a:gdLst/>
              <a:ahLst/>
              <a:cxnLst/>
              <a:rect l="l" t="t" r="r" b="b"/>
              <a:pathLst>
                <a:path w="20320" h="5079">
                  <a:moveTo>
                    <a:pt x="0" y="0"/>
                  </a:moveTo>
                  <a:lnTo>
                    <a:pt x="20320" y="508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4" name="object 3604"/>
            <p:cNvSpPr/>
            <p:nvPr/>
          </p:nvSpPr>
          <p:spPr>
            <a:xfrm>
              <a:off x="9822179" y="4354829"/>
              <a:ext cx="26670" cy="7620"/>
            </a:xfrm>
            <a:custGeom>
              <a:avLst/>
              <a:gdLst/>
              <a:ahLst/>
              <a:cxnLst/>
              <a:rect l="l" t="t" r="r" b="b"/>
              <a:pathLst>
                <a:path w="26670" h="7620">
                  <a:moveTo>
                    <a:pt x="0" y="0"/>
                  </a:moveTo>
                  <a:lnTo>
                    <a:pt x="26670" y="762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5" name="object 3605"/>
            <p:cNvSpPr/>
            <p:nvPr/>
          </p:nvSpPr>
          <p:spPr>
            <a:xfrm>
              <a:off x="9827260" y="4326889"/>
              <a:ext cx="24130" cy="27940"/>
            </a:xfrm>
            <a:custGeom>
              <a:avLst/>
              <a:gdLst/>
              <a:ahLst/>
              <a:cxnLst/>
              <a:rect l="l" t="t" r="r" b="b"/>
              <a:pathLst>
                <a:path w="24129" h="27939">
                  <a:moveTo>
                    <a:pt x="10159" y="27939"/>
                  </a:moveTo>
                  <a:lnTo>
                    <a:pt x="17779" y="0"/>
                  </a:lnTo>
                </a:path>
                <a:path w="24129" h="27939">
                  <a:moveTo>
                    <a:pt x="10159" y="27939"/>
                  </a:moveTo>
                  <a:lnTo>
                    <a:pt x="5079" y="7619"/>
                  </a:lnTo>
                </a:path>
                <a:path w="24129" h="27939">
                  <a:moveTo>
                    <a:pt x="10159" y="27939"/>
                  </a:moveTo>
                  <a:lnTo>
                    <a:pt x="24129" y="12699"/>
                  </a:lnTo>
                </a:path>
                <a:path w="24129" h="27939">
                  <a:moveTo>
                    <a:pt x="10159" y="27939"/>
                  </a:moveTo>
                  <a:lnTo>
                    <a:pt x="22859" y="24129"/>
                  </a:lnTo>
                </a:path>
                <a:path w="24129" h="27939">
                  <a:moveTo>
                    <a:pt x="10159" y="27939"/>
                  </a:moveTo>
                  <a:lnTo>
                    <a:pt x="0" y="1777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6" name="object 3606"/>
            <p:cNvSpPr/>
            <p:nvPr/>
          </p:nvSpPr>
          <p:spPr>
            <a:xfrm>
              <a:off x="9979660" y="4437379"/>
              <a:ext cx="12700" cy="6350"/>
            </a:xfrm>
            <a:custGeom>
              <a:avLst/>
              <a:gdLst/>
              <a:ahLst/>
              <a:cxnLst/>
              <a:rect l="l" t="t" r="r" b="b"/>
              <a:pathLst>
                <a:path w="12700" h="6350">
                  <a:moveTo>
                    <a:pt x="0" y="0"/>
                  </a:moveTo>
                  <a:lnTo>
                    <a:pt x="12700" y="63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7" name="object 3607"/>
            <p:cNvSpPr/>
            <p:nvPr/>
          </p:nvSpPr>
          <p:spPr>
            <a:xfrm>
              <a:off x="9978389" y="4431029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0" y="0"/>
                  </a:moveTo>
                  <a:lnTo>
                    <a:pt x="1905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8" name="object 3608"/>
            <p:cNvSpPr/>
            <p:nvPr/>
          </p:nvSpPr>
          <p:spPr>
            <a:xfrm>
              <a:off x="9978389" y="442595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9" name="object 3609"/>
            <p:cNvSpPr/>
            <p:nvPr/>
          </p:nvSpPr>
          <p:spPr>
            <a:xfrm>
              <a:off x="9984739" y="4404359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7620" y="25400"/>
                  </a:moveTo>
                  <a:lnTo>
                    <a:pt x="21590" y="0"/>
                  </a:lnTo>
                </a:path>
                <a:path w="25400" h="25400">
                  <a:moveTo>
                    <a:pt x="7620" y="25400"/>
                  </a:moveTo>
                  <a:lnTo>
                    <a:pt x="7620" y="3810"/>
                  </a:lnTo>
                </a:path>
                <a:path w="25400" h="25400">
                  <a:moveTo>
                    <a:pt x="7620" y="25400"/>
                  </a:moveTo>
                  <a:lnTo>
                    <a:pt x="25400" y="13970"/>
                  </a:lnTo>
                </a:path>
                <a:path w="25400" h="25400">
                  <a:moveTo>
                    <a:pt x="7620" y="25400"/>
                  </a:moveTo>
                  <a:lnTo>
                    <a:pt x="21590" y="24130"/>
                  </a:lnTo>
                </a:path>
                <a:path w="25400" h="25400">
                  <a:moveTo>
                    <a:pt x="7620" y="25400"/>
                  </a:moveTo>
                  <a:lnTo>
                    <a:pt x="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0" name="object 3610"/>
            <p:cNvSpPr/>
            <p:nvPr/>
          </p:nvSpPr>
          <p:spPr>
            <a:xfrm>
              <a:off x="10114279" y="4541520"/>
              <a:ext cx="10160" cy="8890"/>
            </a:xfrm>
            <a:custGeom>
              <a:avLst/>
              <a:gdLst/>
              <a:ahLst/>
              <a:cxnLst/>
              <a:rect l="l" t="t" r="r" b="b"/>
              <a:pathLst>
                <a:path w="10159" h="8889">
                  <a:moveTo>
                    <a:pt x="0" y="0"/>
                  </a:moveTo>
                  <a:lnTo>
                    <a:pt x="10160" y="88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1" name="object 3611"/>
            <p:cNvSpPr/>
            <p:nvPr/>
          </p:nvSpPr>
          <p:spPr>
            <a:xfrm>
              <a:off x="10114279" y="4535170"/>
              <a:ext cx="16510" cy="13970"/>
            </a:xfrm>
            <a:custGeom>
              <a:avLst/>
              <a:gdLst/>
              <a:ahLst/>
              <a:cxnLst/>
              <a:rect l="l" t="t" r="r" b="b"/>
              <a:pathLst>
                <a:path w="16509" h="13970">
                  <a:moveTo>
                    <a:pt x="0" y="0"/>
                  </a:moveTo>
                  <a:lnTo>
                    <a:pt x="16510" y="139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2" name="object 3612"/>
            <p:cNvSpPr/>
            <p:nvPr/>
          </p:nvSpPr>
          <p:spPr>
            <a:xfrm>
              <a:off x="10114279" y="4530089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90" h="17779">
                  <a:moveTo>
                    <a:pt x="0" y="0"/>
                  </a:moveTo>
                  <a:lnTo>
                    <a:pt x="21590" y="1778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3" name="object 3613"/>
            <p:cNvSpPr/>
            <p:nvPr/>
          </p:nvSpPr>
          <p:spPr>
            <a:xfrm>
              <a:off x="10123170" y="4514850"/>
              <a:ext cx="24130" cy="22860"/>
            </a:xfrm>
            <a:custGeom>
              <a:avLst/>
              <a:gdLst/>
              <a:ahLst/>
              <a:cxnLst/>
              <a:rect l="l" t="t" r="r" b="b"/>
              <a:pathLst>
                <a:path w="24129" h="22860">
                  <a:moveTo>
                    <a:pt x="5079" y="21589"/>
                  </a:moveTo>
                  <a:lnTo>
                    <a:pt x="22859" y="0"/>
                  </a:lnTo>
                </a:path>
                <a:path w="24129" h="22860">
                  <a:moveTo>
                    <a:pt x="5079" y="21589"/>
                  </a:moveTo>
                  <a:lnTo>
                    <a:pt x="8889" y="0"/>
                  </a:lnTo>
                </a:path>
                <a:path w="24129" h="22860">
                  <a:moveTo>
                    <a:pt x="5079" y="21589"/>
                  </a:moveTo>
                  <a:lnTo>
                    <a:pt x="24129" y="13969"/>
                  </a:lnTo>
                </a:path>
                <a:path w="24129" h="22860">
                  <a:moveTo>
                    <a:pt x="5079" y="21589"/>
                  </a:moveTo>
                  <a:lnTo>
                    <a:pt x="17779" y="22859"/>
                  </a:lnTo>
                </a:path>
                <a:path w="24129" h="22860">
                  <a:moveTo>
                    <a:pt x="5079" y="21589"/>
                  </a:moveTo>
                  <a:lnTo>
                    <a:pt x="0" y="761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4" name="object 3614"/>
            <p:cNvSpPr/>
            <p:nvPr/>
          </p:nvSpPr>
          <p:spPr>
            <a:xfrm>
              <a:off x="10252710" y="4645659"/>
              <a:ext cx="11430" cy="8890"/>
            </a:xfrm>
            <a:custGeom>
              <a:avLst/>
              <a:gdLst/>
              <a:ahLst/>
              <a:cxnLst/>
              <a:rect l="l" t="t" r="r" b="b"/>
              <a:pathLst>
                <a:path w="11429" h="8889">
                  <a:moveTo>
                    <a:pt x="0" y="0"/>
                  </a:moveTo>
                  <a:lnTo>
                    <a:pt x="11430" y="88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5" name="object 3615"/>
            <p:cNvSpPr/>
            <p:nvPr/>
          </p:nvSpPr>
          <p:spPr>
            <a:xfrm>
              <a:off x="10252710" y="464057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0" y="0"/>
                  </a:moveTo>
                  <a:lnTo>
                    <a:pt x="1651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6" name="object 3616"/>
            <p:cNvSpPr/>
            <p:nvPr/>
          </p:nvSpPr>
          <p:spPr>
            <a:xfrm>
              <a:off x="10252710" y="4635500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7" name="object 3617"/>
            <p:cNvSpPr/>
            <p:nvPr/>
          </p:nvSpPr>
          <p:spPr>
            <a:xfrm>
              <a:off x="10260329" y="4617720"/>
              <a:ext cx="25400" cy="22860"/>
            </a:xfrm>
            <a:custGeom>
              <a:avLst/>
              <a:gdLst/>
              <a:ahLst/>
              <a:cxnLst/>
              <a:rect l="l" t="t" r="r" b="b"/>
              <a:pathLst>
                <a:path w="25400" h="22860">
                  <a:moveTo>
                    <a:pt x="6350" y="21589"/>
                  </a:moveTo>
                  <a:lnTo>
                    <a:pt x="22860" y="0"/>
                  </a:lnTo>
                </a:path>
                <a:path w="25400" h="22860">
                  <a:moveTo>
                    <a:pt x="6350" y="21589"/>
                  </a:moveTo>
                  <a:lnTo>
                    <a:pt x="8890" y="1269"/>
                  </a:lnTo>
                </a:path>
                <a:path w="25400" h="22860">
                  <a:moveTo>
                    <a:pt x="6350" y="21589"/>
                  </a:moveTo>
                  <a:lnTo>
                    <a:pt x="25400" y="13969"/>
                  </a:lnTo>
                </a:path>
                <a:path w="25400" h="22860">
                  <a:moveTo>
                    <a:pt x="6350" y="21589"/>
                  </a:moveTo>
                  <a:lnTo>
                    <a:pt x="20320" y="22859"/>
                  </a:lnTo>
                </a:path>
                <a:path w="25400" h="22860">
                  <a:moveTo>
                    <a:pt x="6350" y="21589"/>
                  </a:moveTo>
                  <a:lnTo>
                    <a:pt x="0" y="888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8" name="object 3618"/>
            <p:cNvSpPr/>
            <p:nvPr/>
          </p:nvSpPr>
          <p:spPr>
            <a:xfrm>
              <a:off x="10393679" y="4747259"/>
              <a:ext cx="11430" cy="7620"/>
            </a:xfrm>
            <a:custGeom>
              <a:avLst/>
              <a:gdLst/>
              <a:ahLst/>
              <a:cxnLst/>
              <a:rect l="l" t="t" r="r" b="b"/>
              <a:pathLst>
                <a:path w="11429" h="7620">
                  <a:moveTo>
                    <a:pt x="0" y="0"/>
                  </a:moveTo>
                  <a:lnTo>
                    <a:pt x="11430" y="762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9" name="object 3619"/>
            <p:cNvSpPr/>
            <p:nvPr/>
          </p:nvSpPr>
          <p:spPr>
            <a:xfrm>
              <a:off x="10393679" y="4740909"/>
              <a:ext cx="16510" cy="12700"/>
            </a:xfrm>
            <a:custGeom>
              <a:avLst/>
              <a:gdLst/>
              <a:ahLst/>
              <a:cxnLst/>
              <a:rect l="l" t="t" r="r" b="b"/>
              <a:pathLst>
                <a:path w="16509" h="12700">
                  <a:moveTo>
                    <a:pt x="0" y="0"/>
                  </a:moveTo>
                  <a:lnTo>
                    <a:pt x="1651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0" name="object 3620"/>
            <p:cNvSpPr/>
            <p:nvPr/>
          </p:nvSpPr>
          <p:spPr>
            <a:xfrm>
              <a:off x="10393679" y="473582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1" name="object 3621"/>
            <p:cNvSpPr/>
            <p:nvPr/>
          </p:nvSpPr>
          <p:spPr>
            <a:xfrm>
              <a:off x="10401299" y="4718050"/>
              <a:ext cx="24130" cy="24130"/>
            </a:xfrm>
            <a:custGeom>
              <a:avLst/>
              <a:gdLst/>
              <a:ahLst/>
              <a:cxnLst/>
              <a:rect l="l" t="t" r="r" b="b"/>
              <a:pathLst>
                <a:path w="24129" h="24129">
                  <a:moveTo>
                    <a:pt x="6350" y="22860"/>
                  </a:moveTo>
                  <a:lnTo>
                    <a:pt x="21590" y="0"/>
                  </a:lnTo>
                </a:path>
                <a:path w="24129" h="24129">
                  <a:moveTo>
                    <a:pt x="6350" y="22860"/>
                  </a:moveTo>
                  <a:lnTo>
                    <a:pt x="7620" y="1270"/>
                  </a:lnTo>
                </a:path>
                <a:path w="24129" h="24129">
                  <a:moveTo>
                    <a:pt x="6350" y="22860"/>
                  </a:moveTo>
                  <a:lnTo>
                    <a:pt x="24130" y="13970"/>
                  </a:lnTo>
                </a:path>
                <a:path w="24129" h="24129">
                  <a:moveTo>
                    <a:pt x="6350" y="22860"/>
                  </a:moveTo>
                  <a:lnTo>
                    <a:pt x="19050" y="24130"/>
                  </a:lnTo>
                </a:path>
                <a:path w="24129" h="24129">
                  <a:moveTo>
                    <a:pt x="6350" y="22860"/>
                  </a:moveTo>
                  <a:lnTo>
                    <a:pt x="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2" name="object 3622"/>
            <p:cNvSpPr/>
            <p:nvPr/>
          </p:nvSpPr>
          <p:spPr>
            <a:xfrm>
              <a:off x="10540999" y="4841239"/>
              <a:ext cx="11430" cy="6350"/>
            </a:xfrm>
            <a:custGeom>
              <a:avLst/>
              <a:gdLst/>
              <a:ahLst/>
              <a:cxnLst/>
              <a:rect l="l" t="t" r="r" b="b"/>
              <a:pathLst>
                <a:path w="11429" h="6350">
                  <a:moveTo>
                    <a:pt x="0" y="0"/>
                  </a:moveTo>
                  <a:lnTo>
                    <a:pt x="11430" y="63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3" name="object 3623"/>
            <p:cNvSpPr/>
            <p:nvPr/>
          </p:nvSpPr>
          <p:spPr>
            <a:xfrm>
              <a:off x="10539729" y="4834889"/>
              <a:ext cx="17780" cy="10160"/>
            </a:xfrm>
            <a:custGeom>
              <a:avLst/>
              <a:gdLst/>
              <a:ahLst/>
              <a:cxnLst/>
              <a:rect l="l" t="t" r="r" b="b"/>
              <a:pathLst>
                <a:path w="17779" h="10160">
                  <a:moveTo>
                    <a:pt x="0" y="0"/>
                  </a:moveTo>
                  <a:lnTo>
                    <a:pt x="1778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4" name="object 3624"/>
            <p:cNvSpPr/>
            <p:nvPr/>
          </p:nvSpPr>
          <p:spPr>
            <a:xfrm>
              <a:off x="10538460" y="482980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5" name="object 3625"/>
            <p:cNvSpPr/>
            <p:nvPr/>
          </p:nvSpPr>
          <p:spPr>
            <a:xfrm>
              <a:off x="10546079" y="480822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25400" h="25400">
                  <a:moveTo>
                    <a:pt x="7620" y="25400"/>
                  </a:moveTo>
                  <a:lnTo>
                    <a:pt x="20320" y="0"/>
                  </a:lnTo>
                </a:path>
                <a:path w="25400" h="25400">
                  <a:moveTo>
                    <a:pt x="7620" y="25400"/>
                  </a:moveTo>
                  <a:lnTo>
                    <a:pt x="6350" y="3810"/>
                  </a:lnTo>
                </a:path>
                <a:path w="25400" h="25400">
                  <a:moveTo>
                    <a:pt x="7620" y="25400"/>
                  </a:moveTo>
                  <a:lnTo>
                    <a:pt x="25400" y="13970"/>
                  </a:lnTo>
                </a:path>
                <a:path w="25400" h="25400">
                  <a:moveTo>
                    <a:pt x="7620" y="25400"/>
                  </a:moveTo>
                  <a:lnTo>
                    <a:pt x="21590" y="24130"/>
                  </a:lnTo>
                </a:path>
                <a:path w="25400" h="25400">
                  <a:moveTo>
                    <a:pt x="7620" y="25400"/>
                  </a:moveTo>
                  <a:lnTo>
                    <a:pt x="0" y="1270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6" name="object 3626"/>
            <p:cNvSpPr/>
            <p:nvPr/>
          </p:nvSpPr>
          <p:spPr>
            <a:xfrm>
              <a:off x="10665460" y="4895850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09" h="10160">
                  <a:moveTo>
                    <a:pt x="0" y="0"/>
                  </a:moveTo>
                  <a:lnTo>
                    <a:pt x="1651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7" name="object 3627"/>
            <p:cNvSpPr/>
            <p:nvPr/>
          </p:nvSpPr>
          <p:spPr>
            <a:xfrm>
              <a:off x="10567670" y="4841239"/>
              <a:ext cx="97790" cy="54610"/>
            </a:xfrm>
            <a:custGeom>
              <a:avLst/>
              <a:gdLst/>
              <a:ahLst/>
              <a:cxnLst/>
              <a:rect l="l" t="t" r="r" b="b"/>
              <a:pathLst>
                <a:path w="97790" h="54610">
                  <a:moveTo>
                    <a:pt x="0" y="0"/>
                  </a:moveTo>
                  <a:lnTo>
                    <a:pt x="97790" y="546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8" name="object 3628"/>
            <p:cNvSpPr/>
            <p:nvPr/>
          </p:nvSpPr>
          <p:spPr>
            <a:xfrm>
              <a:off x="10514329" y="4810759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9" name="object 3629"/>
            <p:cNvSpPr/>
            <p:nvPr/>
          </p:nvSpPr>
          <p:spPr>
            <a:xfrm>
              <a:off x="10420349" y="4749800"/>
              <a:ext cx="93980" cy="60960"/>
            </a:xfrm>
            <a:custGeom>
              <a:avLst/>
              <a:gdLst/>
              <a:ahLst/>
              <a:cxnLst/>
              <a:rect l="l" t="t" r="r" b="b"/>
              <a:pathLst>
                <a:path w="93979" h="60960">
                  <a:moveTo>
                    <a:pt x="0" y="0"/>
                  </a:moveTo>
                  <a:lnTo>
                    <a:pt x="63500" y="44450"/>
                  </a:lnTo>
                  <a:lnTo>
                    <a:pt x="93980" y="6096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0" name="object 3630"/>
            <p:cNvSpPr/>
            <p:nvPr/>
          </p:nvSpPr>
          <p:spPr>
            <a:xfrm>
              <a:off x="10370820" y="4715509"/>
              <a:ext cx="22860" cy="15240"/>
            </a:xfrm>
            <a:custGeom>
              <a:avLst/>
              <a:gdLst/>
              <a:ahLst/>
              <a:cxnLst/>
              <a:rect l="l" t="t" r="r" b="b"/>
              <a:pathLst>
                <a:path w="22859" h="15239">
                  <a:moveTo>
                    <a:pt x="0" y="0"/>
                  </a:moveTo>
                  <a:lnTo>
                    <a:pt x="22860" y="152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1" name="object 3631"/>
            <p:cNvSpPr/>
            <p:nvPr/>
          </p:nvSpPr>
          <p:spPr>
            <a:xfrm>
              <a:off x="10279379" y="4649470"/>
              <a:ext cx="91440" cy="66040"/>
            </a:xfrm>
            <a:custGeom>
              <a:avLst/>
              <a:gdLst/>
              <a:ahLst/>
              <a:cxnLst/>
              <a:rect l="l" t="t" r="r" b="b"/>
              <a:pathLst>
                <a:path w="91440" h="66039">
                  <a:moveTo>
                    <a:pt x="0" y="0"/>
                  </a:moveTo>
                  <a:lnTo>
                    <a:pt x="53340" y="39370"/>
                  </a:lnTo>
                  <a:lnTo>
                    <a:pt x="91440" y="660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2" name="object 3632"/>
            <p:cNvSpPr/>
            <p:nvPr/>
          </p:nvSpPr>
          <p:spPr>
            <a:xfrm>
              <a:off x="10229849" y="461263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0" y="0"/>
                  </a:moveTo>
                  <a:lnTo>
                    <a:pt x="2286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3" name="object 3633"/>
            <p:cNvSpPr/>
            <p:nvPr/>
          </p:nvSpPr>
          <p:spPr>
            <a:xfrm>
              <a:off x="10140949" y="4546600"/>
              <a:ext cx="88900" cy="66040"/>
            </a:xfrm>
            <a:custGeom>
              <a:avLst/>
              <a:gdLst/>
              <a:ahLst/>
              <a:cxnLst/>
              <a:rect l="l" t="t" r="r" b="b"/>
              <a:pathLst>
                <a:path w="88900" h="66039">
                  <a:moveTo>
                    <a:pt x="0" y="0"/>
                  </a:moveTo>
                  <a:lnTo>
                    <a:pt x="2540" y="2540"/>
                  </a:lnTo>
                  <a:lnTo>
                    <a:pt x="88900" y="6604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4" name="object 3634"/>
            <p:cNvSpPr/>
            <p:nvPr/>
          </p:nvSpPr>
          <p:spPr>
            <a:xfrm>
              <a:off x="10093960" y="4507229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90" h="17779">
                  <a:moveTo>
                    <a:pt x="0" y="0"/>
                  </a:moveTo>
                  <a:lnTo>
                    <a:pt x="21590" y="1778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5" name="object 3635"/>
            <p:cNvSpPr/>
            <p:nvPr/>
          </p:nvSpPr>
          <p:spPr>
            <a:xfrm>
              <a:off x="10006329" y="4437379"/>
              <a:ext cx="87630" cy="69850"/>
            </a:xfrm>
            <a:custGeom>
              <a:avLst/>
              <a:gdLst/>
              <a:ahLst/>
              <a:cxnLst/>
              <a:rect l="l" t="t" r="r" b="b"/>
              <a:pathLst>
                <a:path w="87629" h="69850">
                  <a:moveTo>
                    <a:pt x="0" y="0"/>
                  </a:moveTo>
                  <a:lnTo>
                    <a:pt x="12700" y="7620"/>
                  </a:lnTo>
                  <a:lnTo>
                    <a:pt x="87630" y="6985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6" name="object 3636"/>
            <p:cNvSpPr/>
            <p:nvPr/>
          </p:nvSpPr>
          <p:spPr>
            <a:xfrm>
              <a:off x="9952989" y="4406900"/>
              <a:ext cx="24130" cy="13970"/>
            </a:xfrm>
            <a:custGeom>
              <a:avLst/>
              <a:gdLst/>
              <a:ahLst/>
              <a:cxnLst/>
              <a:rect l="l" t="t" r="r" b="b"/>
              <a:pathLst>
                <a:path w="24129" h="13970">
                  <a:moveTo>
                    <a:pt x="0" y="0"/>
                  </a:moveTo>
                  <a:lnTo>
                    <a:pt x="24130" y="1397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7" name="object 3637"/>
            <p:cNvSpPr/>
            <p:nvPr/>
          </p:nvSpPr>
          <p:spPr>
            <a:xfrm>
              <a:off x="9852660" y="4358639"/>
              <a:ext cx="100330" cy="48260"/>
            </a:xfrm>
            <a:custGeom>
              <a:avLst/>
              <a:gdLst/>
              <a:ahLst/>
              <a:cxnLst/>
              <a:rect l="l" t="t" r="r" b="b"/>
              <a:pathLst>
                <a:path w="100329" h="48260">
                  <a:moveTo>
                    <a:pt x="0" y="0"/>
                  </a:moveTo>
                  <a:lnTo>
                    <a:pt x="29209" y="7620"/>
                  </a:lnTo>
                  <a:lnTo>
                    <a:pt x="100330" y="4826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8" name="object 3638"/>
            <p:cNvSpPr/>
            <p:nvPr/>
          </p:nvSpPr>
          <p:spPr>
            <a:xfrm>
              <a:off x="9794239" y="4342129"/>
              <a:ext cx="26670" cy="7620"/>
            </a:xfrm>
            <a:custGeom>
              <a:avLst/>
              <a:gdLst/>
              <a:ahLst/>
              <a:cxnLst/>
              <a:rect l="l" t="t" r="r" b="b"/>
              <a:pathLst>
                <a:path w="26670" h="7620">
                  <a:moveTo>
                    <a:pt x="0" y="0"/>
                  </a:moveTo>
                  <a:lnTo>
                    <a:pt x="26670" y="762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9" name="object 3639"/>
            <p:cNvSpPr/>
            <p:nvPr/>
          </p:nvSpPr>
          <p:spPr>
            <a:xfrm>
              <a:off x="9688829" y="4333239"/>
              <a:ext cx="105410" cy="13970"/>
            </a:xfrm>
            <a:custGeom>
              <a:avLst/>
              <a:gdLst/>
              <a:ahLst/>
              <a:cxnLst/>
              <a:rect l="l" t="t" r="r" b="b"/>
              <a:pathLst>
                <a:path w="105409" h="13970">
                  <a:moveTo>
                    <a:pt x="0" y="13970"/>
                  </a:moveTo>
                  <a:lnTo>
                    <a:pt x="7620" y="3810"/>
                  </a:lnTo>
                  <a:lnTo>
                    <a:pt x="71120" y="0"/>
                  </a:lnTo>
                  <a:lnTo>
                    <a:pt x="105410" y="889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0" name="object 3640"/>
            <p:cNvSpPr/>
            <p:nvPr/>
          </p:nvSpPr>
          <p:spPr>
            <a:xfrm>
              <a:off x="9677399" y="4375150"/>
              <a:ext cx="16510" cy="21590"/>
            </a:xfrm>
            <a:custGeom>
              <a:avLst/>
              <a:gdLst/>
              <a:ahLst/>
              <a:cxnLst/>
              <a:rect l="l" t="t" r="r" b="b"/>
              <a:pathLst>
                <a:path w="16509" h="21589">
                  <a:moveTo>
                    <a:pt x="16509" y="2158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1" name="object 3641"/>
            <p:cNvSpPr/>
            <p:nvPr/>
          </p:nvSpPr>
          <p:spPr>
            <a:xfrm>
              <a:off x="9693910" y="4396739"/>
              <a:ext cx="80010" cy="76200"/>
            </a:xfrm>
            <a:custGeom>
              <a:avLst/>
              <a:gdLst/>
              <a:ahLst/>
              <a:cxnLst/>
              <a:rect l="l" t="t" r="r" b="b"/>
              <a:pathLst>
                <a:path w="80009" h="76200">
                  <a:moveTo>
                    <a:pt x="80009" y="76200"/>
                  </a:moveTo>
                  <a:lnTo>
                    <a:pt x="40639" y="5334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2" name="object 3642"/>
            <p:cNvSpPr/>
            <p:nvPr/>
          </p:nvSpPr>
          <p:spPr>
            <a:xfrm>
              <a:off x="9801860" y="4490720"/>
              <a:ext cx="24130" cy="15240"/>
            </a:xfrm>
            <a:custGeom>
              <a:avLst/>
              <a:gdLst/>
              <a:ahLst/>
              <a:cxnLst/>
              <a:rect l="l" t="t" r="r" b="b"/>
              <a:pathLst>
                <a:path w="24129" h="15239">
                  <a:moveTo>
                    <a:pt x="24129" y="1523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3" name="object 3643"/>
            <p:cNvSpPr/>
            <p:nvPr/>
          </p:nvSpPr>
          <p:spPr>
            <a:xfrm>
              <a:off x="9825989" y="4505959"/>
              <a:ext cx="95250" cy="57150"/>
            </a:xfrm>
            <a:custGeom>
              <a:avLst/>
              <a:gdLst/>
              <a:ahLst/>
              <a:cxnLst/>
              <a:rect l="l" t="t" r="r" b="b"/>
              <a:pathLst>
                <a:path w="95250" h="57150">
                  <a:moveTo>
                    <a:pt x="95250" y="57150"/>
                  </a:moveTo>
                  <a:lnTo>
                    <a:pt x="13969" y="762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4" name="object 3644"/>
            <p:cNvSpPr/>
            <p:nvPr/>
          </p:nvSpPr>
          <p:spPr>
            <a:xfrm>
              <a:off x="9950449" y="4580889"/>
              <a:ext cx="22860" cy="13970"/>
            </a:xfrm>
            <a:custGeom>
              <a:avLst/>
              <a:gdLst/>
              <a:ahLst/>
              <a:cxnLst/>
              <a:rect l="l" t="t" r="r" b="b"/>
              <a:pathLst>
                <a:path w="22859" h="13970">
                  <a:moveTo>
                    <a:pt x="22859" y="139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5" name="object 3645"/>
            <p:cNvSpPr/>
            <p:nvPr/>
          </p:nvSpPr>
          <p:spPr>
            <a:xfrm>
              <a:off x="9973310" y="4594859"/>
              <a:ext cx="93980" cy="60960"/>
            </a:xfrm>
            <a:custGeom>
              <a:avLst/>
              <a:gdLst/>
              <a:ahLst/>
              <a:cxnLst/>
              <a:rect l="l" t="t" r="r" b="b"/>
              <a:pathLst>
                <a:path w="93979" h="60960">
                  <a:moveTo>
                    <a:pt x="93979" y="60960"/>
                  </a:moveTo>
                  <a:lnTo>
                    <a:pt x="57149" y="34290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6" name="object 3646"/>
            <p:cNvSpPr/>
            <p:nvPr/>
          </p:nvSpPr>
          <p:spPr>
            <a:xfrm>
              <a:off x="10093960" y="467613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22859" y="165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7" name="object 3647"/>
            <p:cNvSpPr/>
            <p:nvPr/>
          </p:nvSpPr>
          <p:spPr>
            <a:xfrm>
              <a:off x="10116820" y="4692650"/>
              <a:ext cx="90170" cy="64769"/>
            </a:xfrm>
            <a:custGeom>
              <a:avLst/>
              <a:gdLst/>
              <a:ahLst/>
              <a:cxnLst/>
              <a:rect l="l" t="t" r="r" b="b"/>
              <a:pathLst>
                <a:path w="90170" h="64770">
                  <a:moveTo>
                    <a:pt x="90170" y="64770"/>
                  </a:moveTo>
                  <a:lnTo>
                    <a:pt x="45720" y="3302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8" name="object 3648"/>
            <p:cNvSpPr/>
            <p:nvPr/>
          </p:nvSpPr>
          <p:spPr>
            <a:xfrm>
              <a:off x="10234929" y="4777739"/>
              <a:ext cx="21590" cy="16510"/>
            </a:xfrm>
            <a:custGeom>
              <a:avLst/>
              <a:gdLst/>
              <a:ahLst/>
              <a:cxnLst/>
              <a:rect l="l" t="t" r="r" b="b"/>
              <a:pathLst>
                <a:path w="21590" h="16510">
                  <a:moveTo>
                    <a:pt x="21590" y="1651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9" name="object 3649"/>
            <p:cNvSpPr/>
            <p:nvPr/>
          </p:nvSpPr>
          <p:spPr>
            <a:xfrm>
              <a:off x="10256520" y="4794250"/>
              <a:ext cx="86360" cy="71120"/>
            </a:xfrm>
            <a:custGeom>
              <a:avLst/>
              <a:gdLst/>
              <a:ahLst/>
              <a:cxnLst/>
              <a:rect l="l" t="t" r="r" b="b"/>
              <a:pathLst>
                <a:path w="86359" h="71120">
                  <a:moveTo>
                    <a:pt x="86359" y="71120"/>
                  </a:moveTo>
                  <a:lnTo>
                    <a:pt x="27939" y="2032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0" name="object 3650"/>
            <p:cNvSpPr/>
            <p:nvPr/>
          </p:nvSpPr>
          <p:spPr>
            <a:xfrm>
              <a:off x="10367010" y="4888229"/>
              <a:ext cx="21590" cy="17780"/>
            </a:xfrm>
            <a:custGeom>
              <a:avLst/>
              <a:gdLst/>
              <a:ahLst/>
              <a:cxnLst/>
              <a:rect l="l" t="t" r="r" b="b"/>
              <a:pathLst>
                <a:path w="21590" h="17779">
                  <a:moveTo>
                    <a:pt x="21590" y="17779"/>
                  </a:moveTo>
                  <a:lnTo>
                    <a:pt x="16510" y="1396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1" name="object 3651"/>
            <p:cNvSpPr/>
            <p:nvPr/>
          </p:nvSpPr>
          <p:spPr>
            <a:xfrm>
              <a:off x="10388599" y="4906009"/>
              <a:ext cx="91440" cy="64769"/>
            </a:xfrm>
            <a:custGeom>
              <a:avLst/>
              <a:gdLst/>
              <a:ahLst/>
              <a:cxnLst/>
              <a:rect l="l" t="t" r="r" b="b"/>
              <a:pathLst>
                <a:path w="91440" h="64770">
                  <a:moveTo>
                    <a:pt x="91440" y="6477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2" name="object 3652"/>
            <p:cNvSpPr/>
            <p:nvPr/>
          </p:nvSpPr>
          <p:spPr>
            <a:xfrm>
              <a:off x="10506710" y="4991100"/>
              <a:ext cx="24130" cy="12700"/>
            </a:xfrm>
            <a:custGeom>
              <a:avLst/>
              <a:gdLst/>
              <a:ahLst/>
              <a:cxnLst/>
              <a:rect l="l" t="t" r="r" b="b"/>
              <a:pathLst>
                <a:path w="24129" h="12700">
                  <a:moveTo>
                    <a:pt x="24129" y="12700"/>
                  </a:moveTo>
                  <a:lnTo>
                    <a:pt x="1269" y="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3" name="object 3653"/>
            <p:cNvSpPr/>
            <p:nvPr/>
          </p:nvSpPr>
          <p:spPr>
            <a:xfrm>
              <a:off x="10530839" y="5003800"/>
              <a:ext cx="97790" cy="55880"/>
            </a:xfrm>
            <a:custGeom>
              <a:avLst/>
              <a:gdLst/>
              <a:ahLst/>
              <a:cxnLst/>
              <a:rect l="l" t="t" r="r" b="b"/>
              <a:pathLst>
                <a:path w="97790" h="55879">
                  <a:moveTo>
                    <a:pt x="97790" y="55879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4" name="object 3654"/>
            <p:cNvSpPr/>
            <p:nvPr/>
          </p:nvSpPr>
          <p:spPr>
            <a:xfrm>
              <a:off x="10657839" y="5074920"/>
              <a:ext cx="25400" cy="12700"/>
            </a:xfrm>
            <a:custGeom>
              <a:avLst/>
              <a:gdLst/>
              <a:ahLst/>
              <a:cxnLst/>
              <a:rect l="l" t="t" r="r" b="b"/>
              <a:pathLst>
                <a:path w="25400" h="12700">
                  <a:moveTo>
                    <a:pt x="25400" y="12700"/>
                  </a:move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5" name="object 3655"/>
            <p:cNvSpPr/>
            <p:nvPr/>
          </p:nvSpPr>
          <p:spPr>
            <a:xfrm>
              <a:off x="10683239" y="5087620"/>
              <a:ext cx="100330" cy="49530"/>
            </a:xfrm>
            <a:custGeom>
              <a:avLst/>
              <a:gdLst/>
              <a:ahLst/>
              <a:cxnLst/>
              <a:rect l="l" t="t" r="r" b="b"/>
              <a:pathLst>
                <a:path w="100329" h="49529">
                  <a:moveTo>
                    <a:pt x="100329" y="49529"/>
                  </a:moveTo>
                  <a:lnTo>
                    <a:pt x="83819" y="43179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6" name="object 3656"/>
            <p:cNvSpPr/>
            <p:nvPr/>
          </p:nvSpPr>
          <p:spPr>
            <a:xfrm>
              <a:off x="10814049" y="5148579"/>
              <a:ext cx="26670" cy="10160"/>
            </a:xfrm>
            <a:custGeom>
              <a:avLst/>
              <a:gdLst/>
              <a:ahLst/>
              <a:cxnLst/>
              <a:rect l="l" t="t" r="r" b="b"/>
              <a:pathLst>
                <a:path w="26670" h="10160">
                  <a:moveTo>
                    <a:pt x="26670" y="1016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7" name="object 3657"/>
            <p:cNvSpPr/>
            <p:nvPr/>
          </p:nvSpPr>
          <p:spPr>
            <a:xfrm>
              <a:off x="10840720" y="5158739"/>
              <a:ext cx="106680" cy="30480"/>
            </a:xfrm>
            <a:custGeom>
              <a:avLst/>
              <a:gdLst/>
              <a:ahLst/>
              <a:cxnLst/>
              <a:rect l="l" t="t" r="r" b="b"/>
              <a:pathLst>
                <a:path w="106679" h="30479">
                  <a:moveTo>
                    <a:pt x="106679" y="30479"/>
                  </a:moveTo>
                  <a:lnTo>
                    <a:pt x="26669" y="8889"/>
                  </a:ln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8" name="object 3658"/>
            <p:cNvSpPr/>
            <p:nvPr/>
          </p:nvSpPr>
          <p:spPr>
            <a:xfrm>
              <a:off x="10980420" y="5198109"/>
              <a:ext cx="26670" cy="7620"/>
            </a:xfrm>
            <a:custGeom>
              <a:avLst/>
              <a:gdLst/>
              <a:ahLst/>
              <a:cxnLst/>
              <a:rect l="l" t="t" r="r" b="b"/>
              <a:pathLst>
                <a:path w="26670" h="7620">
                  <a:moveTo>
                    <a:pt x="26670" y="7620"/>
                  </a:moveTo>
                  <a:lnTo>
                    <a:pt x="0" y="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9" name="object 3659"/>
            <p:cNvSpPr/>
            <p:nvPr/>
          </p:nvSpPr>
          <p:spPr>
            <a:xfrm>
              <a:off x="11007089" y="5205729"/>
              <a:ext cx="104139" cy="36830"/>
            </a:xfrm>
            <a:custGeom>
              <a:avLst/>
              <a:gdLst/>
              <a:ahLst/>
              <a:cxnLst/>
              <a:rect l="l" t="t" r="r" b="b"/>
              <a:pathLst>
                <a:path w="104140" h="36829">
                  <a:moveTo>
                    <a:pt x="104140" y="36829"/>
                  </a:moveTo>
                  <a:lnTo>
                    <a:pt x="85090" y="24129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0" name="object 3660"/>
            <p:cNvSpPr/>
            <p:nvPr/>
          </p:nvSpPr>
          <p:spPr>
            <a:xfrm>
              <a:off x="11139170" y="5261609"/>
              <a:ext cx="22860" cy="16510"/>
            </a:xfrm>
            <a:custGeom>
              <a:avLst/>
              <a:gdLst/>
              <a:ahLst/>
              <a:cxnLst/>
              <a:rect l="l" t="t" r="r" b="b"/>
              <a:pathLst>
                <a:path w="22859" h="16510">
                  <a:moveTo>
                    <a:pt x="22859" y="16510"/>
                  </a:moveTo>
                  <a:lnTo>
                    <a:pt x="11429" y="8890"/>
                  </a:lnTo>
                  <a:lnTo>
                    <a:pt x="0" y="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1" name="object 3661"/>
            <p:cNvSpPr/>
            <p:nvPr/>
          </p:nvSpPr>
          <p:spPr>
            <a:xfrm>
              <a:off x="11162029" y="5275579"/>
              <a:ext cx="99060" cy="24130"/>
            </a:xfrm>
            <a:custGeom>
              <a:avLst/>
              <a:gdLst/>
              <a:ahLst/>
              <a:cxnLst/>
              <a:rect l="l" t="t" r="r" b="b"/>
              <a:pathLst>
                <a:path w="99059" h="24129">
                  <a:moveTo>
                    <a:pt x="99059" y="0"/>
                  </a:moveTo>
                  <a:lnTo>
                    <a:pt x="72389" y="17780"/>
                  </a:lnTo>
                  <a:lnTo>
                    <a:pt x="35559" y="24130"/>
                  </a:lnTo>
                  <a:lnTo>
                    <a:pt x="8889" y="8890"/>
                  </a:lnTo>
                  <a:lnTo>
                    <a:pt x="0" y="254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2" name="object 3662"/>
            <p:cNvSpPr/>
            <p:nvPr/>
          </p:nvSpPr>
          <p:spPr>
            <a:xfrm>
              <a:off x="11268710" y="5223509"/>
              <a:ext cx="7620" cy="25400"/>
            </a:xfrm>
            <a:custGeom>
              <a:avLst/>
              <a:gdLst/>
              <a:ahLst/>
              <a:cxnLst/>
              <a:rect l="l" t="t" r="r" b="b"/>
              <a:pathLst>
                <a:path w="7620" h="25400">
                  <a:moveTo>
                    <a:pt x="0" y="0"/>
                  </a:moveTo>
                  <a:lnTo>
                    <a:pt x="6350" y="7620"/>
                  </a:lnTo>
                  <a:lnTo>
                    <a:pt x="7620" y="10160"/>
                  </a:lnTo>
                  <a:lnTo>
                    <a:pt x="6350" y="2540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3" name="object 3663"/>
            <p:cNvSpPr/>
            <p:nvPr/>
          </p:nvSpPr>
          <p:spPr>
            <a:xfrm>
              <a:off x="11198860" y="5137150"/>
              <a:ext cx="69850" cy="86360"/>
            </a:xfrm>
            <a:custGeom>
              <a:avLst/>
              <a:gdLst/>
              <a:ahLst/>
              <a:cxnLst/>
              <a:rect l="l" t="t" r="r" b="b"/>
              <a:pathLst>
                <a:path w="69850" h="86360">
                  <a:moveTo>
                    <a:pt x="0" y="0"/>
                  </a:moveTo>
                  <a:lnTo>
                    <a:pt x="7620" y="5080"/>
                  </a:lnTo>
                  <a:lnTo>
                    <a:pt x="69850" y="863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4" name="object 3664"/>
            <p:cNvSpPr/>
            <p:nvPr/>
          </p:nvSpPr>
          <p:spPr>
            <a:xfrm>
              <a:off x="11150599" y="5100320"/>
              <a:ext cx="21590" cy="16510"/>
            </a:xfrm>
            <a:custGeom>
              <a:avLst/>
              <a:gdLst/>
              <a:ahLst/>
              <a:cxnLst/>
              <a:rect l="l" t="t" r="r" b="b"/>
              <a:pathLst>
                <a:path w="21590" h="16510">
                  <a:moveTo>
                    <a:pt x="0" y="0"/>
                  </a:moveTo>
                  <a:lnTo>
                    <a:pt x="21590" y="1651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5" name="object 3665"/>
            <p:cNvSpPr/>
            <p:nvPr/>
          </p:nvSpPr>
          <p:spPr>
            <a:xfrm>
              <a:off x="11051539" y="5048250"/>
              <a:ext cx="99060" cy="52069"/>
            </a:xfrm>
            <a:custGeom>
              <a:avLst/>
              <a:gdLst/>
              <a:ahLst/>
              <a:cxnLst/>
              <a:rect l="l" t="t" r="r" b="b"/>
              <a:pathLst>
                <a:path w="99059" h="52070">
                  <a:moveTo>
                    <a:pt x="0" y="0"/>
                  </a:moveTo>
                  <a:lnTo>
                    <a:pt x="72390" y="33020"/>
                  </a:lnTo>
                  <a:lnTo>
                    <a:pt x="99060" y="52069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6" name="object 3666"/>
            <p:cNvSpPr/>
            <p:nvPr/>
          </p:nvSpPr>
          <p:spPr>
            <a:xfrm>
              <a:off x="10994389" y="5029200"/>
              <a:ext cx="26670" cy="6350"/>
            </a:xfrm>
            <a:custGeom>
              <a:avLst/>
              <a:gdLst/>
              <a:ahLst/>
              <a:cxnLst/>
              <a:rect l="l" t="t" r="r" b="b"/>
              <a:pathLst>
                <a:path w="26670" h="6350">
                  <a:moveTo>
                    <a:pt x="0" y="0"/>
                  </a:moveTo>
                  <a:lnTo>
                    <a:pt x="26670" y="635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7" name="object 3667"/>
            <p:cNvSpPr/>
            <p:nvPr/>
          </p:nvSpPr>
          <p:spPr>
            <a:xfrm>
              <a:off x="10885170" y="5002529"/>
              <a:ext cx="109220" cy="26670"/>
            </a:xfrm>
            <a:custGeom>
              <a:avLst/>
              <a:gdLst/>
              <a:ahLst/>
              <a:cxnLst/>
              <a:rect l="l" t="t" r="r" b="b"/>
              <a:pathLst>
                <a:path w="109220" h="26670">
                  <a:moveTo>
                    <a:pt x="0" y="0"/>
                  </a:moveTo>
                  <a:lnTo>
                    <a:pt x="109220" y="2667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8" name="object 3668"/>
            <p:cNvSpPr/>
            <p:nvPr/>
          </p:nvSpPr>
          <p:spPr>
            <a:xfrm>
              <a:off x="10828020" y="4982209"/>
              <a:ext cx="25400" cy="11430"/>
            </a:xfrm>
            <a:custGeom>
              <a:avLst/>
              <a:gdLst/>
              <a:ahLst/>
              <a:cxnLst/>
              <a:rect l="l" t="t" r="r" b="b"/>
              <a:pathLst>
                <a:path w="25400" h="11429">
                  <a:moveTo>
                    <a:pt x="0" y="0"/>
                  </a:moveTo>
                  <a:lnTo>
                    <a:pt x="25400" y="11430"/>
                  </a:lnTo>
                </a:path>
              </a:pathLst>
            </a:custGeom>
            <a:ln w="9143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9" name="object 3669"/>
            <p:cNvSpPr/>
            <p:nvPr/>
          </p:nvSpPr>
          <p:spPr>
            <a:xfrm>
              <a:off x="10726420" y="4933950"/>
              <a:ext cx="101600" cy="48260"/>
            </a:xfrm>
            <a:custGeom>
              <a:avLst/>
              <a:gdLst/>
              <a:ahLst/>
              <a:cxnLst/>
              <a:rect l="l" t="t" r="r" b="b"/>
              <a:pathLst>
                <a:path w="101600" h="48260">
                  <a:moveTo>
                    <a:pt x="0" y="0"/>
                  </a:moveTo>
                  <a:lnTo>
                    <a:pt x="5080" y="3810"/>
                  </a:lnTo>
                  <a:lnTo>
                    <a:pt x="101600" y="482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0" name="object 3670"/>
            <p:cNvSpPr/>
            <p:nvPr/>
          </p:nvSpPr>
          <p:spPr>
            <a:xfrm>
              <a:off x="10681970" y="4906009"/>
              <a:ext cx="16510" cy="10160"/>
            </a:xfrm>
            <a:custGeom>
              <a:avLst/>
              <a:gdLst/>
              <a:ahLst/>
              <a:cxnLst/>
              <a:rect l="l" t="t" r="r" b="b"/>
              <a:pathLst>
                <a:path w="16509" h="10160">
                  <a:moveTo>
                    <a:pt x="0" y="0"/>
                  </a:moveTo>
                  <a:lnTo>
                    <a:pt x="16510" y="10160"/>
                  </a:lnTo>
                </a:path>
              </a:pathLst>
            </a:custGeom>
            <a:ln w="9144">
              <a:solidFill>
                <a:srgbClr val="0097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71" name="object 3671"/>
            <p:cNvPicPr/>
            <p:nvPr/>
          </p:nvPicPr>
          <p:blipFill>
            <a:blip r:embed="rId89" cstate="print"/>
            <a:stretch>
              <a:fillRect/>
            </a:stretch>
          </p:blipFill>
          <p:spPr>
            <a:xfrm>
              <a:off x="11965177" y="3390138"/>
              <a:ext cx="225044" cy="284734"/>
            </a:xfrm>
            <a:prstGeom prst="rect">
              <a:avLst/>
            </a:prstGeom>
          </p:spPr>
        </p:pic>
        <p:pic>
          <p:nvPicPr>
            <p:cNvPr id="3672" name="object 3672"/>
            <p:cNvPicPr/>
            <p:nvPr/>
          </p:nvPicPr>
          <p:blipFill>
            <a:blip r:embed="rId90" cstate="print"/>
            <a:stretch>
              <a:fillRect/>
            </a:stretch>
          </p:blipFill>
          <p:spPr>
            <a:xfrm>
              <a:off x="8410448" y="721868"/>
              <a:ext cx="904494" cy="161544"/>
            </a:xfrm>
            <a:prstGeom prst="rect">
              <a:avLst/>
            </a:prstGeom>
          </p:spPr>
        </p:pic>
      </p:grpSp>
      <p:sp>
        <p:nvSpPr>
          <p:cNvPr id="3673" name="Rectangle 3672">
            <a:extLst>
              <a:ext uri="{FF2B5EF4-FFF2-40B4-BE49-F238E27FC236}">
                <a16:creationId xmlns:a16="http://schemas.microsoft.com/office/drawing/2014/main" id="{CFCFD982-0D7B-097A-FD2B-9ECB86F3FBDF}"/>
              </a:ext>
            </a:extLst>
          </p:cNvPr>
          <p:cNvSpPr/>
          <p:nvPr/>
        </p:nvSpPr>
        <p:spPr>
          <a:xfrm>
            <a:off x="3615766" y="8316260"/>
            <a:ext cx="2498165" cy="1051859"/>
          </a:xfrm>
          <a:prstGeom prst="rect">
            <a:avLst/>
          </a:prstGeom>
          <a:solidFill>
            <a:srgbClr val="FFFFF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4" name="TextBox 3673">
            <a:extLst>
              <a:ext uri="{FF2B5EF4-FFF2-40B4-BE49-F238E27FC236}">
                <a16:creationId xmlns:a16="http://schemas.microsoft.com/office/drawing/2014/main" id="{2E2C44E6-A763-C4E0-1E6D-074244F4A64B}"/>
              </a:ext>
            </a:extLst>
          </p:cNvPr>
          <p:cNvSpPr txBox="1"/>
          <p:nvPr/>
        </p:nvSpPr>
        <p:spPr>
          <a:xfrm>
            <a:off x="3747247" y="8447741"/>
            <a:ext cx="2366682" cy="62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51" b="1" dirty="0"/>
              <a:t>Layout C2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road junction&#10;&#10;AI-generated content may be incorrect.">
            <a:extLst>
              <a:ext uri="{FF2B5EF4-FFF2-40B4-BE49-F238E27FC236}">
                <a16:creationId xmlns:a16="http://schemas.microsoft.com/office/drawing/2014/main" id="{BE024B16-6E2B-90D8-308B-99DC2407C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71" y="628"/>
            <a:ext cx="15542857" cy="100571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DFD156-9783-86BD-E56C-1DBC4B746548}"/>
              </a:ext>
            </a:extLst>
          </p:cNvPr>
          <p:cNvSpPr/>
          <p:nvPr/>
        </p:nvSpPr>
        <p:spPr>
          <a:xfrm>
            <a:off x="2082800" y="8839200"/>
            <a:ext cx="6248400" cy="1051859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F6E97-6FD7-AA82-0E6F-428C35908BD3}"/>
              </a:ext>
            </a:extLst>
          </p:cNvPr>
          <p:cNvSpPr txBox="1"/>
          <p:nvPr/>
        </p:nvSpPr>
        <p:spPr>
          <a:xfrm>
            <a:off x="2214280" y="8970681"/>
            <a:ext cx="6421720" cy="62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51" b="1" dirty="0"/>
              <a:t>Existing Garbage Boundary</a:t>
            </a:r>
          </a:p>
        </p:txBody>
      </p:sp>
    </p:spTree>
    <p:extLst>
      <p:ext uri="{BB962C8B-B14F-4D97-AF65-F5344CB8AC3E}">
        <p14:creationId xmlns:p14="http://schemas.microsoft.com/office/powerpoint/2010/main" val="371492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F01A57-CFE3-33AC-8286-10547989EE59}"/>
              </a:ext>
            </a:extLst>
          </p:cNvPr>
          <p:cNvSpPr txBox="1"/>
          <p:nvPr/>
        </p:nvSpPr>
        <p:spPr>
          <a:xfrm>
            <a:off x="558800" y="533400"/>
            <a:ext cx="4419600" cy="623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51" b="1" dirty="0"/>
              <a:t>Project Schedule</a:t>
            </a:r>
          </a:p>
        </p:txBody>
      </p:sp>
      <p:pic>
        <p:nvPicPr>
          <p:cNvPr id="3" name="Picture 2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297A3367-DBF4-9228-6CC9-0CF81446C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825009"/>
            <a:ext cx="17018000" cy="240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721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</TotalTime>
  <Words>17</Words>
  <Application>Microsoft Office PowerPoint</Application>
  <PresentationFormat>Custom</PresentationFormat>
  <Paragraphs>9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Aptos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Collin Barnett</cp:lastModifiedBy>
  <cp:revision>6</cp:revision>
  <dcterms:created xsi:type="dcterms:W3CDTF">2025-11-04T15:42:38Z</dcterms:created>
  <dcterms:modified xsi:type="dcterms:W3CDTF">2025-11-04T21:02:42Z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2025-10-28T00:00:00Z</vt:filetime>
  </property>
  <property fmtid="{D5CDD505-2E9C-101B-9397-08002B2CF9AE}" pid="3" name="Creator">
    <vt:lpwstr>OpenRoads Designer 10.12.3.2 by Bentley Systems, Incorporated</vt:lpwstr>
  </property>
  <property fmtid="{D5CDD505-2E9C-101B-9397-08002B2CF9AE}" pid="4" name="LastSaved">
    <vt:filetime>2025-11-04T00:00:00Z</vt:filetime>
  </property>
  <property fmtid="{D5CDD505-2E9C-101B-9397-08002B2CF9AE}" pid="5" name="Producer">
    <vt:lpwstr>Adobe PDF Library 18.0.4</vt:lpwstr>
  </property>
</Properties>
</file>